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56" r:id="rId2"/>
    <p:sldId id="482" r:id="rId3"/>
    <p:sldId id="483" r:id="rId4"/>
    <p:sldId id="444" r:id="rId5"/>
    <p:sldId id="446" r:id="rId6"/>
    <p:sldId id="443" r:id="rId7"/>
    <p:sldId id="449" r:id="rId8"/>
    <p:sldId id="450" r:id="rId9"/>
    <p:sldId id="466" r:id="rId10"/>
    <p:sldId id="469" r:id="rId11"/>
    <p:sldId id="470" r:id="rId12"/>
    <p:sldId id="471" r:id="rId13"/>
    <p:sldId id="478" r:id="rId14"/>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ambria Math" panose="02040503050406030204" pitchFamily="18" charset="0"/>
      <p:regular r:id="rId21"/>
    </p:embeddedFont>
    <p:embeddedFont>
      <p:font typeface="Roboto Condensed" panose="02000000000000000000" pitchFamily="2"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4"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F497D"/>
    <a:srgbClr val="0000FF"/>
    <a:srgbClr val="2D7D9F"/>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64" d="100"/>
          <a:sy n="64" d="100"/>
        </p:scale>
        <p:origin x="1560"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3/27/2024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3/27/2024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8.xml"/><Relationship Id="rId1" Type="http://schemas.openxmlformats.org/officeDocument/2006/relationships/tags" Target="../tags/tag827.xml"/></Relationships>
</file>

<file path=ppt/slides/_rels/slide11.xml.rels><?xml version="1.0" encoding="UTF-8" standalone="yes"?>
<Relationships xmlns="http://schemas.openxmlformats.org/package/2006/relationships"><Relationship Id="rId8" Type="http://schemas.openxmlformats.org/officeDocument/2006/relationships/tags" Target="../tags/tag836.xml"/><Relationship Id="rId3" Type="http://schemas.openxmlformats.org/officeDocument/2006/relationships/tags" Target="../tags/tag831.xml"/><Relationship Id="rId7" Type="http://schemas.openxmlformats.org/officeDocument/2006/relationships/tags" Target="../tags/tag835.xml"/><Relationship Id="rId2" Type="http://schemas.openxmlformats.org/officeDocument/2006/relationships/tags" Target="../tags/tag830.xml"/><Relationship Id="rId1" Type="http://schemas.openxmlformats.org/officeDocument/2006/relationships/tags" Target="../tags/tag829.xml"/><Relationship Id="rId6" Type="http://schemas.openxmlformats.org/officeDocument/2006/relationships/tags" Target="../tags/tag834.xml"/><Relationship Id="rId11" Type="http://schemas.openxmlformats.org/officeDocument/2006/relationships/slideLayout" Target="../slideLayouts/slideLayout2.xml"/><Relationship Id="rId5" Type="http://schemas.openxmlformats.org/officeDocument/2006/relationships/tags" Target="../tags/tag833.xml"/><Relationship Id="rId10" Type="http://schemas.openxmlformats.org/officeDocument/2006/relationships/tags" Target="../tags/tag838.xml"/><Relationship Id="rId4" Type="http://schemas.openxmlformats.org/officeDocument/2006/relationships/tags" Target="../tags/tag832.xml"/><Relationship Id="rId9" Type="http://schemas.openxmlformats.org/officeDocument/2006/relationships/tags" Target="../tags/tag837.xml"/></Relationships>
</file>

<file path=ppt/slides/_rels/slide12.xml.rels><?xml version="1.0" encoding="UTF-8" standalone="yes"?>
<Relationships xmlns="http://schemas.openxmlformats.org/package/2006/relationships"><Relationship Id="rId26" Type="http://schemas.openxmlformats.org/officeDocument/2006/relationships/tags" Target="../tags/tag864.xml"/><Relationship Id="rId117" Type="http://schemas.openxmlformats.org/officeDocument/2006/relationships/tags" Target="../tags/tag955.xml"/><Relationship Id="rId21" Type="http://schemas.openxmlformats.org/officeDocument/2006/relationships/tags" Target="../tags/tag859.xml"/><Relationship Id="rId42" Type="http://schemas.openxmlformats.org/officeDocument/2006/relationships/tags" Target="../tags/tag880.xml"/><Relationship Id="rId47" Type="http://schemas.openxmlformats.org/officeDocument/2006/relationships/tags" Target="../tags/tag885.xml"/><Relationship Id="rId63" Type="http://schemas.openxmlformats.org/officeDocument/2006/relationships/tags" Target="../tags/tag901.xml"/><Relationship Id="rId68" Type="http://schemas.openxmlformats.org/officeDocument/2006/relationships/tags" Target="../tags/tag906.xml"/><Relationship Id="rId84" Type="http://schemas.openxmlformats.org/officeDocument/2006/relationships/tags" Target="../tags/tag922.xml"/><Relationship Id="rId89" Type="http://schemas.openxmlformats.org/officeDocument/2006/relationships/tags" Target="../tags/tag927.xml"/><Relationship Id="rId112" Type="http://schemas.openxmlformats.org/officeDocument/2006/relationships/tags" Target="../tags/tag950.xml"/><Relationship Id="rId16" Type="http://schemas.openxmlformats.org/officeDocument/2006/relationships/tags" Target="../tags/tag854.xml"/><Relationship Id="rId107" Type="http://schemas.openxmlformats.org/officeDocument/2006/relationships/tags" Target="../tags/tag945.xml"/><Relationship Id="rId11" Type="http://schemas.openxmlformats.org/officeDocument/2006/relationships/tags" Target="../tags/tag849.xml"/><Relationship Id="rId32" Type="http://schemas.openxmlformats.org/officeDocument/2006/relationships/tags" Target="../tags/tag870.xml"/><Relationship Id="rId37" Type="http://schemas.openxmlformats.org/officeDocument/2006/relationships/tags" Target="../tags/tag875.xml"/><Relationship Id="rId53" Type="http://schemas.openxmlformats.org/officeDocument/2006/relationships/tags" Target="../tags/tag891.xml"/><Relationship Id="rId58" Type="http://schemas.openxmlformats.org/officeDocument/2006/relationships/tags" Target="../tags/tag896.xml"/><Relationship Id="rId74" Type="http://schemas.openxmlformats.org/officeDocument/2006/relationships/tags" Target="../tags/tag912.xml"/><Relationship Id="rId79" Type="http://schemas.openxmlformats.org/officeDocument/2006/relationships/tags" Target="../tags/tag917.xml"/><Relationship Id="rId102" Type="http://schemas.openxmlformats.org/officeDocument/2006/relationships/tags" Target="../tags/tag940.xml"/><Relationship Id="rId123" Type="http://schemas.openxmlformats.org/officeDocument/2006/relationships/tags" Target="../tags/tag961.xml"/><Relationship Id="rId5" Type="http://schemas.openxmlformats.org/officeDocument/2006/relationships/tags" Target="../tags/tag843.xml"/><Relationship Id="rId90" Type="http://schemas.openxmlformats.org/officeDocument/2006/relationships/tags" Target="../tags/tag928.xml"/><Relationship Id="rId95" Type="http://schemas.openxmlformats.org/officeDocument/2006/relationships/tags" Target="../tags/tag933.xml"/><Relationship Id="rId22" Type="http://schemas.openxmlformats.org/officeDocument/2006/relationships/tags" Target="../tags/tag860.xml"/><Relationship Id="rId27" Type="http://schemas.openxmlformats.org/officeDocument/2006/relationships/tags" Target="../tags/tag865.xml"/><Relationship Id="rId43" Type="http://schemas.openxmlformats.org/officeDocument/2006/relationships/tags" Target="../tags/tag881.xml"/><Relationship Id="rId48" Type="http://schemas.openxmlformats.org/officeDocument/2006/relationships/tags" Target="../tags/tag886.xml"/><Relationship Id="rId64" Type="http://schemas.openxmlformats.org/officeDocument/2006/relationships/tags" Target="../tags/tag902.xml"/><Relationship Id="rId69" Type="http://schemas.openxmlformats.org/officeDocument/2006/relationships/tags" Target="../tags/tag907.xml"/><Relationship Id="rId113" Type="http://schemas.openxmlformats.org/officeDocument/2006/relationships/tags" Target="../tags/tag951.xml"/><Relationship Id="rId118" Type="http://schemas.openxmlformats.org/officeDocument/2006/relationships/tags" Target="../tags/tag956.xml"/><Relationship Id="rId80" Type="http://schemas.openxmlformats.org/officeDocument/2006/relationships/tags" Target="../tags/tag918.xml"/><Relationship Id="rId85" Type="http://schemas.openxmlformats.org/officeDocument/2006/relationships/tags" Target="../tags/tag923.xml"/><Relationship Id="rId12" Type="http://schemas.openxmlformats.org/officeDocument/2006/relationships/tags" Target="../tags/tag850.xml"/><Relationship Id="rId17" Type="http://schemas.openxmlformats.org/officeDocument/2006/relationships/tags" Target="../tags/tag855.xml"/><Relationship Id="rId33" Type="http://schemas.openxmlformats.org/officeDocument/2006/relationships/tags" Target="../tags/tag871.xml"/><Relationship Id="rId38" Type="http://schemas.openxmlformats.org/officeDocument/2006/relationships/tags" Target="../tags/tag876.xml"/><Relationship Id="rId59" Type="http://schemas.openxmlformats.org/officeDocument/2006/relationships/tags" Target="../tags/tag897.xml"/><Relationship Id="rId103" Type="http://schemas.openxmlformats.org/officeDocument/2006/relationships/tags" Target="../tags/tag941.xml"/><Relationship Id="rId108" Type="http://schemas.openxmlformats.org/officeDocument/2006/relationships/tags" Target="../tags/tag946.xml"/><Relationship Id="rId124" Type="http://schemas.openxmlformats.org/officeDocument/2006/relationships/tags" Target="../tags/tag962.xml"/><Relationship Id="rId54" Type="http://schemas.openxmlformats.org/officeDocument/2006/relationships/tags" Target="../tags/tag892.xml"/><Relationship Id="rId70" Type="http://schemas.openxmlformats.org/officeDocument/2006/relationships/tags" Target="../tags/tag908.xml"/><Relationship Id="rId75" Type="http://schemas.openxmlformats.org/officeDocument/2006/relationships/tags" Target="../tags/tag913.xml"/><Relationship Id="rId91" Type="http://schemas.openxmlformats.org/officeDocument/2006/relationships/tags" Target="../tags/tag929.xml"/><Relationship Id="rId96" Type="http://schemas.openxmlformats.org/officeDocument/2006/relationships/tags" Target="../tags/tag934.xml"/><Relationship Id="rId1" Type="http://schemas.openxmlformats.org/officeDocument/2006/relationships/tags" Target="../tags/tag839.xml"/><Relationship Id="rId6" Type="http://schemas.openxmlformats.org/officeDocument/2006/relationships/tags" Target="../tags/tag844.xml"/><Relationship Id="rId23" Type="http://schemas.openxmlformats.org/officeDocument/2006/relationships/tags" Target="../tags/tag861.xml"/><Relationship Id="rId28" Type="http://schemas.openxmlformats.org/officeDocument/2006/relationships/tags" Target="../tags/tag866.xml"/><Relationship Id="rId49" Type="http://schemas.openxmlformats.org/officeDocument/2006/relationships/tags" Target="../tags/tag887.xml"/><Relationship Id="rId114" Type="http://schemas.openxmlformats.org/officeDocument/2006/relationships/tags" Target="../tags/tag952.xml"/><Relationship Id="rId119" Type="http://schemas.openxmlformats.org/officeDocument/2006/relationships/tags" Target="../tags/tag957.xml"/><Relationship Id="rId44" Type="http://schemas.openxmlformats.org/officeDocument/2006/relationships/tags" Target="../tags/tag882.xml"/><Relationship Id="rId60" Type="http://schemas.openxmlformats.org/officeDocument/2006/relationships/tags" Target="../tags/tag898.xml"/><Relationship Id="rId65" Type="http://schemas.openxmlformats.org/officeDocument/2006/relationships/tags" Target="../tags/tag903.xml"/><Relationship Id="rId81" Type="http://schemas.openxmlformats.org/officeDocument/2006/relationships/tags" Target="../tags/tag919.xml"/><Relationship Id="rId86" Type="http://schemas.openxmlformats.org/officeDocument/2006/relationships/tags" Target="../tags/tag924.xml"/><Relationship Id="rId13" Type="http://schemas.openxmlformats.org/officeDocument/2006/relationships/tags" Target="../tags/tag851.xml"/><Relationship Id="rId18" Type="http://schemas.openxmlformats.org/officeDocument/2006/relationships/tags" Target="../tags/tag856.xml"/><Relationship Id="rId39" Type="http://schemas.openxmlformats.org/officeDocument/2006/relationships/tags" Target="../tags/tag877.xml"/><Relationship Id="rId109" Type="http://schemas.openxmlformats.org/officeDocument/2006/relationships/tags" Target="../tags/tag947.xml"/><Relationship Id="rId34" Type="http://schemas.openxmlformats.org/officeDocument/2006/relationships/tags" Target="../tags/tag872.xml"/><Relationship Id="rId50" Type="http://schemas.openxmlformats.org/officeDocument/2006/relationships/tags" Target="../tags/tag888.xml"/><Relationship Id="rId55" Type="http://schemas.openxmlformats.org/officeDocument/2006/relationships/tags" Target="../tags/tag893.xml"/><Relationship Id="rId76" Type="http://schemas.openxmlformats.org/officeDocument/2006/relationships/tags" Target="../tags/tag914.xml"/><Relationship Id="rId97" Type="http://schemas.openxmlformats.org/officeDocument/2006/relationships/tags" Target="../tags/tag935.xml"/><Relationship Id="rId104" Type="http://schemas.openxmlformats.org/officeDocument/2006/relationships/tags" Target="../tags/tag942.xml"/><Relationship Id="rId120" Type="http://schemas.openxmlformats.org/officeDocument/2006/relationships/tags" Target="../tags/tag958.xml"/><Relationship Id="rId125" Type="http://schemas.openxmlformats.org/officeDocument/2006/relationships/slideLayout" Target="../slideLayouts/slideLayout2.xml"/><Relationship Id="rId7" Type="http://schemas.openxmlformats.org/officeDocument/2006/relationships/tags" Target="../tags/tag845.xml"/><Relationship Id="rId71" Type="http://schemas.openxmlformats.org/officeDocument/2006/relationships/tags" Target="../tags/tag909.xml"/><Relationship Id="rId92" Type="http://schemas.openxmlformats.org/officeDocument/2006/relationships/tags" Target="../tags/tag930.xml"/><Relationship Id="rId2" Type="http://schemas.openxmlformats.org/officeDocument/2006/relationships/tags" Target="../tags/tag840.xml"/><Relationship Id="rId29" Type="http://schemas.openxmlformats.org/officeDocument/2006/relationships/tags" Target="../tags/tag867.xml"/><Relationship Id="rId24" Type="http://schemas.openxmlformats.org/officeDocument/2006/relationships/tags" Target="../tags/tag862.xml"/><Relationship Id="rId40" Type="http://schemas.openxmlformats.org/officeDocument/2006/relationships/tags" Target="../tags/tag878.xml"/><Relationship Id="rId45" Type="http://schemas.openxmlformats.org/officeDocument/2006/relationships/tags" Target="../tags/tag883.xml"/><Relationship Id="rId66" Type="http://schemas.openxmlformats.org/officeDocument/2006/relationships/tags" Target="../tags/tag904.xml"/><Relationship Id="rId87" Type="http://schemas.openxmlformats.org/officeDocument/2006/relationships/tags" Target="../tags/tag925.xml"/><Relationship Id="rId110" Type="http://schemas.openxmlformats.org/officeDocument/2006/relationships/tags" Target="../tags/tag948.xml"/><Relationship Id="rId115" Type="http://schemas.openxmlformats.org/officeDocument/2006/relationships/tags" Target="../tags/tag953.xml"/><Relationship Id="rId61" Type="http://schemas.openxmlformats.org/officeDocument/2006/relationships/tags" Target="../tags/tag899.xml"/><Relationship Id="rId82" Type="http://schemas.openxmlformats.org/officeDocument/2006/relationships/tags" Target="../tags/tag920.xml"/><Relationship Id="rId19" Type="http://schemas.openxmlformats.org/officeDocument/2006/relationships/tags" Target="../tags/tag857.xml"/><Relationship Id="rId14" Type="http://schemas.openxmlformats.org/officeDocument/2006/relationships/tags" Target="../tags/tag852.xml"/><Relationship Id="rId30" Type="http://schemas.openxmlformats.org/officeDocument/2006/relationships/tags" Target="../tags/tag868.xml"/><Relationship Id="rId35" Type="http://schemas.openxmlformats.org/officeDocument/2006/relationships/tags" Target="../tags/tag873.xml"/><Relationship Id="rId56" Type="http://schemas.openxmlformats.org/officeDocument/2006/relationships/tags" Target="../tags/tag894.xml"/><Relationship Id="rId77" Type="http://schemas.openxmlformats.org/officeDocument/2006/relationships/tags" Target="../tags/tag915.xml"/><Relationship Id="rId100" Type="http://schemas.openxmlformats.org/officeDocument/2006/relationships/tags" Target="../tags/tag938.xml"/><Relationship Id="rId105" Type="http://schemas.openxmlformats.org/officeDocument/2006/relationships/tags" Target="../tags/tag943.xml"/><Relationship Id="rId8" Type="http://schemas.openxmlformats.org/officeDocument/2006/relationships/tags" Target="../tags/tag846.xml"/><Relationship Id="rId51" Type="http://schemas.openxmlformats.org/officeDocument/2006/relationships/tags" Target="../tags/tag889.xml"/><Relationship Id="rId72" Type="http://schemas.openxmlformats.org/officeDocument/2006/relationships/tags" Target="../tags/tag910.xml"/><Relationship Id="rId93" Type="http://schemas.openxmlformats.org/officeDocument/2006/relationships/tags" Target="../tags/tag931.xml"/><Relationship Id="rId98" Type="http://schemas.openxmlformats.org/officeDocument/2006/relationships/tags" Target="../tags/tag936.xml"/><Relationship Id="rId121" Type="http://schemas.openxmlformats.org/officeDocument/2006/relationships/tags" Target="../tags/tag959.xml"/><Relationship Id="rId3" Type="http://schemas.openxmlformats.org/officeDocument/2006/relationships/tags" Target="../tags/tag841.xml"/><Relationship Id="rId25" Type="http://schemas.openxmlformats.org/officeDocument/2006/relationships/tags" Target="../tags/tag863.xml"/><Relationship Id="rId46" Type="http://schemas.openxmlformats.org/officeDocument/2006/relationships/tags" Target="../tags/tag884.xml"/><Relationship Id="rId67" Type="http://schemas.openxmlformats.org/officeDocument/2006/relationships/tags" Target="../tags/tag905.xml"/><Relationship Id="rId116" Type="http://schemas.openxmlformats.org/officeDocument/2006/relationships/tags" Target="../tags/tag954.xml"/><Relationship Id="rId20" Type="http://schemas.openxmlformats.org/officeDocument/2006/relationships/tags" Target="../tags/tag858.xml"/><Relationship Id="rId41" Type="http://schemas.openxmlformats.org/officeDocument/2006/relationships/tags" Target="../tags/tag879.xml"/><Relationship Id="rId62" Type="http://schemas.openxmlformats.org/officeDocument/2006/relationships/tags" Target="../tags/tag900.xml"/><Relationship Id="rId83" Type="http://schemas.openxmlformats.org/officeDocument/2006/relationships/tags" Target="../tags/tag921.xml"/><Relationship Id="rId88" Type="http://schemas.openxmlformats.org/officeDocument/2006/relationships/tags" Target="../tags/tag926.xml"/><Relationship Id="rId111" Type="http://schemas.openxmlformats.org/officeDocument/2006/relationships/tags" Target="../tags/tag949.xml"/><Relationship Id="rId15" Type="http://schemas.openxmlformats.org/officeDocument/2006/relationships/tags" Target="../tags/tag853.xml"/><Relationship Id="rId36" Type="http://schemas.openxmlformats.org/officeDocument/2006/relationships/tags" Target="../tags/tag874.xml"/><Relationship Id="rId57" Type="http://schemas.openxmlformats.org/officeDocument/2006/relationships/tags" Target="../tags/tag895.xml"/><Relationship Id="rId106" Type="http://schemas.openxmlformats.org/officeDocument/2006/relationships/tags" Target="../tags/tag944.xml"/><Relationship Id="rId10" Type="http://schemas.openxmlformats.org/officeDocument/2006/relationships/tags" Target="../tags/tag848.xml"/><Relationship Id="rId31" Type="http://schemas.openxmlformats.org/officeDocument/2006/relationships/tags" Target="../tags/tag869.xml"/><Relationship Id="rId52" Type="http://schemas.openxmlformats.org/officeDocument/2006/relationships/tags" Target="../tags/tag890.xml"/><Relationship Id="rId73" Type="http://schemas.openxmlformats.org/officeDocument/2006/relationships/tags" Target="../tags/tag911.xml"/><Relationship Id="rId78" Type="http://schemas.openxmlformats.org/officeDocument/2006/relationships/tags" Target="../tags/tag916.xml"/><Relationship Id="rId94" Type="http://schemas.openxmlformats.org/officeDocument/2006/relationships/tags" Target="../tags/tag932.xml"/><Relationship Id="rId99" Type="http://schemas.openxmlformats.org/officeDocument/2006/relationships/tags" Target="../tags/tag937.xml"/><Relationship Id="rId101" Type="http://schemas.openxmlformats.org/officeDocument/2006/relationships/tags" Target="../tags/tag939.xml"/><Relationship Id="rId122" Type="http://schemas.openxmlformats.org/officeDocument/2006/relationships/tags" Target="../tags/tag960.xml"/><Relationship Id="rId4" Type="http://schemas.openxmlformats.org/officeDocument/2006/relationships/tags" Target="../tags/tag842.xml"/><Relationship Id="rId9" Type="http://schemas.openxmlformats.org/officeDocument/2006/relationships/tags" Target="../tags/tag847.xml"/></Relationships>
</file>

<file path=ppt/slides/_rels/slide13.xml.rels><?xml version="1.0" encoding="UTF-8" standalone="yes"?>
<Relationships xmlns="http://schemas.openxmlformats.org/package/2006/relationships"><Relationship Id="rId117" Type="http://schemas.openxmlformats.org/officeDocument/2006/relationships/tags" Target="../tags/tag1079.xml"/><Relationship Id="rId21" Type="http://schemas.openxmlformats.org/officeDocument/2006/relationships/tags" Target="../tags/tag983.xml"/><Relationship Id="rId42" Type="http://schemas.openxmlformats.org/officeDocument/2006/relationships/tags" Target="../tags/tag1004.xml"/><Relationship Id="rId63" Type="http://schemas.openxmlformats.org/officeDocument/2006/relationships/tags" Target="../tags/tag1025.xml"/><Relationship Id="rId84" Type="http://schemas.openxmlformats.org/officeDocument/2006/relationships/tags" Target="../tags/tag1046.xml"/><Relationship Id="rId16" Type="http://schemas.openxmlformats.org/officeDocument/2006/relationships/tags" Target="../tags/tag978.xml"/><Relationship Id="rId107" Type="http://schemas.openxmlformats.org/officeDocument/2006/relationships/tags" Target="../tags/tag1069.xml"/><Relationship Id="rId11" Type="http://schemas.openxmlformats.org/officeDocument/2006/relationships/tags" Target="../tags/tag973.xml"/><Relationship Id="rId32" Type="http://schemas.openxmlformats.org/officeDocument/2006/relationships/tags" Target="../tags/tag994.xml"/><Relationship Id="rId37" Type="http://schemas.openxmlformats.org/officeDocument/2006/relationships/tags" Target="../tags/tag999.xml"/><Relationship Id="rId53" Type="http://schemas.openxmlformats.org/officeDocument/2006/relationships/tags" Target="../tags/tag1015.xml"/><Relationship Id="rId58" Type="http://schemas.openxmlformats.org/officeDocument/2006/relationships/tags" Target="../tags/tag1020.xml"/><Relationship Id="rId74" Type="http://schemas.openxmlformats.org/officeDocument/2006/relationships/tags" Target="../tags/tag1036.xml"/><Relationship Id="rId79" Type="http://schemas.openxmlformats.org/officeDocument/2006/relationships/tags" Target="../tags/tag1041.xml"/><Relationship Id="rId102" Type="http://schemas.openxmlformats.org/officeDocument/2006/relationships/tags" Target="../tags/tag1064.xml"/><Relationship Id="rId123" Type="http://schemas.openxmlformats.org/officeDocument/2006/relationships/tags" Target="../tags/tag1085.xml"/><Relationship Id="rId128" Type="http://schemas.openxmlformats.org/officeDocument/2006/relationships/tags" Target="../tags/tag1090.xml"/><Relationship Id="rId5" Type="http://schemas.openxmlformats.org/officeDocument/2006/relationships/tags" Target="../tags/tag967.xml"/><Relationship Id="rId90" Type="http://schemas.openxmlformats.org/officeDocument/2006/relationships/tags" Target="../tags/tag1052.xml"/><Relationship Id="rId95" Type="http://schemas.openxmlformats.org/officeDocument/2006/relationships/tags" Target="../tags/tag1057.xml"/><Relationship Id="rId22" Type="http://schemas.openxmlformats.org/officeDocument/2006/relationships/tags" Target="../tags/tag984.xml"/><Relationship Id="rId27" Type="http://schemas.openxmlformats.org/officeDocument/2006/relationships/tags" Target="../tags/tag989.xml"/><Relationship Id="rId43" Type="http://schemas.openxmlformats.org/officeDocument/2006/relationships/tags" Target="../tags/tag1005.xml"/><Relationship Id="rId48" Type="http://schemas.openxmlformats.org/officeDocument/2006/relationships/tags" Target="../tags/tag1010.xml"/><Relationship Id="rId64" Type="http://schemas.openxmlformats.org/officeDocument/2006/relationships/tags" Target="../tags/tag1026.xml"/><Relationship Id="rId69" Type="http://schemas.openxmlformats.org/officeDocument/2006/relationships/tags" Target="../tags/tag1031.xml"/><Relationship Id="rId113" Type="http://schemas.openxmlformats.org/officeDocument/2006/relationships/tags" Target="../tags/tag1075.xml"/><Relationship Id="rId118" Type="http://schemas.openxmlformats.org/officeDocument/2006/relationships/tags" Target="../tags/tag1080.xml"/><Relationship Id="rId134" Type="http://schemas.openxmlformats.org/officeDocument/2006/relationships/image" Target="../media/image5.png"/><Relationship Id="rId80" Type="http://schemas.openxmlformats.org/officeDocument/2006/relationships/tags" Target="../tags/tag1042.xml"/><Relationship Id="rId85" Type="http://schemas.openxmlformats.org/officeDocument/2006/relationships/tags" Target="../tags/tag1047.xml"/><Relationship Id="rId12" Type="http://schemas.openxmlformats.org/officeDocument/2006/relationships/tags" Target="../tags/tag974.xml"/><Relationship Id="rId17" Type="http://schemas.openxmlformats.org/officeDocument/2006/relationships/tags" Target="../tags/tag979.xml"/><Relationship Id="rId33" Type="http://schemas.openxmlformats.org/officeDocument/2006/relationships/tags" Target="../tags/tag995.xml"/><Relationship Id="rId38" Type="http://schemas.openxmlformats.org/officeDocument/2006/relationships/tags" Target="../tags/tag1000.xml"/><Relationship Id="rId59" Type="http://schemas.openxmlformats.org/officeDocument/2006/relationships/tags" Target="../tags/tag1021.xml"/><Relationship Id="rId103" Type="http://schemas.openxmlformats.org/officeDocument/2006/relationships/tags" Target="../tags/tag1065.xml"/><Relationship Id="rId108" Type="http://schemas.openxmlformats.org/officeDocument/2006/relationships/tags" Target="../tags/tag1070.xml"/><Relationship Id="rId124" Type="http://schemas.openxmlformats.org/officeDocument/2006/relationships/tags" Target="../tags/tag1086.xml"/><Relationship Id="rId129" Type="http://schemas.openxmlformats.org/officeDocument/2006/relationships/tags" Target="../tags/tag1091.xml"/><Relationship Id="rId54" Type="http://schemas.openxmlformats.org/officeDocument/2006/relationships/tags" Target="../tags/tag1016.xml"/><Relationship Id="rId70" Type="http://schemas.openxmlformats.org/officeDocument/2006/relationships/tags" Target="../tags/tag1032.xml"/><Relationship Id="rId75" Type="http://schemas.openxmlformats.org/officeDocument/2006/relationships/tags" Target="../tags/tag1037.xml"/><Relationship Id="rId91" Type="http://schemas.openxmlformats.org/officeDocument/2006/relationships/tags" Target="../tags/tag1053.xml"/><Relationship Id="rId96" Type="http://schemas.openxmlformats.org/officeDocument/2006/relationships/tags" Target="../tags/tag1058.xml"/><Relationship Id="rId1" Type="http://schemas.openxmlformats.org/officeDocument/2006/relationships/tags" Target="../tags/tag963.xml"/><Relationship Id="rId6" Type="http://schemas.openxmlformats.org/officeDocument/2006/relationships/tags" Target="../tags/tag968.xml"/><Relationship Id="rId23" Type="http://schemas.openxmlformats.org/officeDocument/2006/relationships/tags" Target="../tags/tag985.xml"/><Relationship Id="rId28" Type="http://schemas.openxmlformats.org/officeDocument/2006/relationships/tags" Target="../tags/tag990.xml"/><Relationship Id="rId49" Type="http://schemas.openxmlformats.org/officeDocument/2006/relationships/tags" Target="../tags/tag1011.xml"/><Relationship Id="rId114" Type="http://schemas.openxmlformats.org/officeDocument/2006/relationships/tags" Target="../tags/tag1076.xml"/><Relationship Id="rId119" Type="http://schemas.openxmlformats.org/officeDocument/2006/relationships/tags" Target="../tags/tag1081.xml"/><Relationship Id="rId44" Type="http://schemas.openxmlformats.org/officeDocument/2006/relationships/tags" Target="../tags/tag1006.xml"/><Relationship Id="rId60" Type="http://schemas.openxmlformats.org/officeDocument/2006/relationships/tags" Target="../tags/tag1022.xml"/><Relationship Id="rId65" Type="http://schemas.openxmlformats.org/officeDocument/2006/relationships/tags" Target="../tags/tag1027.xml"/><Relationship Id="rId81" Type="http://schemas.openxmlformats.org/officeDocument/2006/relationships/tags" Target="../tags/tag1043.xml"/><Relationship Id="rId86" Type="http://schemas.openxmlformats.org/officeDocument/2006/relationships/tags" Target="../tags/tag1048.xml"/><Relationship Id="rId130" Type="http://schemas.openxmlformats.org/officeDocument/2006/relationships/tags" Target="../tags/tag1092.xml"/><Relationship Id="rId13" Type="http://schemas.openxmlformats.org/officeDocument/2006/relationships/tags" Target="../tags/tag975.xml"/><Relationship Id="rId18" Type="http://schemas.openxmlformats.org/officeDocument/2006/relationships/tags" Target="../tags/tag980.xml"/><Relationship Id="rId39" Type="http://schemas.openxmlformats.org/officeDocument/2006/relationships/tags" Target="../tags/tag1001.xml"/><Relationship Id="rId109" Type="http://schemas.openxmlformats.org/officeDocument/2006/relationships/tags" Target="../tags/tag1071.xml"/><Relationship Id="rId34" Type="http://schemas.openxmlformats.org/officeDocument/2006/relationships/tags" Target="../tags/tag996.xml"/><Relationship Id="rId50" Type="http://schemas.openxmlformats.org/officeDocument/2006/relationships/tags" Target="../tags/tag1012.xml"/><Relationship Id="rId55" Type="http://schemas.openxmlformats.org/officeDocument/2006/relationships/tags" Target="../tags/tag1017.xml"/><Relationship Id="rId76" Type="http://schemas.openxmlformats.org/officeDocument/2006/relationships/tags" Target="../tags/tag1038.xml"/><Relationship Id="rId97" Type="http://schemas.openxmlformats.org/officeDocument/2006/relationships/tags" Target="../tags/tag1059.xml"/><Relationship Id="rId104" Type="http://schemas.openxmlformats.org/officeDocument/2006/relationships/tags" Target="../tags/tag1066.xml"/><Relationship Id="rId120" Type="http://schemas.openxmlformats.org/officeDocument/2006/relationships/tags" Target="../tags/tag1082.xml"/><Relationship Id="rId125" Type="http://schemas.openxmlformats.org/officeDocument/2006/relationships/tags" Target="../tags/tag1087.xml"/><Relationship Id="rId7" Type="http://schemas.openxmlformats.org/officeDocument/2006/relationships/tags" Target="../tags/tag969.xml"/><Relationship Id="rId71" Type="http://schemas.openxmlformats.org/officeDocument/2006/relationships/tags" Target="../tags/tag1033.xml"/><Relationship Id="rId92" Type="http://schemas.openxmlformats.org/officeDocument/2006/relationships/tags" Target="../tags/tag1054.xml"/><Relationship Id="rId2" Type="http://schemas.openxmlformats.org/officeDocument/2006/relationships/tags" Target="../tags/tag964.xml"/><Relationship Id="rId29" Type="http://schemas.openxmlformats.org/officeDocument/2006/relationships/tags" Target="../tags/tag991.xml"/><Relationship Id="rId24" Type="http://schemas.openxmlformats.org/officeDocument/2006/relationships/tags" Target="../tags/tag986.xml"/><Relationship Id="rId40" Type="http://schemas.openxmlformats.org/officeDocument/2006/relationships/tags" Target="../tags/tag1002.xml"/><Relationship Id="rId45" Type="http://schemas.openxmlformats.org/officeDocument/2006/relationships/tags" Target="../tags/tag1007.xml"/><Relationship Id="rId66" Type="http://schemas.openxmlformats.org/officeDocument/2006/relationships/tags" Target="../tags/tag1028.xml"/><Relationship Id="rId87" Type="http://schemas.openxmlformats.org/officeDocument/2006/relationships/tags" Target="../tags/tag1049.xml"/><Relationship Id="rId110" Type="http://schemas.openxmlformats.org/officeDocument/2006/relationships/tags" Target="../tags/tag1072.xml"/><Relationship Id="rId115" Type="http://schemas.openxmlformats.org/officeDocument/2006/relationships/tags" Target="../tags/tag1077.xml"/><Relationship Id="rId131" Type="http://schemas.openxmlformats.org/officeDocument/2006/relationships/tags" Target="../tags/tag1093.xml"/><Relationship Id="rId61" Type="http://schemas.openxmlformats.org/officeDocument/2006/relationships/tags" Target="../tags/tag1023.xml"/><Relationship Id="rId82" Type="http://schemas.openxmlformats.org/officeDocument/2006/relationships/tags" Target="../tags/tag1044.xml"/><Relationship Id="rId19" Type="http://schemas.openxmlformats.org/officeDocument/2006/relationships/tags" Target="../tags/tag981.xml"/><Relationship Id="rId14" Type="http://schemas.openxmlformats.org/officeDocument/2006/relationships/tags" Target="../tags/tag976.xml"/><Relationship Id="rId30" Type="http://schemas.openxmlformats.org/officeDocument/2006/relationships/tags" Target="../tags/tag992.xml"/><Relationship Id="rId35" Type="http://schemas.openxmlformats.org/officeDocument/2006/relationships/tags" Target="../tags/tag997.xml"/><Relationship Id="rId56" Type="http://schemas.openxmlformats.org/officeDocument/2006/relationships/tags" Target="../tags/tag1018.xml"/><Relationship Id="rId77" Type="http://schemas.openxmlformats.org/officeDocument/2006/relationships/tags" Target="../tags/tag1039.xml"/><Relationship Id="rId100" Type="http://schemas.openxmlformats.org/officeDocument/2006/relationships/tags" Target="../tags/tag1062.xml"/><Relationship Id="rId105" Type="http://schemas.openxmlformats.org/officeDocument/2006/relationships/tags" Target="../tags/tag1067.xml"/><Relationship Id="rId126" Type="http://schemas.openxmlformats.org/officeDocument/2006/relationships/tags" Target="../tags/tag1088.xml"/><Relationship Id="rId8" Type="http://schemas.openxmlformats.org/officeDocument/2006/relationships/tags" Target="../tags/tag970.xml"/><Relationship Id="rId51" Type="http://schemas.openxmlformats.org/officeDocument/2006/relationships/tags" Target="../tags/tag1013.xml"/><Relationship Id="rId72" Type="http://schemas.openxmlformats.org/officeDocument/2006/relationships/tags" Target="../tags/tag1034.xml"/><Relationship Id="rId93" Type="http://schemas.openxmlformats.org/officeDocument/2006/relationships/tags" Target="../tags/tag1055.xml"/><Relationship Id="rId98" Type="http://schemas.openxmlformats.org/officeDocument/2006/relationships/tags" Target="../tags/tag1060.xml"/><Relationship Id="rId121" Type="http://schemas.openxmlformats.org/officeDocument/2006/relationships/tags" Target="../tags/tag1083.xml"/><Relationship Id="rId3" Type="http://schemas.openxmlformats.org/officeDocument/2006/relationships/tags" Target="../tags/tag965.xml"/><Relationship Id="rId25" Type="http://schemas.openxmlformats.org/officeDocument/2006/relationships/tags" Target="../tags/tag987.xml"/><Relationship Id="rId46" Type="http://schemas.openxmlformats.org/officeDocument/2006/relationships/tags" Target="../tags/tag1008.xml"/><Relationship Id="rId67" Type="http://schemas.openxmlformats.org/officeDocument/2006/relationships/tags" Target="../tags/tag1029.xml"/><Relationship Id="rId116" Type="http://schemas.openxmlformats.org/officeDocument/2006/relationships/tags" Target="../tags/tag1078.xml"/><Relationship Id="rId20" Type="http://schemas.openxmlformats.org/officeDocument/2006/relationships/tags" Target="../tags/tag982.xml"/><Relationship Id="rId41" Type="http://schemas.openxmlformats.org/officeDocument/2006/relationships/tags" Target="../tags/tag1003.xml"/><Relationship Id="rId62" Type="http://schemas.openxmlformats.org/officeDocument/2006/relationships/tags" Target="../tags/tag1024.xml"/><Relationship Id="rId83" Type="http://schemas.openxmlformats.org/officeDocument/2006/relationships/tags" Target="../tags/tag1045.xml"/><Relationship Id="rId88" Type="http://schemas.openxmlformats.org/officeDocument/2006/relationships/tags" Target="../tags/tag1050.xml"/><Relationship Id="rId111" Type="http://schemas.openxmlformats.org/officeDocument/2006/relationships/tags" Target="../tags/tag1073.xml"/><Relationship Id="rId132" Type="http://schemas.openxmlformats.org/officeDocument/2006/relationships/tags" Target="../tags/tag1094.xml"/><Relationship Id="rId15" Type="http://schemas.openxmlformats.org/officeDocument/2006/relationships/tags" Target="../tags/tag977.xml"/><Relationship Id="rId36" Type="http://schemas.openxmlformats.org/officeDocument/2006/relationships/tags" Target="../tags/tag998.xml"/><Relationship Id="rId57" Type="http://schemas.openxmlformats.org/officeDocument/2006/relationships/tags" Target="../tags/tag1019.xml"/><Relationship Id="rId106" Type="http://schemas.openxmlformats.org/officeDocument/2006/relationships/tags" Target="../tags/tag1068.xml"/><Relationship Id="rId127" Type="http://schemas.openxmlformats.org/officeDocument/2006/relationships/tags" Target="../tags/tag1089.xml"/><Relationship Id="rId10" Type="http://schemas.openxmlformats.org/officeDocument/2006/relationships/tags" Target="../tags/tag972.xml"/><Relationship Id="rId31" Type="http://schemas.openxmlformats.org/officeDocument/2006/relationships/tags" Target="../tags/tag993.xml"/><Relationship Id="rId52" Type="http://schemas.openxmlformats.org/officeDocument/2006/relationships/tags" Target="../tags/tag1014.xml"/><Relationship Id="rId73" Type="http://schemas.openxmlformats.org/officeDocument/2006/relationships/tags" Target="../tags/tag1035.xml"/><Relationship Id="rId78" Type="http://schemas.openxmlformats.org/officeDocument/2006/relationships/tags" Target="../tags/tag1040.xml"/><Relationship Id="rId94" Type="http://schemas.openxmlformats.org/officeDocument/2006/relationships/tags" Target="../tags/tag1056.xml"/><Relationship Id="rId99" Type="http://schemas.openxmlformats.org/officeDocument/2006/relationships/tags" Target="../tags/tag1061.xml"/><Relationship Id="rId101" Type="http://schemas.openxmlformats.org/officeDocument/2006/relationships/tags" Target="../tags/tag1063.xml"/><Relationship Id="rId122" Type="http://schemas.openxmlformats.org/officeDocument/2006/relationships/tags" Target="../tags/tag1084.xml"/><Relationship Id="rId4" Type="http://schemas.openxmlformats.org/officeDocument/2006/relationships/tags" Target="../tags/tag966.xml"/><Relationship Id="rId9" Type="http://schemas.openxmlformats.org/officeDocument/2006/relationships/tags" Target="../tags/tag971.xml"/><Relationship Id="rId26" Type="http://schemas.openxmlformats.org/officeDocument/2006/relationships/tags" Target="../tags/tag988.xml"/><Relationship Id="rId47" Type="http://schemas.openxmlformats.org/officeDocument/2006/relationships/tags" Target="../tags/tag1009.xml"/><Relationship Id="rId68" Type="http://schemas.openxmlformats.org/officeDocument/2006/relationships/tags" Target="../tags/tag1030.xml"/><Relationship Id="rId89" Type="http://schemas.openxmlformats.org/officeDocument/2006/relationships/tags" Target="../tags/tag1051.xml"/><Relationship Id="rId112" Type="http://schemas.openxmlformats.org/officeDocument/2006/relationships/tags" Target="../tags/tag1074.xml"/><Relationship Id="rId133"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150" Type="http://schemas.openxmlformats.org/officeDocument/2006/relationships/tags" Target="../tags/tag150.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tags" Target="../tags/tag108.xml"/><Relationship Id="rId124" Type="http://schemas.openxmlformats.org/officeDocument/2006/relationships/tags" Target="../tags/tag124.xml"/><Relationship Id="rId129" Type="http://schemas.openxmlformats.org/officeDocument/2006/relationships/tags" Target="../tags/tag129.xml"/><Relationship Id="rId54" Type="http://schemas.openxmlformats.org/officeDocument/2006/relationships/tags" Target="../tags/tag54.xml"/><Relationship Id="rId70" Type="http://schemas.openxmlformats.org/officeDocument/2006/relationships/tags" Target="../tags/tag70.xml"/><Relationship Id="rId75" Type="http://schemas.openxmlformats.org/officeDocument/2006/relationships/tags" Target="../tags/tag75.xml"/><Relationship Id="rId91" Type="http://schemas.openxmlformats.org/officeDocument/2006/relationships/tags" Target="../tags/tag91.xml"/><Relationship Id="rId96" Type="http://schemas.openxmlformats.org/officeDocument/2006/relationships/tags" Target="../tags/tag96.xml"/><Relationship Id="rId140" Type="http://schemas.openxmlformats.org/officeDocument/2006/relationships/tags" Target="../tags/tag140.xml"/><Relationship Id="rId145" Type="http://schemas.openxmlformats.org/officeDocument/2006/relationships/tags" Target="../tags/tag145.xml"/><Relationship Id="rId1" Type="http://schemas.openxmlformats.org/officeDocument/2006/relationships/tags" Target="../tags/tag1.xml"/><Relationship Id="rId6" Type="http://schemas.openxmlformats.org/officeDocument/2006/relationships/tags" Target="../tags/tag6.xml"/><Relationship Id="rId23" Type="http://schemas.openxmlformats.org/officeDocument/2006/relationships/tags" Target="../tags/tag23.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119" Type="http://schemas.openxmlformats.org/officeDocument/2006/relationships/tags" Target="../tags/tag119.xml"/><Relationship Id="rId44" Type="http://schemas.openxmlformats.org/officeDocument/2006/relationships/tags" Target="../tags/tag44.xml"/><Relationship Id="rId60" Type="http://schemas.openxmlformats.org/officeDocument/2006/relationships/tags" Target="../tags/tag60.xml"/><Relationship Id="rId65" Type="http://schemas.openxmlformats.org/officeDocument/2006/relationships/tags" Target="../tags/tag65.xml"/><Relationship Id="rId81" Type="http://schemas.openxmlformats.org/officeDocument/2006/relationships/tags" Target="../tags/tag81.xml"/><Relationship Id="rId86" Type="http://schemas.openxmlformats.org/officeDocument/2006/relationships/tags" Target="../tags/tag86.xml"/><Relationship Id="rId130" Type="http://schemas.openxmlformats.org/officeDocument/2006/relationships/tags" Target="../tags/tag130.xml"/><Relationship Id="rId135" Type="http://schemas.openxmlformats.org/officeDocument/2006/relationships/tags" Target="../tags/tag135.xml"/><Relationship Id="rId151" Type="http://schemas.openxmlformats.org/officeDocument/2006/relationships/tags" Target="../tags/tag151.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tags" Target="../tags/tag14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52" Type="http://schemas.openxmlformats.org/officeDocument/2006/relationships/slideLayout" Target="../slideLayouts/slideLayout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116" Type="http://schemas.openxmlformats.org/officeDocument/2006/relationships/tags" Target="../tags/tag116.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78" Type="http://schemas.openxmlformats.org/officeDocument/2006/relationships/tags" Target="../tags/tag78.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48" Type="http://schemas.openxmlformats.org/officeDocument/2006/relationships/tags" Target="../tags/tag148.xml"/><Relationship Id="rId4" Type="http://schemas.openxmlformats.org/officeDocument/2006/relationships/tags" Target="../tags/tag4.xml"/><Relationship Id="rId9" Type="http://schemas.openxmlformats.org/officeDocument/2006/relationships/tags" Target="../tags/tag9.xml"/><Relationship Id="rId26" Type="http://schemas.openxmlformats.org/officeDocument/2006/relationships/tags" Target="../tags/tag26.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6" Type="http://schemas.openxmlformats.org/officeDocument/2006/relationships/tags" Target="../tags/tag16.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s>
</file>

<file path=ppt/slides/_rels/slide3.xml.rels><?xml version="1.0" encoding="UTF-8" standalone="yes"?>
<Relationships xmlns="http://schemas.openxmlformats.org/package/2006/relationships"><Relationship Id="rId117" Type="http://schemas.openxmlformats.org/officeDocument/2006/relationships/tags" Target="../tags/tag268.xml"/><Relationship Id="rId21" Type="http://schemas.openxmlformats.org/officeDocument/2006/relationships/tags" Target="../tags/tag172.xml"/><Relationship Id="rId42" Type="http://schemas.openxmlformats.org/officeDocument/2006/relationships/tags" Target="../tags/tag193.xml"/><Relationship Id="rId63" Type="http://schemas.openxmlformats.org/officeDocument/2006/relationships/tags" Target="../tags/tag214.xml"/><Relationship Id="rId84" Type="http://schemas.openxmlformats.org/officeDocument/2006/relationships/tags" Target="../tags/tag235.xml"/><Relationship Id="rId138" Type="http://schemas.openxmlformats.org/officeDocument/2006/relationships/tags" Target="../tags/tag289.xml"/><Relationship Id="rId107" Type="http://schemas.openxmlformats.org/officeDocument/2006/relationships/tags" Target="../tags/tag258.xml"/><Relationship Id="rId11" Type="http://schemas.openxmlformats.org/officeDocument/2006/relationships/tags" Target="../tags/tag162.xml"/><Relationship Id="rId32" Type="http://schemas.openxmlformats.org/officeDocument/2006/relationships/tags" Target="../tags/tag183.xml"/><Relationship Id="rId37" Type="http://schemas.openxmlformats.org/officeDocument/2006/relationships/tags" Target="../tags/tag188.xml"/><Relationship Id="rId53" Type="http://schemas.openxmlformats.org/officeDocument/2006/relationships/tags" Target="../tags/tag204.xml"/><Relationship Id="rId58" Type="http://schemas.openxmlformats.org/officeDocument/2006/relationships/tags" Target="../tags/tag209.xml"/><Relationship Id="rId74" Type="http://schemas.openxmlformats.org/officeDocument/2006/relationships/tags" Target="../tags/tag225.xml"/><Relationship Id="rId79" Type="http://schemas.openxmlformats.org/officeDocument/2006/relationships/tags" Target="../tags/tag230.xml"/><Relationship Id="rId102" Type="http://schemas.openxmlformats.org/officeDocument/2006/relationships/tags" Target="../tags/tag253.xml"/><Relationship Id="rId123" Type="http://schemas.openxmlformats.org/officeDocument/2006/relationships/tags" Target="../tags/tag274.xml"/><Relationship Id="rId128" Type="http://schemas.openxmlformats.org/officeDocument/2006/relationships/tags" Target="../tags/tag279.xml"/><Relationship Id="rId5" Type="http://schemas.openxmlformats.org/officeDocument/2006/relationships/tags" Target="../tags/tag156.xml"/><Relationship Id="rId90" Type="http://schemas.openxmlformats.org/officeDocument/2006/relationships/tags" Target="../tags/tag241.xml"/><Relationship Id="rId95" Type="http://schemas.openxmlformats.org/officeDocument/2006/relationships/tags" Target="../tags/tag246.xml"/><Relationship Id="rId22" Type="http://schemas.openxmlformats.org/officeDocument/2006/relationships/tags" Target="../tags/tag173.xml"/><Relationship Id="rId27" Type="http://schemas.openxmlformats.org/officeDocument/2006/relationships/tags" Target="../tags/tag178.xml"/><Relationship Id="rId43" Type="http://schemas.openxmlformats.org/officeDocument/2006/relationships/tags" Target="../tags/tag194.xml"/><Relationship Id="rId48" Type="http://schemas.openxmlformats.org/officeDocument/2006/relationships/tags" Target="../tags/tag199.xml"/><Relationship Id="rId64" Type="http://schemas.openxmlformats.org/officeDocument/2006/relationships/tags" Target="../tags/tag215.xml"/><Relationship Id="rId69" Type="http://schemas.openxmlformats.org/officeDocument/2006/relationships/tags" Target="../tags/tag220.xml"/><Relationship Id="rId113" Type="http://schemas.openxmlformats.org/officeDocument/2006/relationships/tags" Target="../tags/tag264.xml"/><Relationship Id="rId118" Type="http://schemas.openxmlformats.org/officeDocument/2006/relationships/tags" Target="../tags/tag269.xml"/><Relationship Id="rId134" Type="http://schemas.openxmlformats.org/officeDocument/2006/relationships/tags" Target="../tags/tag285.xml"/><Relationship Id="rId139" Type="http://schemas.openxmlformats.org/officeDocument/2006/relationships/tags" Target="../tags/tag290.xml"/><Relationship Id="rId80" Type="http://schemas.openxmlformats.org/officeDocument/2006/relationships/tags" Target="../tags/tag231.xml"/><Relationship Id="rId85" Type="http://schemas.openxmlformats.org/officeDocument/2006/relationships/tags" Target="../tags/tag236.xml"/><Relationship Id="rId12" Type="http://schemas.openxmlformats.org/officeDocument/2006/relationships/tags" Target="../tags/tag163.xml"/><Relationship Id="rId17" Type="http://schemas.openxmlformats.org/officeDocument/2006/relationships/tags" Target="../tags/tag168.xml"/><Relationship Id="rId33" Type="http://schemas.openxmlformats.org/officeDocument/2006/relationships/tags" Target="../tags/tag184.xml"/><Relationship Id="rId38" Type="http://schemas.openxmlformats.org/officeDocument/2006/relationships/tags" Target="../tags/tag189.xml"/><Relationship Id="rId59" Type="http://schemas.openxmlformats.org/officeDocument/2006/relationships/tags" Target="../tags/tag210.xml"/><Relationship Id="rId103" Type="http://schemas.openxmlformats.org/officeDocument/2006/relationships/tags" Target="../tags/tag254.xml"/><Relationship Id="rId108" Type="http://schemas.openxmlformats.org/officeDocument/2006/relationships/tags" Target="../tags/tag259.xml"/><Relationship Id="rId124" Type="http://schemas.openxmlformats.org/officeDocument/2006/relationships/tags" Target="../tags/tag275.xml"/><Relationship Id="rId129" Type="http://schemas.openxmlformats.org/officeDocument/2006/relationships/tags" Target="../tags/tag280.xml"/><Relationship Id="rId54" Type="http://schemas.openxmlformats.org/officeDocument/2006/relationships/tags" Target="../tags/tag205.xml"/><Relationship Id="rId70" Type="http://schemas.openxmlformats.org/officeDocument/2006/relationships/tags" Target="../tags/tag221.xml"/><Relationship Id="rId75" Type="http://schemas.openxmlformats.org/officeDocument/2006/relationships/tags" Target="../tags/tag226.xml"/><Relationship Id="rId91" Type="http://schemas.openxmlformats.org/officeDocument/2006/relationships/tags" Target="../tags/tag242.xml"/><Relationship Id="rId96" Type="http://schemas.openxmlformats.org/officeDocument/2006/relationships/tags" Target="../tags/tag247.xml"/><Relationship Id="rId140" Type="http://schemas.openxmlformats.org/officeDocument/2006/relationships/tags" Target="../tags/tag291.xml"/><Relationship Id="rId1" Type="http://schemas.openxmlformats.org/officeDocument/2006/relationships/tags" Target="../tags/tag152.xml"/><Relationship Id="rId6" Type="http://schemas.openxmlformats.org/officeDocument/2006/relationships/tags" Target="../tags/tag157.xml"/><Relationship Id="rId23" Type="http://schemas.openxmlformats.org/officeDocument/2006/relationships/tags" Target="../tags/tag174.xml"/><Relationship Id="rId28" Type="http://schemas.openxmlformats.org/officeDocument/2006/relationships/tags" Target="../tags/tag179.xml"/><Relationship Id="rId49" Type="http://schemas.openxmlformats.org/officeDocument/2006/relationships/tags" Target="../tags/tag200.xml"/><Relationship Id="rId114" Type="http://schemas.openxmlformats.org/officeDocument/2006/relationships/tags" Target="../tags/tag265.xml"/><Relationship Id="rId119" Type="http://schemas.openxmlformats.org/officeDocument/2006/relationships/tags" Target="../tags/tag270.xml"/><Relationship Id="rId44" Type="http://schemas.openxmlformats.org/officeDocument/2006/relationships/tags" Target="../tags/tag195.xml"/><Relationship Id="rId60" Type="http://schemas.openxmlformats.org/officeDocument/2006/relationships/tags" Target="../tags/tag211.xml"/><Relationship Id="rId65" Type="http://schemas.openxmlformats.org/officeDocument/2006/relationships/tags" Target="../tags/tag216.xml"/><Relationship Id="rId81" Type="http://schemas.openxmlformats.org/officeDocument/2006/relationships/tags" Target="../tags/tag232.xml"/><Relationship Id="rId86" Type="http://schemas.openxmlformats.org/officeDocument/2006/relationships/tags" Target="../tags/tag237.xml"/><Relationship Id="rId130" Type="http://schemas.openxmlformats.org/officeDocument/2006/relationships/tags" Target="../tags/tag281.xml"/><Relationship Id="rId135" Type="http://schemas.openxmlformats.org/officeDocument/2006/relationships/tags" Target="../tags/tag286.xml"/><Relationship Id="rId13" Type="http://schemas.openxmlformats.org/officeDocument/2006/relationships/tags" Target="../tags/tag164.xml"/><Relationship Id="rId18" Type="http://schemas.openxmlformats.org/officeDocument/2006/relationships/tags" Target="../tags/tag169.xml"/><Relationship Id="rId39" Type="http://schemas.openxmlformats.org/officeDocument/2006/relationships/tags" Target="../tags/tag190.xml"/><Relationship Id="rId109" Type="http://schemas.openxmlformats.org/officeDocument/2006/relationships/tags" Target="../tags/tag260.xml"/><Relationship Id="rId34" Type="http://schemas.openxmlformats.org/officeDocument/2006/relationships/tags" Target="../tags/tag185.xml"/><Relationship Id="rId50" Type="http://schemas.openxmlformats.org/officeDocument/2006/relationships/tags" Target="../tags/tag201.xml"/><Relationship Id="rId55" Type="http://schemas.openxmlformats.org/officeDocument/2006/relationships/tags" Target="../tags/tag206.xml"/><Relationship Id="rId76" Type="http://schemas.openxmlformats.org/officeDocument/2006/relationships/tags" Target="../tags/tag227.xml"/><Relationship Id="rId97" Type="http://schemas.openxmlformats.org/officeDocument/2006/relationships/tags" Target="../tags/tag248.xml"/><Relationship Id="rId104" Type="http://schemas.openxmlformats.org/officeDocument/2006/relationships/tags" Target="../tags/tag255.xml"/><Relationship Id="rId120" Type="http://schemas.openxmlformats.org/officeDocument/2006/relationships/tags" Target="../tags/tag271.xml"/><Relationship Id="rId125" Type="http://schemas.openxmlformats.org/officeDocument/2006/relationships/tags" Target="../tags/tag276.xml"/><Relationship Id="rId141" Type="http://schemas.openxmlformats.org/officeDocument/2006/relationships/tags" Target="../tags/tag292.xml"/><Relationship Id="rId7" Type="http://schemas.openxmlformats.org/officeDocument/2006/relationships/tags" Target="../tags/tag158.xml"/><Relationship Id="rId71" Type="http://schemas.openxmlformats.org/officeDocument/2006/relationships/tags" Target="../tags/tag222.xml"/><Relationship Id="rId92" Type="http://schemas.openxmlformats.org/officeDocument/2006/relationships/tags" Target="../tags/tag243.xml"/><Relationship Id="rId2" Type="http://schemas.openxmlformats.org/officeDocument/2006/relationships/tags" Target="../tags/tag153.xml"/><Relationship Id="rId29" Type="http://schemas.openxmlformats.org/officeDocument/2006/relationships/tags" Target="../tags/tag180.xml"/><Relationship Id="rId24" Type="http://schemas.openxmlformats.org/officeDocument/2006/relationships/tags" Target="../tags/tag175.xml"/><Relationship Id="rId40" Type="http://schemas.openxmlformats.org/officeDocument/2006/relationships/tags" Target="../tags/tag191.xml"/><Relationship Id="rId45" Type="http://schemas.openxmlformats.org/officeDocument/2006/relationships/tags" Target="../tags/tag196.xml"/><Relationship Id="rId66" Type="http://schemas.openxmlformats.org/officeDocument/2006/relationships/tags" Target="../tags/tag217.xml"/><Relationship Id="rId87" Type="http://schemas.openxmlformats.org/officeDocument/2006/relationships/tags" Target="../tags/tag238.xml"/><Relationship Id="rId110" Type="http://schemas.openxmlformats.org/officeDocument/2006/relationships/tags" Target="../tags/tag261.xml"/><Relationship Id="rId115" Type="http://schemas.openxmlformats.org/officeDocument/2006/relationships/tags" Target="../tags/tag266.xml"/><Relationship Id="rId131" Type="http://schemas.openxmlformats.org/officeDocument/2006/relationships/tags" Target="../tags/tag282.xml"/><Relationship Id="rId136" Type="http://schemas.openxmlformats.org/officeDocument/2006/relationships/tags" Target="../tags/tag287.xml"/><Relationship Id="rId61" Type="http://schemas.openxmlformats.org/officeDocument/2006/relationships/tags" Target="../tags/tag212.xml"/><Relationship Id="rId82" Type="http://schemas.openxmlformats.org/officeDocument/2006/relationships/tags" Target="../tags/tag233.xml"/><Relationship Id="rId19" Type="http://schemas.openxmlformats.org/officeDocument/2006/relationships/tags" Target="../tags/tag170.xml"/><Relationship Id="rId14" Type="http://schemas.openxmlformats.org/officeDocument/2006/relationships/tags" Target="../tags/tag165.xml"/><Relationship Id="rId30" Type="http://schemas.openxmlformats.org/officeDocument/2006/relationships/tags" Target="../tags/tag181.xml"/><Relationship Id="rId35" Type="http://schemas.openxmlformats.org/officeDocument/2006/relationships/tags" Target="../tags/tag186.xml"/><Relationship Id="rId56" Type="http://schemas.openxmlformats.org/officeDocument/2006/relationships/tags" Target="../tags/tag207.xml"/><Relationship Id="rId77" Type="http://schemas.openxmlformats.org/officeDocument/2006/relationships/tags" Target="../tags/tag228.xml"/><Relationship Id="rId100" Type="http://schemas.openxmlformats.org/officeDocument/2006/relationships/tags" Target="../tags/tag251.xml"/><Relationship Id="rId105" Type="http://schemas.openxmlformats.org/officeDocument/2006/relationships/tags" Target="../tags/tag256.xml"/><Relationship Id="rId126" Type="http://schemas.openxmlformats.org/officeDocument/2006/relationships/tags" Target="../tags/tag277.xml"/><Relationship Id="rId8" Type="http://schemas.openxmlformats.org/officeDocument/2006/relationships/tags" Target="../tags/tag159.xml"/><Relationship Id="rId51" Type="http://schemas.openxmlformats.org/officeDocument/2006/relationships/tags" Target="../tags/tag202.xml"/><Relationship Id="rId72" Type="http://schemas.openxmlformats.org/officeDocument/2006/relationships/tags" Target="../tags/tag223.xml"/><Relationship Id="rId93" Type="http://schemas.openxmlformats.org/officeDocument/2006/relationships/tags" Target="../tags/tag244.xml"/><Relationship Id="rId98" Type="http://schemas.openxmlformats.org/officeDocument/2006/relationships/tags" Target="../tags/tag249.xml"/><Relationship Id="rId121" Type="http://schemas.openxmlformats.org/officeDocument/2006/relationships/tags" Target="../tags/tag272.xml"/><Relationship Id="rId142" Type="http://schemas.openxmlformats.org/officeDocument/2006/relationships/slideLayout" Target="../slideLayouts/slideLayout2.xml"/><Relationship Id="rId3" Type="http://schemas.openxmlformats.org/officeDocument/2006/relationships/tags" Target="../tags/tag154.xml"/><Relationship Id="rId25" Type="http://schemas.openxmlformats.org/officeDocument/2006/relationships/tags" Target="../tags/tag176.xml"/><Relationship Id="rId46" Type="http://schemas.openxmlformats.org/officeDocument/2006/relationships/tags" Target="../tags/tag197.xml"/><Relationship Id="rId67" Type="http://schemas.openxmlformats.org/officeDocument/2006/relationships/tags" Target="../tags/tag218.xml"/><Relationship Id="rId116" Type="http://schemas.openxmlformats.org/officeDocument/2006/relationships/tags" Target="../tags/tag267.xml"/><Relationship Id="rId137" Type="http://schemas.openxmlformats.org/officeDocument/2006/relationships/tags" Target="../tags/tag288.xml"/><Relationship Id="rId20" Type="http://schemas.openxmlformats.org/officeDocument/2006/relationships/tags" Target="../tags/tag171.xml"/><Relationship Id="rId41" Type="http://schemas.openxmlformats.org/officeDocument/2006/relationships/tags" Target="../tags/tag192.xml"/><Relationship Id="rId62" Type="http://schemas.openxmlformats.org/officeDocument/2006/relationships/tags" Target="../tags/tag213.xml"/><Relationship Id="rId83" Type="http://schemas.openxmlformats.org/officeDocument/2006/relationships/tags" Target="../tags/tag234.xml"/><Relationship Id="rId88" Type="http://schemas.openxmlformats.org/officeDocument/2006/relationships/tags" Target="../tags/tag239.xml"/><Relationship Id="rId111" Type="http://schemas.openxmlformats.org/officeDocument/2006/relationships/tags" Target="../tags/tag262.xml"/><Relationship Id="rId132" Type="http://schemas.openxmlformats.org/officeDocument/2006/relationships/tags" Target="../tags/tag283.xml"/><Relationship Id="rId15" Type="http://schemas.openxmlformats.org/officeDocument/2006/relationships/tags" Target="../tags/tag166.xml"/><Relationship Id="rId36" Type="http://schemas.openxmlformats.org/officeDocument/2006/relationships/tags" Target="../tags/tag187.xml"/><Relationship Id="rId57" Type="http://schemas.openxmlformats.org/officeDocument/2006/relationships/tags" Target="../tags/tag208.xml"/><Relationship Id="rId106" Type="http://schemas.openxmlformats.org/officeDocument/2006/relationships/tags" Target="../tags/tag257.xml"/><Relationship Id="rId127" Type="http://schemas.openxmlformats.org/officeDocument/2006/relationships/tags" Target="../tags/tag278.xml"/><Relationship Id="rId10" Type="http://schemas.openxmlformats.org/officeDocument/2006/relationships/tags" Target="../tags/tag161.xml"/><Relationship Id="rId31" Type="http://schemas.openxmlformats.org/officeDocument/2006/relationships/tags" Target="../tags/tag182.xml"/><Relationship Id="rId52" Type="http://schemas.openxmlformats.org/officeDocument/2006/relationships/tags" Target="../tags/tag203.xml"/><Relationship Id="rId73" Type="http://schemas.openxmlformats.org/officeDocument/2006/relationships/tags" Target="../tags/tag224.xml"/><Relationship Id="rId78" Type="http://schemas.openxmlformats.org/officeDocument/2006/relationships/tags" Target="../tags/tag229.xml"/><Relationship Id="rId94" Type="http://schemas.openxmlformats.org/officeDocument/2006/relationships/tags" Target="../tags/tag245.xml"/><Relationship Id="rId99" Type="http://schemas.openxmlformats.org/officeDocument/2006/relationships/tags" Target="../tags/tag250.xml"/><Relationship Id="rId101" Type="http://schemas.openxmlformats.org/officeDocument/2006/relationships/tags" Target="../tags/tag252.xml"/><Relationship Id="rId122" Type="http://schemas.openxmlformats.org/officeDocument/2006/relationships/tags" Target="../tags/tag273.xml"/><Relationship Id="rId143" Type="http://schemas.openxmlformats.org/officeDocument/2006/relationships/image" Target="../media/image2.PNG"/><Relationship Id="rId4" Type="http://schemas.openxmlformats.org/officeDocument/2006/relationships/tags" Target="../tags/tag155.xml"/><Relationship Id="rId9" Type="http://schemas.openxmlformats.org/officeDocument/2006/relationships/tags" Target="../tags/tag160.xml"/><Relationship Id="rId26" Type="http://schemas.openxmlformats.org/officeDocument/2006/relationships/tags" Target="../tags/tag177.xml"/><Relationship Id="rId47" Type="http://schemas.openxmlformats.org/officeDocument/2006/relationships/tags" Target="../tags/tag198.xml"/><Relationship Id="rId68" Type="http://schemas.openxmlformats.org/officeDocument/2006/relationships/tags" Target="../tags/tag219.xml"/><Relationship Id="rId89" Type="http://schemas.openxmlformats.org/officeDocument/2006/relationships/tags" Target="../tags/tag240.xml"/><Relationship Id="rId112" Type="http://schemas.openxmlformats.org/officeDocument/2006/relationships/tags" Target="../tags/tag263.xml"/><Relationship Id="rId133" Type="http://schemas.openxmlformats.org/officeDocument/2006/relationships/tags" Target="../tags/tag284.xml"/><Relationship Id="rId16" Type="http://schemas.openxmlformats.org/officeDocument/2006/relationships/tags" Target="../tags/tag167.xml"/></Relationships>
</file>

<file path=ppt/slides/_rels/slide4.xml.rels><?xml version="1.0" encoding="UTF-8" standalone="yes"?>
<Relationships xmlns="http://schemas.openxmlformats.org/package/2006/relationships"><Relationship Id="rId26" Type="http://schemas.openxmlformats.org/officeDocument/2006/relationships/tags" Target="../tags/tag318.xml"/><Relationship Id="rId21" Type="http://schemas.openxmlformats.org/officeDocument/2006/relationships/tags" Target="../tags/tag313.xml"/><Relationship Id="rId42" Type="http://schemas.openxmlformats.org/officeDocument/2006/relationships/tags" Target="../tags/tag334.xml"/><Relationship Id="rId47" Type="http://schemas.openxmlformats.org/officeDocument/2006/relationships/tags" Target="../tags/tag339.xml"/><Relationship Id="rId63" Type="http://schemas.openxmlformats.org/officeDocument/2006/relationships/tags" Target="../tags/tag355.xml"/><Relationship Id="rId68" Type="http://schemas.openxmlformats.org/officeDocument/2006/relationships/tags" Target="../tags/tag360.xml"/><Relationship Id="rId84" Type="http://schemas.openxmlformats.org/officeDocument/2006/relationships/tags" Target="../tags/tag376.xml"/><Relationship Id="rId16" Type="http://schemas.openxmlformats.org/officeDocument/2006/relationships/tags" Target="../tags/tag308.xml"/><Relationship Id="rId11" Type="http://schemas.openxmlformats.org/officeDocument/2006/relationships/tags" Target="../tags/tag303.xml"/><Relationship Id="rId32" Type="http://schemas.openxmlformats.org/officeDocument/2006/relationships/tags" Target="../tags/tag324.xml"/><Relationship Id="rId37" Type="http://schemas.openxmlformats.org/officeDocument/2006/relationships/tags" Target="../tags/tag329.xml"/><Relationship Id="rId53" Type="http://schemas.openxmlformats.org/officeDocument/2006/relationships/tags" Target="../tags/tag345.xml"/><Relationship Id="rId58" Type="http://schemas.openxmlformats.org/officeDocument/2006/relationships/tags" Target="../tags/tag350.xml"/><Relationship Id="rId74" Type="http://schemas.openxmlformats.org/officeDocument/2006/relationships/tags" Target="../tags/tag366.xml"/><Relationship Id="rId79" Type="http://schemas.openxmlformats.org/officeDocument/2006/relationships/tags" Target="../tags/tag371.xml"/><Relationship Id="rId5" Type="http://schemas.openxmlformats.org/officeDocument/2006/relationships/tags" Target="../tags/tag297.xml"/><Relationship Id="rId19" Type="http://schemas.openxmlformats.org/officeDocument/2006/relationships/tags" Target="../tags/tag311.xml"/><Relationship Id="rId14" Type="http://schemas.openxmlformats.org/officeDocument/2006/relationships/tags" Target="../tags/tag306.xml"/><Relationship Id="rId22" Type="http://schemas.openxmlformats.org/officeDocument/2006/relationships/tags" Target="../tags/tag314.xml"/><Relationship Id="rId27" Type="http://schemas.openxmlformats.org/officeDocument/2006/relationships/tags" Target="../tags/tag319.xml"/><Relationship Id="rId30" Type="http://schemas.openxmlformats.org/officeDocument/2006/relationships/tags" Target="../tags/tag322.xml"/><Relationship Id="rId35" Type="http://schemas.openxmlformats.org/officeDocument/2006/relationships/tags" Target="../tags/tag327.xml"/><Relationship Id="rId43" Type="http://schemas.openxmlformats.org/officeDocument/2006/relationships/tags" Target="../tags/tag335.xml"/><Relationship Id="rId48" Type="http://schemas.openxmlformats.org/officeDocument/2006/relationships/tags" Target="../tags/tag340.xml"/><Relationship Id="rId56" Type="http://schemas.openxmlformats.org/officeDocument/2006/relationships/tags" Target="../tags/tag348.xml"/><Relationship Id="rId64" Type="http://schemas.openxmlformats.org/officeDocument/2006/relationships/tags" Target="../tags/tag356.xml"/><Relationship Id="rId69" Type="http://schemas.openxmlformats.org/officeDocument/2006/relationships/tags" Target="../tags/tag361.xml"/><Relationship Id="rId77" Type="http://schemas.openxmlformats.org/officeDocument/2006/relationships/tags" Target="../tags/tag369.xml"/><Relationship Id="rId8" Type="http://schemas.openxmlformats.org/officeDocument/2006/relationships/tags" Target="../tags/tag300.xml"/><Relationship Id="rId51" Type="http://schemas.openxmlformats.org/officeDocument/2006/relationships/tags" Target="../tags/tag343.xml"/><Relationship Id="rId72" Type="http://schemas.openxmlformats.org/officeDocument/2006/relationships/tags" Target="../tags/tag364.xml"/><Relationship Id="rId80" Type="http://schemas.openxmlformats.org/officeDocument/2006/relationships/tags" Target="../tags/tag372.xml"/><Relationship Id="rId85" Type="http://schemas.openxmlformats.org/officeDocument/2006/relationships/tags" Target="../tags/tag377.xml"/><Relationship Id="rId3" Type="http://schemas.openxmlformats.org/officeDocument/2006/relationships/tags" Target="../tags/tag295.xml"/><Relationship Id="rId12" Type="http://schemas.openxmlformats.org/officeDocument/2006/relationships/tags" Target="../tags/tag304.xml"/><Relationship Id="rId17" Type="http://schemas.openxmlformats.org/officeDocument/2006/relationships/tags" Target="../tags/tag309.xml"/><Relationship Id="rId25" Type="http://schemas.openxmlformats.org/officeDocument/2006/relationships/tags" Target="../tags/tag317.xml"/><Relationship Id="rId33" Type="http://schemas.openxmlformats.org/officeDocument/2006/relationships/tags" Target="../tags/tag325.xml"/><Relationship Id="rId38" Type="http://schemas.openxmlformats.org/officeDocument/2006/relationships/tags" Target="../tags/tag330.xml"/><Relationship Id="rId46" Type="http://schemas.openxmlformats.org/officeDocument/2006/relationships/tags" Target="../tags/tag338.xml"/><Relationship Id="rId59" Type="http://schemas.openxmlformats.org/officeDocument/2006/relationships/tags" Target="../tags/tag351.xml"/><Relationship Id="rId67" Type="http://schemas.openxmlformats.org/officeDocument/2006/relationships/tags" Target="../tags/tag359.xml"/><Relationship Id="rId20" Type="http://schemas.openxmlformats.org/officeDocument/2006/relationships/tags" Target="../tags/tag312.xml"/><Relationship Id="rId41" Type="http://schemas.openxmlformats.org/officeDocument/2006/relationships/tags" Target="../tags/tag333.xml"/><Relationship Id="rId54" Type="http://schemas.openxmlformats.org/officeDocument/2006/relationships/tags" Target="../tags/tag346.xml"/><Relationship Id="rId62" Type="http://schemas.openxmlformats.org/officeDocument/2006/relationships/tags" Target="../tags/tag354.xml"/><Relationship Id="rId70" Type="http://schemas.openxmlformats.org/officeDocument/2006/relationships/tags" Target="../tags/tag362.xml"/><Relationship Id="rId75" Type="http://schemas.openxmlformats.org/officeDocument/2006/relationships/tags" Target="../tags/tag367.xml"/><Relationship Id="rId83" Type="http://schemas.openxmlformats.org/officeDocument/2006/relationships/tags" Target="../tags/tag375.xml"/><Relationship Id="rId88" Type="http://schemas.openxmlformats.org/officeDocument/2006/relationships/slideLayout" Target="../slideLayouts/slideLayout2.xml"/><Relationship Id="rId1" Type="http://schemas.openxmlformats.org/officeDocument/2006/relationships/tags" Target="../tags/tag293.xml"/><Relationship Id="rId6" Type="http://schemas.openxmlformats.org/officeDocument/2006/relationships/tags" Target="../tags/tag298.xml"/><Relationship Id="rId15" Type="http://schemas.openxmlformats.org/officeDocument/2006/relationships/tags" Target="../tags/tag307.xml"/><Relationship Id="rId23" Type="http://schemas.openxmlformats.org/officeDocument/2006/relationships/tags" Target="../tags/tag315.xml"/><Relationship Id="rId28" Type="http://schemas.openxmlformats.org/officeDocument/2006/relationships/tags" Target="../tags/tag320.xml"/><Relationship Id="rId36" Type="http://schemas.openxmlformats.org/officeDocument/2006/relationships/tags" Target="../tags/tag328.xml"/><Relationship Id="rId49" Type="http://schemas.openxmlformats.org/officeDocument/2006/relationships/tags" Target="../tags/tag341.xml"/><Relationship Id="rId57" Type="http://schemas.openxmlformats.org/officeDocument/2006/relationships/tags" Target="../tags/tag349.xml"/><Relationship Id="rId10" Type="http://schemas.openxmlformats.org/officeDocument/2006/relationships/tags" Target="../tags/tag302.xml"/><Relationship Id="rId31" Type="http://schemas.openxmlformats.org/officeDocument/2006/relationships/tags" Target="../tags/tag323.xml"/><Relationship Id="rId44" Type="http://schemas.openxmlformats.org/officeDocument/2006/relationships/tags" Target="../tags/tag336.xml"/><Relationship Id="rId52" Type="http://schemas.openxmlformats.org/officeDocument/2006/relationships/tags" Target="../tags/tag344.xml"/><Relationship Id="rId60" Type="http://schemas.openxmlformats.org/officeDocument/2006/relationships/tags" Target="../tags/tag352.xml"/><Relationship Id="rId65" Type="http://schemas.openxmlformats.org/officeDocument/2006/relationships/tags" Target="../tags/tag357.xml"/><Relationship Id="rId73" Type="http://schemas.openxmlformats.org/officeDocument/2006/relationships/tags" Target="../tags/tag365.xml"/><Relationship Id="rId78" Type="http://schemas.openxmlformats.org/officeDocument/2006/relationships/tags" Target="../tags/tag370.xml"/><Relationship Id="rId81" Type="http://schemas.openxmlformats.org/officeDocument/2006/relationships/tags" Target="../tags/tag373.xml"/><Relationship Id="rId86" Type="http://schemas.openxmlformats.org/officeDocument/2006/relationships/tags" Target="../tags/tag378.xml"/><Relationship Id="rId4" Type="http://schemas.openxmlformats.org/officeDocument/2006/relationships/tags" Target="../tags/tag296.xml"/><Relationship Id="rId9" Type="http://schemas.openxmlformats.org/officeDocument/2006/relationships/tags" Target="../tags/tag301.xml"/><Relationship Id="rId13" Type="http://schemas.openxmlformats.org/officeDocument/2006/relationships/tags" Target="../tags/tag305.xml"/><Relationship Id="rId18" Type="http://schemas.openxmlformats.org/officeDocument/2006/relationships/tags" Target="../tags/tag310.xml"/><Relationship Id="rId39" Type="http://schemas.openxmlformats.org/officeDocument/2006/relationships/tags" Target="../tags/tag331.xml"/><Relationship Id="rId34" Type="http://schemas.openxmlformats.org/officeDocument/2006/relationships/tags" Target="../tags/tag326.xml"/><Relationship Id="rId50" Type="http://schemas.openxmlformats.org/officeDocument/2006/relationships/tags" Target="../tags/tag342.xml"/><Relationship Id="rId55" Type="http://schemas.openxmlformats.org/officeDocument/2006/relationships/tags" Target="../tags/tag347.xml"/><Relationship Id="rId76" Type="http://schemas.openxmlformats.org/officeDocument/2006/relationships/tags" Target="../tags/tag368.xml"/><Relationship Id="rId7" Type="http://schemas.openxmlformats.org/officeDocument/2006/relationships/tags" Target="../tags/tag299.xml"/><Relationship Id="rId71" Type="http://schemas.openxmlformats.org/officeDocument/2006/relationships/tags" Target="../tags/tag363.xml"/><Relationship Id="rId2" Type="http://schemas.openxmlformats.org/officeDocument/2006/relationships/tags" Target="../tags/tag294.xml"/><Relationship Id="rId29" Type="http://schemas.openxmlformats.org/officeDocument/2006/relationships/tags" Target="../tags/tag321.xml"/><Relationship Id="rId24" Type="http://schemas.openxmlformats.org/officeDocument/2006/relationships/tags" Target="../tags/tag316.xml"/><Relationship Id="rId40" Type="http://schemas.openxmlformats.org/officeDocument/2006/relationships/tags" Target="../tags/tag332.xml"/><Relationship Id="rId45" Type="http://schemas.openxmlformats.org/officeDocument/2006/relationships/tags" Target="../tags/tag337.xml"/><Relationship Id="rId66" Type="http://schemas.openxmlformats.org/officeDocument/2006/relationships/tags" Target="../tags/tag358.xml"/><Relationship Id="rId87" Type="http://schemas.openxmlformats.org/officeDocument/2006/relationships/tags" Target="../tags/tag379.xml"/><Relationship Id="rId61" Type="http://schemas.openxmlformats.org/officeDocument/2006/relationships/tags" Target="../tags/tag353.xml"/><Relationship Id="rId82" Type="http://schemas.openxmlformats.org/officeDocument/2006/relationships/tags" Target="../tags/tag374.xml"/></Relationships>
</file>

<file path=ppt/slides/_rels/slide5.xml.rels><?xml version="1.0" encoding="UTF-8" standalone="yes"?>
<Relationships xmlns="http://schemas.openxmlformats.org/package/2006/relationships"><Relationship Id="rId13" Type="http://schemas.openxmlformats.org/officeDocument/2006/relationships/tags" Target="../tags/tag392.xml"/><Relationship Id="rId18" Type="http://schemas.openxmlformats.org/officeDocument/2006/relationships/tags" Target="../tags/tag397.xml"/><Relationship Id="rId26" Type="http://schemas.openxmlformats.org/officeDocument/2006/relationships/tags" Target="../tags/tag405.xml"/><Relationship Id="rId39" Type="http://schemas.openxmlformats.org/officeDocument/2006/relationships/tags" Target="../tags/tag418.xml"/><Relationship Id="rId21" Type="http://schemas.openxmlformats.org/officeDocument/2006/relationships/tags" Target="../tags/tag400.xml"/><Relationship Id="rId34" Type="http://schemas.openxmlformats.org/officeDocument/2006/relationships/tags" Target="../tags/tag413.xml"/><Relationship Id="rId42" Type="http://schemas.openxmlformats.org/officeDocument/2006/relationships/tags" Target="../tags/tag421.xml"/><Relationship Id="rId47" Type="http://schemas.openxmlformats.org/officeDocument/2006/relationships/tags" Target="../tags/tag426.xml"/><Relationship Id="rId50" Type="http://schemas.openxmlformats.org/officeDocument/2006/relationships/tags" Target="../tags/tag429.xml"/><Relationship Id="rId55" Type="http://schemas.openxmlformats.org/officeDocument/2006/relationships/tags" Target="../tags/tag434.xml"/><Relationship Id="rId7" Type="http://schemas.openxmlformats.org/officeDocument/2006/relationships/tags" Target="../tags/tag386.xml"/><Relationship Id="rId2" Type="http://schemas.openxmlformats.org/officeDocument/2006/relationships/tags" Target="../tags/tag381.xml"/><Relationship Id="rId16" Type="http://schemas.openxmlformats.org/officeDocument/2006/relationships/tags" Target="../tags/tag395.xml"/><Relationship Id="rId29" Type="http://schemas.openxmlformats.org/officeDocument/2006/relationships/tags" Target="../tags/tag408.xml"/><Relationship Id="rId11" Type="http://schemas.openxmlformats.org/officeDocument/2006/relationships/tags" Target="../tags/tag390.xml"/><Relationship Id="rId24" Type="http://schemas.openxmlformats.org/officeDocument/2006/relationships/tags" Target="../tags/tag403.xml"/><Relationship Id="rId32" Type="http://schemas.openxmlformats.org/officeDocument/2006/relationships/tags" Target="../tags/tag411.xml"/><Relationship Id="rId37" Type="http://schemas.openxmlformats.org/officeDocument/2006/relationships/tags" Target="../tags/tag416.xml"/><Relationship Id="rId40" Type="http://schemas.openxmlformats.org/officeDocument/2006/relationships/tags" Target="../tags/tag419.xml"/><Relationship Id="rId45" Type="http://schemas.openxmlformats.org/officeDocument/2006/relationships/tags" Target="../tags/tag424.xml"/><Relationship Id="rId53" Type="http://schemas.openxmlformats.org/officeDocument/2006/relationships/tags" Target="../tags/tag432.xml"/><Relationship Id="rId5" Type="http://schemas.openxmlformats.org/officeDocument/2006/relationships/tags" Target="../tags/tag384.xml"/><Relationship Id="rId10" Type="http://schemas.openxmlformats.org/officeDocument/2006/relationships/tags" Target="../tags/tag389.xml"/><Relationship Id="rId19" Type="http://schemas.openxmlformats.org/officeDocument/2006/relationships/tags" Target="../tags/tag398.xml"/><Relationship Id="rId31" Type="http://schemas.openxmlformats.org/officeDocument/2006/relationships/tags" Target="../tags/tag410.xml"/><Relationship Id="rId44" Type="http://schemas.openxmlformats.org/officeDocument/2006/relationships/tags" Target="../tags/tag423.xml"/><Relationship Id="rId52" Type="http://schemas.openxmlformats.org/officeDocument/2006/relationships/tags" Target="../tags/tag431.xml"/><Relationship Id="rId4" Type="http://schemas.openxmlformats.org/officeDocument/2006/relationships/tags" Target="../tags/tag383.xml"/><Relationship Id="rId9" Type="http://schemas.openxmlformats.org/officeDocument/2006/relationships/tags" Target="../tags/tag388.xml"/><Relationship Id="rId14" Type="http://schemas.openxmlformats.org/officeDocument/2006/relationships/tags" Target="../tags/tag393.xml"/><Relationship Id="rId22" Type="http://schemas.openxmlformats.org/officeDocument/2006/relationships/tags" Target="../tags/tag401.xml"/><Relationship Id="rId27" Type="http://schemas.openxmlformats.org/officeDocument/2006/relationships/tags" Target="../tags/tag406.xml"/><Relationship Id="rId30" Type="http://schemas.openxmlformats.org/officeDocument/2006/relationships/tags" Target="../tags/tag409.xml"/><Relationship Id="rId35" Type="http://schemas.openxmlformats.org/officeDocument/2006/relationships/tags" Target="../tags/tag414.xml"/><Relationship Id="rId43" Type="http://schemas.openxmlformats.org/officeDocument/2006/relationships/tags" Target="../tags/tag422.xml"/><Relationship Id="rId48" Type="http://schemas.openxmlformats.org/officeDocument/2006/relationships/tags" Target="../tags/tag427.xml"/><Relationship Id="rId56" Type="http://schemas.openxmlformats.org/officeDocument/2006/relationships/slideLayout" Target="../slideLayouts/slideLayout2.xml"/><Relationship Id="rId8" Type="http://schemas.openxmlformats.org/officeDocument/2006/relationships/tags" Target="../tags/tag387.xml"/><Relationship Id="rId51" Type="http://schemas.openxmlformats.org/officeDocument/2006/relationships/tags" Target="../tags/tag430.xml"/><Relationship Id="rId3" Type="http://schemas.openxmlformats.org/officeDocument/2006/relationships/tags" Target="../tags/tag382.xml"/><Relationship Id="rId12" Type="http://schemas.openxmlformats.org/officeDocument/2006/relationships/tags" Target="../tags/tag391.xml"/><Relationship Id="rId17" Type="http://schemas.openxmlformats.org/officeDocument/2006/relationships/tags" Target="../tags/tag396.xml"/><Relationship Id="rId25" Type="http://schemas.openxmlformats.org/officeDocument/2006/relationships/tags" Target="../tags/tag404.xml"/><Relationship Id="rId33" Type="http://schemas.openxmlformats.org/officeDocument/2006/relationships/tags" Target="../tags/tag412.xml"/><Relationship Id="rId38" Type="http://schemas.openxmlformats.org/officeDocument/2006/relationships/tags" Target="../tags/tag417.xml"/><Relationship Id="rId46" Type="http://schemas.openxmlformats.org/officeDocument/2006/relationships/tags" Target="../tags/tag425.xml"/><Relationship Id="rId20" Type="http://schemas.openxmlformats.org/officeDocument/2006/relationships/tags" Target="../tags/tag399.xml"/><Relationship Id="rId41" Type="http://schemas.openxmlformats.org/officeDocument/2006/relationships/tags" Target="../tags/tag420.xml"/><Relationship Id="rId54" Type="http://schemas.openxmlformats.org/officeDocument/2006/relationships/tags" Target="../tags/tag433.xml"/><Relationship Id="rId1" Type="http://schemas.openxmlformats.org/officeDocument/2006/relationships/tags" Target="../tags/tag380.xml"/><Relationship Id="rId6" Type="http://schemas.openxmlformats.org/officeDocument/2006/relationships/tags" Target="../tags/tag385.xml"/><Relationship Id="rId15" Type="http://schemas.openxmlformats.org/officeDocument/2006/relationships/tags" Target="../tags/tag394.xml"/><Relationship Id="rId23" Type="http://schemas.openxmlformats.org/officeDocument/2006/relationships/tags" Target="../tags/tag402.xml"/><Relationship Id="rId28" Type="http://schemas.openxmlformats.org/officeDocument/2006/relationships/tags" Target="../tags/tag407.xml"/><Relationship Id="rId36" Type="http://schemas.openxmlformats.org/officeDocument/2006/relationships/tags" Target="../tags/tag415.xml"/><Relationship Id="rId49" Type="http://schemas.openxmlformats.org/officeDocument/2006/relationships/tags" Target="../tags/tag428.xml"/></Relationships>
</file>

<file path=ppt/slides/_rels/slide6.xml.rels><?xml version="1.0" encoding="UTF-8" standalone="yes"?>
<Relationships xmlns="http://schemas.openxmlformats.org/package/2006/relationships"><Relationship Id="rId3" Type="http://schemas.openxmlformats.org/officeDocument/2006/relationships/tags" Target="../tags/tag437.xml"/><Relationship Id="rId2" Type="http://schemas.openxmlformats.org/officeDocument/2006/relationships/tags" Target="../tags/tag436.xml"/><Relationship Id="rId1" Type="http://schemas.openxmlformats.org/officeDocument/2006/relationships/tags" Target="../tags/tag435.xml"/><Relationship Id="rId6" Type="http://schemas.openxmlformats.org/officeDocument/2006/relationships/image" Target="../media/image3.png"/><Relationship Id="rId5" Type="http://schemas.openxmlformats.org/officeDocument/2006/relationships/slideLayout" Target="../slideLayouts/slideLayout2.xml"/><Relationship Id="rId4" Type="http://schemas.openxmlformats.org/officeDocument/2006/relationships/tags" Target="../tags/tag438.xml"/></Relationships>
</file>

<file path=ppt/slides/_rels/slide7.xml.rels><?xml version="1.0" encoding="UTF-8" standalone="yes"?>
<Relationships xmlns="http://schemas.openxmlformats.org/package/2006/relationships"><Relationship Id="rId13" Type="http://schemas.openxmlformats.org/officeDocument/2006/relationships/tags" Target="../tags/tag451.xml"/><Relationship Id="rId18" Type="http://schemas.openxmlformats.org/officeDocument/2006/relationships/tags" Target="../tags/tag456.xml"/><Relationship Id="rId26" Type="http://schemas.openxmlformats.org/officeDocument/2006/relationships/tags" Target="../tags/tag464.xml"/><Relationship Id="rId39" Type="http://schemas.openxmlformats.org/officeDocument/2006/relationships/tags" Target="../tags/tag477.xml"/><Relationship Id="rId21" Type="http://schemas.openxmlformats.org/officeDocument/2006/relationships/tags" Target="../tags/tag459.xml"/><Relationship Id="rId34" Type="http://schemas.openxmlformats.org/officeDocument/2006/relationships/tags" Target="../tags/tag472.xml"/><Relationship Id="rId42" Type="http://schemas.openxmlformats.org/officeDocument/2006/relationships/tags" Target="../tags/tag480.xml"/><Relationship Id="rId47" Type="http://schemas.openxmlformats.org/officeDocument/2006/relationships/tags" Target="../tags/tag485.xml"/><Relationship Id="rId50" Type="http://schemas.openxmlformats.org/officeDocument/2006/relationships/tags" Target="../tags/tag488.xml"/><Relationship Id="rId7" Type="http://schemas.openxmlformats.org/officeDocument/2006/relationships/tags" Target="../tags/tag445.xml"/><Relationship Id="rId2" Type="http://schemas.openxmlformats.org/officeDocument/2006/relationships/tags" Target="../tags/tag440.xml"/><Relationship Id="rId16" Type="http://schemas.openxmlformats.org/officeDocument/2006/relationships/tags" Target="../tags/tag454.xml"/><Relationship Id="rId29" Type="http://schemas.openxmlformats.org/officeDocument/2006/relationships/tags" Target="../tags/tag467.xml"/><Relationship Id="rId11" Type="http://schemas.openxmlformats.org/officeDocument/2006/relationships/tags" Target="../tags/tag449.xml"/><Relationship Id="rId24" Type="http://schemas.openxmlformats.org/officeDocument/2006/relationships/tags" Target="../tags/tag462.xml"/><Relationship Id="rId32" Type="http://schemas.openxmlformats.org/officeDocument/2006/relationships/tags" Target="../tags/tag470.xml"/><Relationship Id="rId37" Type="http://schemas.openxmlformats.org/officeDocument/2006/relationships/tags" Target="../tags/tag475.xml"/><Relationship Id="rId40" Type="http://schemas.openxmlformats.org/officeDocument/2006/relationships/tags" Target="../tags/tag478.xml"/><Relationship Id="rId45" Type="http://schemas.openxmlformats.org/officeDocument/2006/relationships/tags" Target="../tags/tag483.xml"/><Relationship Id="rId5" Type="http://schemas.openxmlformats.org/officeDocument/2006/relationships/tags" Target="../tags/tag443.xml"/><Relationship Id="rId15" Type="http://schemas.openxmlformats.org/officeDocument/2006/relationships/tags" Target="../tags/tag453.xml"/><Relationship Id="rId23" Type="http://schemas.openxmlformats.org/officeDocument/2006/relationships/tags" Target="../tags/tag461.xml"/><Relationship Id="rId28" Type="http://schemas.openxmlformats.org/officeDocument/2006/relationships/tags" Target="../tags/tag466.xml"/><Relationship Id="rId36" Type="http://schemas.openxmlformats.org/officeDocument/2006/relationships/tags" Target="../tags/tag474.xml"/><Relationship Id="rId49" Type="http://schemas.openxmlformats.org/officeDocument/2006/relationships/tags" Target="../tags/tag487.xml"/><Relationship Id="rId10" Type="http://schemas.openxmlformats.org/officeDocument/2006/relationships/tags" Target="../tags/tag448.xml"/><Relationship Id="rId19" Type="http://schemas.openxmlformats.org/officeDocument/2006/relationships/tags" Target="../tags/tag457.xml"/><Relationship Id="rId31" Type="http://schemas.openxmlformats.org/officeDocument/2006/relationships/tags" Target="../tags/tag469.xml"/><Relationship Id="rId44" Type="http://schemas.openxmlformats.org/officeDocument/2006/relationships/tags" Target="../tags/tag482.xml"/><Relationship Id="rId52" Type="http://schemas.openxmlformats.org/officeDocument/2006/relationships/slideLayout" Target="../slideLayouts/slideLayout2.xml"/><Relationship Id="rId4" Type="http://schemas.openxmlformats.org/officeDocument/2006/relationships/tags" Target="../tags/tag442.xml"/><Relationship Id="rId9" Type="http://schemas.openxmlformats.org/officeDocument/2006/relationships/tags" Target="../tags/tag447.xml"/><Relationship Id="rId14" Type="http://schemas.openxmlformats.org/officeDocument/2006/relationships/tags" Target="../tags/tag452.xml"/><Relationship Id="rId22" Type="http://schemas.openxmlformats.org/officeDocument/2006/relationships/tags" Target="../tags/tag460.xml"/><Relationship Id="rId27" Type="http://schemas.openxmlformats.org/officeDocument/2006/relationships/tags" Target="../tags/tag465.xml"/><Relationship Id="rId30" Type="http://schemas.openxmlformats.org/officeDocument/2006/relationships/tags" Target="../tags/tag468.xml"/><Relationship Id="rId35" Type="http://schemas.openxmlformats.org/officeDocument/2006/relationships/tags" Target="../tags/tag473.xml"/><Relationship Id="rId43" Type="http://schemas.openxmlformats.org/officeDocument/2006/relationships/tags" Target="../tags/tag481.xml"/><Relationship Id="rId48" Type="http://schemas.openxmlformats.org/officeDocument/2006/relationships/tags" Target="../tags/tag486.xml"/><Relationship Id="rId8" Type="http://schemas.openxmlformats.org/officeDocument/2006/relationships/tags" Target="../tags/tag446.xml"/><Relationship Id="rId51" Type="http://schemas.openxmlformats.org/officeDocument/2006/relationships/tags" Target="../tags/tag489.xml"/><Relationship Id="rId3" Type="http://schemas.openxmlformats.org/officeDocument/2006/relationships/tags" Target="../tags/tag441.xml"/><Relationship Id="rId12" Type="http://schemas.openxmlformats.org/officeDocument/2006/relationships/tags" Target="../tags/tag450.xml"/><Relationship Id="rId17" Type="http://schemas.openxmlformats.org/officeDocument/2006/relationships/tags" Target="../tags/tag455.xml"/><Relationship Id="rId25" Type="http://schemas.openxmlformats.org/officeDocument/2006/relationships/tags" Target="../tags/tag463.xml"/><Relationship Id="rId33" Type="http://schemas.openxmlformats.org/officeDocument/2006/relationships/tags" Target="../tags/tag471.xml"/><Relationship Id="rId38" Type="http://schemas.openxmlformats.org/officeDocument/2006/relationships/tags" Target="../tags/tag476.xml"/><Relationship Id="rId46" Type="http://schemas.openxmlformats.org/officeDocument/2006/relationships/tags" Target="../tags/tag484.xml"/><Relationship Id="rId20" Type="http://schemas.openxmlformats.org/officeDocument/2006/relationships/tags" Target="../tags/tag458.xml"/><Relationship Id="rId41" Type="http://schemas.openxmlformats.org/officeDocument/2006/relationships/tags" Target="../tags/tag479.xml"/><Relationship Id="rId1" Type="http://schemas.openxmlformats.org/officeDocument/2006/relationships/tags" Target="../tags/tag439.xml"/><Relationship Id="rId6" Type="http://schemas.openxmlformats.org/officeDocument/2006/relationships/tags" Target="../tags/tag444.xml"/></Relationships>
</file>

<file path=ppt/slides/_rels/slide8.xml.rels><?xml version="1.0" encoding="UTF-8" standalone="yes"?>
<Relationships xmlns="http://schemas.openxmlformats.org/package/2006/relationships"><Relationship Id="rId117" Type="http://schemas.openxmlformats.org/officeDocument/2006/relationships/tags" Target="../tags/tag606.xml"/><Relationship Id="rId21" Type="http://schemas.openxmlformats.org/officeDocument/2006/relationships/tags" Target="../tags/tag510.xml"/><Relationship Id="rId42" Type="http://schemas.openxmlformats.org/officeDocument/2006/relationships/tags" Target="../tags/tag531.xml"/><Relationship Id="rId63" Type="http://schemas.openxmlformats.org/officeDocument/2006/relationships/tags" Target="../tags/tag552.xml"/><Relationship Id="rId84" Type="http://schemas.openxmlformats.org/officeDocument/2006/relationships/tags" Target="../tags/tag573.xml"/><Relationship Id="rId138" Type="http://schemas.openxmlformats.org/officeDocument/2006/relationships/tags" Target="../tags/tag627.xml"/><Relationship Id="rId107" Type="http://schemas.openxmlformats.org/officeDocument/2006/relationships/tags" Target="../tags/tag596.xml"/><Relationship Id="rId11" Type="http://schemas.openxmlformats.org/officeDocument/2006/relationships/tags" Target="../tags/tag500.xml"/><Relationship Id="rId32" Type="http://schemas.openxmlformats.org/officeDocument/2006/relationships/tags" Target="../tags/tag521.xml"/><Relationship Id="rId37" Type="http://schemas.openxmlformats.org/officeDocument/2006/relationships/tags" Target="../tags/tag526.xml"/><Relationship Id="rId53" Type="http://schemas.openxmlformats.org/officeDocument/2006/relationships/tags" Target="../tags/tag542.xml"/><Relationship Id="rId58" Type="http://schemas.openxmlformats.org/officeDocument/2006/relationships/tags" Target="../tags/tag547.xml"/><Relationship Id="rId74" Type="http://schemas.openxmlformats.org/officeDocument/2006/relationships/tags" Target="../tags/tag563.xml"/><Relationship Id="rId79" Type="http://schemas.openxmlformats.org/officeDocument/2006/relationships/tags" Target="../tags/tag568.xml"/><Relationship Id="rId102" Type="http://schemas.openxmlformats.org/officeDocument/2006/relationships/tags" Target="../tags/tag591.xml"/><Relationship Id="rId123" Type="http://schemas.openxmlformats.org/officeDocument/2006/relationships/tags" Target="../tags/tag612.xml"/><Relationship Id="rId128" Type="http://schemas.openxmlformats.org/officeDocument/2006/relationships/tags" Target="../tags/tag617.xml"/><Relationship Id="rId5" Type="http://schemas.openxmlformats.org/officeDocument/2006/relationships/tags" Target="../tags/tag494.xml"/><Relationship Id="rId90" Type="http://schemas.openxmlformats.org/officeDocument/2006/relationships/tags" Target="../tags/tag579.xml"/><Relationship Id="rId95" Type="http://schemas.openxmlformats.org/officeDocument/2006/relationships/tags" Target="../tags/tag584.xml"/><Relationship Id="rId22" Type="http://schemas.openxmlformats.org/officeDocument/2006/relationships/tags" Target="../tags/tag511.xml"/><Relationship Id="rId27" Type="http://schemas.openxmlformats.org/officeDocument/2006/relationships/tags" Target="../tags/tag516.xml"/><Relationship Id="rId43" Type="http://schemas.openxmlformats.org/officeDocument/2006/relationships/tags" Target="../tags/tag532.xml"/><Relationship Id="rId48" Type="http://schemas.openxmlformats.org/officeDocument/2006/relationships/tags" Target="../tags/tag537.xml"/><Relationship Id="rId64" Type="http://schemas.openxmlformats.org/officeDocument/2006/relationships/tags" Target="../tags/tag553.xml"/><Relationship Id="rId69" Type="http://schemas.openxmlformats.org/officeDocument/2006/relationships/tags" Target="../tags/tag558.xml"/><Relationship Id="rId113" Type="http://schemas.openxmlformats.org/officeDocument/2006/relationships/tags" Target="../tags/tag602.xml"/><Relationship Id="rId118" Type="http://schemas.openxmlformats.org/officeDocument/2006/relationships/tags" Target="../tags/tag607.xml"/><Relationship Id="rId134" Type="http://schemas.openxmlformats.org/officeDocument/2006/relationships/tags" Target="../tags/tag623.xml"/><Relationship Id="rId139" Type="http://schemas.openxmlformats.org/officeDocument/2006/relationships/tags" Target="../tags/tag628.xml"/><Relationship Id="rId80" Type="http://schemas.openxmlformats.org/officeDocument/2006/relationships/tags" Target="../tags/tag569.xml"/><Relationship Id="rId85" Type="http://schemas.openxmlformats.org/officeDocument/2006/relationships/tags" Target="../tags/tag574.xml"/><Relationship Id="rId12" Type="http://schemas.openxmlformats.org/officeDocument/2006/relationships/tags" Target="../tags/tag501.xml"/><Relationship Id="rId17" Type="http://schemas.openxmlformats.org/officeDocument/2006/relationships/tags" Target="../tags/tag506.xml"/><Relationship Id="rId33" Type="http://schemas.openxmlformats.org/officeDocument/2006/relationships/tags" Target="../tags/tag522.xml"/><Relationship Id="rId38" Type="http://schemas.openxmlformats.org/officeDocument/2006/relationships/tags" Target="../tags/tag527.xml"/><Relationship Id="rId59" Type="http://schemas.openxmlformats.org/officeDocument/2006/relationships/tags" Target="../tags/tag548.xml"/><Relationship Id="rId103" Type="http://schemas.openxmlformats.org/officeDocument/2006/relationships/tags" Target="../tags/tag592.xml"/><Relationship Id="rId108" Type="http://schemas.openxmlformats.org/officeDocument/2006/relationships/tags" Target="../tags/tag597.xml"/><Relationship Id="rId124" Type="http://schemas.openxmlformats.org/officeDocument/2006/relationships/tags" Target="../tags/tag613.xml"/><Relationship Id="rId129" Type="http://schemas.openxmlformats.org/officeDocument/2006/relationships/tags" Target="../tags/tag618.xml"/><Relationship Id="rId54" Type="http://schemas.openxmlformats.org/officeDocument/2006/relationships/tags" Target="../tags/tag543.xml"/><Relationship Id="rId70" Type="http://schemas.openxmlformats.org/officeDocument/2006/relationships/tags" Target="../tags/tag559.xml"/><Relationship Id="rId75" Type="http://schemas.openxmlformats.org/officeDocument/2006/relationships/tags" Target="../tags/tag564.xml"/><Relationship Id="rId91" Type="http://schemas.openxmlformats.org/officeDocument/2006/relationships/tags" Target="../tags/tag580.xml"/><Relationship Id="rId96" Type="http://schemas.openxmlformats.org/officeDocument/2006/relationships/tags" Target="../tags/tag585.xml"/><Relationship Id="rId140" Type="http://schemas.openxmlformats.org/officeDocument/2006/relationships/tags" Target="../tags/tag629.xml"/><Relationship Id="rId1" Type="http://schemas.openxmlformats.org/officeDocument/2006/relationships/tags" Target="../tags/tag490.xml"/><Relationship Id="rId6" Type="http://schemas.openxmlformats.org/officeDocument/2006/relationships/tags" Target="../tags/tag495.xml"/><Relationship Id="rId23" Type="http://schemas.openxmlformats.org/officeDocument/2006/relationships/tags" Target="../tags/tag512.xml"/><Relationship Id="rId28" Type="http://schemas.openxmlformats.org/officeDocument/2006/relationships/tags" Target="../tags/tag517.xml"/><Relationship Id="rId49" Type="http://schemas.openxmlformats.org/officeDocument/2006/relationships/tags" Target="../tags/tag538.xml"/><Relationship Id="rId114" Type="http://schemas.openxmlformats.org/officeDocument/2006/relationships/tags" Target="../tags/tag603.xml"/><Relationship Id="rId119" Type="http://schemas.openxmlformats.org/officeDocument/2006/relationships/tags" Target="../tags/tag608.xml"/><Relationship Id="rId44" Type="http://schemas.openxmlformats.org/officeDocument/2006/relationships/tags" Target="../tags/tag533.xml"/><Relationship Id="rId60" Type="http://schemas.openxmlformats.org/officeDocument/2006/relationships/tags" Target="../tags/tag549.xml"/><Relationship Id="rId65" Type="http://schemas.openxmlformats.org/officeDocument/2006/relationships/tags" Target="../tags/tag554.xml"/><Relationship Id="rId81" Type="http://schemas.openxmlformats.org/officeDocument/2006/relationships/tags" Target="../tags/tag570.xml"/><Relationship Id="rId86" Type="http://schemas.openxmlformats.org/officeDocument/2006/relationships/tags" Target="../tags/tag575.xml"/><Relationship Id="rId130" Type="http://schemas.openxmlformats.org/officeDocument/2006/relationships/tags" Target="../tags/tag619.xml"/><Relationship Id="rId135" Type="http://schemas.openxmlformats.org/officeDocument/2006/relationships/tags" Target="../tags/tag624.xml"/><Relationship Id="rId13" Type="http://schemas.openxmlformats.org/officeDocument/2006/relationships/tags" Target="../tags/tag502.xml"/><Relationship Id="rId18" Type="http://schemas.openxmlformats.org/officeDocument/2006/relationships/tags" Target="../tags/tag507.xml"/><Relationship Id="rId39" Type="http://schemas.openxmlformats.org/officeDocument/2006/relationships/tags" Target="../tags/tag528.xml"/><Relationship Id="rId109" Type="http://schemas.openxmlformats.org/officeDocument/2006/relationships/tags" Target="../tags/tag598.xml"/><Relationship Id="rId34" Type="http://schemas.openxmlformats.org/officeDocument/2006/relationships/tags" Target="../tags/tag523.xml"/><Relationship Id="rId50" Type="http://schemas.openxmlformats.org/officeDocument/2006/relationships/tags" Target="../tags/tag539.xml"/><Relationship Id="rId55" Type="http://schemas.openxmlformats.org/officeDocument/2006/relationships/tags" Target="../tags/tag544.xml"/><Relationship Id="rId76" Type="http://schemas.openxmlformats.org/officeDocument/2006/relationships/tags" Target="../tags/tag565.xml"/><Relationship Id="rId97" Type="http://schemas.openxmlformats.org/officeDocument/2006/relationships/tags" Target="../tags/tag586.xml"/><Relationship Id="rId104" Type="http://schemas.openxmlformats.org/officeDocument/2006/relationships/tags" Target="../tags/tag593.xml"/><Relationship Id="rId120" Type="http://schemas.openxmlformats.org/officeDocument/2006/relationships/tags" Target="../tags/tag609.xml"/><Relationship Id="rId125" Type="http://schemas.openxmlformats.org/officeDocument/2006/relationships/tags" Target="../tags/tag614.xml"/><Relationship Id="rId141" Type="http://schemas.openxmlformats.org/officeDocument/2006/relationships/tags" Target="../tags/tag630.xml"/><Relationship Id="rId7" Type="http://schemas.openxmlformats.org/officeDocument/2006/relationships/tags" Target="../tags/tag496.xml"/><Relationship Id="rId71" Type="http://schemas.openxmlformats.org/officeDocument/2006/relationships/tags" Target="../tags/tag560.xml"/><Relationship Id="rId92" Type="http://schemas.openxmlformats.org/officeDocument/2006/relationships/tags" Target="../tags/tag581.xml"/><Relationship Id="rId2" Type="http://schemas.openxmlformats.org/officeDocument/2006/relationships/tags" Target="../tags/tag491.xml"/><Relationship Id="rId29" Type="http://schemas.openxmlformats.org/officeDocument/2006/relationships/tags" Target="../tags/tag518.xml"/><Relationship Id="rId24" Type="http://schemas.openxmlformats.org/officeDocument/2006/relationships/tags" Target="../tags/tag513.xml"/><Relationship Id="rId40" Type="http://schemas.openxmlformats.org/officeDocument/2006/relationships/tags" Target="../tags/tag529.xml"/><Relationship Id="rId45" Type="http://schemas.openxmlformats.org/officeDocument/2006/relationships/tags" Target="../tags/tag534.xml"/><Relationship Id="rId66" Type="http://schemas.openxmlformats.org/officeDocument/2006/relationships/tags" Target="../tags/tag555.xml"/><Relationship Id="rId87" Type="http://schemas.openxmlformats.org/officeDocument/2006/relationships/tags" Target="../tags/tag576.xml"/><Relationship Id="rId110" Type="http://schemas.openxmlformats.org/officeDocument/2006/relationships/tags" Target="../tags/tag599.xml"/><Relationship Id="rId115" Type="http://schemas.openxmlformats.org/officeDocument/2006/relationships/tags" Target="../tags/tag604.xml"/><Relationship Id="rId131" Type="http://schemas.openxmlformats.org/officeDocument/2006/relationships/tags" Target="../tags/tag620.xml"/><Relationship Id="rId136" Type="http://schemas.openxmlformats.org/officeDocument/2006/relationships/tags" Target="../tags/tag625.xml"/><Relationship Id="rId61" Type="http://schemas.openxmlformats.org/officeDocument/2006/relationships/tags" Target="../tags/tag550.xml"/><Relationship Id="rId82" Type="http://schemas.openxmlformats.org/officeDocument/2006/relationships/tags" Target="../tags/tag571.xml"/><Relationship Id="rId19" Type="http://schemas.openxmlformats.org/officeDocument/2006/relationships/tags" Target="../tags/tag508.xml"/><Relationship Id="rId14" Type="http://schemas.openxmlformats.org/officeDocument/2006/relationships/tags" Target="../tags/tag503.xml"/><Relationship Id="rId30" Type="http://schemas.openxmlformats.org/officeDocument/2006/relationships/tags" Target="../tags/tag519.xml"/><Relationship Id="rId35" Type="http://schemas.openxmlformats.org/officeDocument/2006/relationships/tags" Target="../tags/tag524.xml"/><Relationship Id="rId56" Type="http://schemas.openxmlformats.org/officeDocument/2006/relationships/tags" Target="../tags/tag545.xml"/><Relationship Id="rId77" Type="http://schemas.openxmlformats.org/officeDocument/2006/relationships/tags" Target="../tags/tag566.xml"/><Relationship Id="rId100" Type="http://schemas.openxmlformats.org/officeDocument/2006/relationships/tags" Target="../tags/tag589.xml"/><Relationship Id="rId105" Type="http://schemas.openxmlformats.org/officeDocument/2006/relationships/tags" Target="../tags/tag594.xml"/><Relationship Id="rId126" Type="http://schemas.openxmlformats.org/officeDocument/2006/relationships/tags" Target="../tags/tag615.xml"/><Relationship Id="rId8" Type="http://schemas.openxmlformats.org/officeDocument/2006/relationships/tags" Target="../tags/tag497.xml"/><Relationship Id="rId51" Type="http://schemas.openxmlformats.org/officeDocument/2006/relationships/tags" Target="../tags/tag540.xml"/><Relationship Id="rId72" Type="http://schemas.openxmlformats.org/officeDocument/2006/relationships/tags" Target="../tags/tag561.xml"/><Relationship Id="rId93" Type="http://schemas.openxmlformats.org/officeDocument/2006/relationships/tags" Target="../tags/tag582.xml"/><Relationship Id="rId98" Type="http://schemas.openxmlformats.org/officeDocument/2006/relationships/tags" Target="../tags/tag587.xml"/><Relationship Id="rId121" Type="http://schemas.openxmlformats.org/officeDocument/2006/relationships/tags" Target="../tags/tag610.xml"/><Relationship Id="rId142" Type="http://schemas.openxmlformats.org/officeDocument/2006/relationships/slideLayout" Target="../slideLayouts/slideLayout2.xml"/><Relationship Id="rId3" Type="http://schemas.openxmlformats.org/officeDocument/2006/relationships/tags" Target="../tags/tag492.xml"/><Relationship Id="rId25" Type="http://schemas.openxmlformats.org/officeDocument/2006/relationships/tags" Target="../tags/tag514.xml"/><Relationship Id="rId46" Type="http://schemas.openxmlformats.org/officeDocument/2006/relationships/tags" Target="../tags/tag535.xml"/><Relationship Id="rId67" Type="http://schemas.openxmlformats.org/officeDocument/2006/relationships/tags" Target="../tags/tag556.xml"/><Relationship Id="rId116" Type="http://schemas.openxmlformats.org/officeDocument/2006/relationships/tags" Target="../tags/tag605.xml"/><Relationship Id="rId137" Type="http://schemas.openxmlformats.org/officeDocument/2006/relationships/tags" Target="../tags/tag626.xml"/><Relationship Id="rId20" Type="http://schemas.openxmlformats.org/officeDocument/2006/relationships/tags" Target="../tags/tag509.xml"/><Relationship Id="rId41" Type="http://schemas.openxmlformats.org/officeDocument/2006/relationships/tags" Target="../tags/tag530.xml"/><Relationship Id="rId62" Type="http://schemas.openxmlformats.org/officeDocument/2006/relationships/tags" Target="../tags/tag551.xml"/><Relationship Id="rId83" Type="http://schemas.openxmlformats.org/officeDocument/2006/relationships/tags" Target="../tags/tag572.xml"/><Relationship Id="rId88" Type="http://schemas.openxmlformats.org/officeDocument/2006/relationships/tags" Target="../tags/tag577.xml"/><Relationship Id="rId111" Type="http://schemas.openxmlformats.org/officeDocument/2006/relationships/tags" Target="../tags/tag600.xml"/><Relationship Id="rId132" Type="http://schemas.openxmlformats.org/officeDocument/2006/relationships/tags" Target="../tags/tag621.xml"/><Relationship Id="rId15" Type="http://schemas.openxmlformats.org/officeDocument/2006/relationships/tags" Target="../tags/tag504.xml"/><Relationship Id="rId36" Type="http://schemas.openxmlformats.org/officeDocument/2006/relationships/tags" Target="../tags/tag525.xml"/><Relationship Id="rId57" Type="http://schemas.openxmlformats.org/officeDocument/2006/relationships/tags" Target="../tags/tag546.xml"/><Relationship Id="rId106" Type="http://schemas.openxmlformats.org/officeDocument/2006/relationships/tags" Target="../tags/tag595.xml"/><Relationship Id="rId127" Type="http://schemas.openxmlformats.org/officeDocument/2006/relationships/tags" Target="../tags/tag616.xml"/><Relationship Id="rId10" Type="http://schemas.openxmlformats.org/officeDocument/2006/relationships/tags" Target="../tags/tag499.xml"/><Relationship Id="rId31" Type="http://schemas.openxmlformats.org/officeDocument/2006/relationships/tags" Target="../tags/tag520.xml"/><Relationship Id="rId52" Type="http://schemas.openxmlformats.org/officeDocument/2006/relationships/tags" Target="../tags/tag541.xml"/><Relationship Id="rId73" Type="http://schemas.openxmlformats.org/officeDocument/2006/relationships/tags" Target="../tags/tag562.xml"/><Relationship Id="rId78" Type="http://schemas.openxmlformats.org/officeDocument/2006/relationships/tags" Target="../tags/tag567.xml"/><Relationship Id="rId94" Type="http://schemas.openxmlformats.org/officeDocument/2006/relationships/tags" Target="../tags/tag583.xml"/><Relationship Id="rId99" Type="http://schemas.openxmlformats.org/officeDocument/2006/relationships/tags" Target="../tags/tag588.xml"/><Relationship Id="rId101" Type="http://schemas.openxmlformats.org/officeDocument/2006/relationships/tags" Target="../tags/tag590.xml"/><Relationship Id="rId122" Type="http://schemas.openxmlformats.org/officeDocument/2006/relationships/tags" Target="../tags/tag611.xml"/><Relationship Id="rId4" Type="http://schemas.openxmlformats.org/officeDocument/2006/relationships/tags" Target="../tags/tag493.xml"/><Relationship Id="rId9" Type="http://schemas.openxmlformats.org/officeDocument/2006/relationships/tags" Target="../tags/tag498.xml"/><Relationship Id="rId26" Type="http://schemas.openxmlformats.org/officeDocument/2006/relationships/tags" Target="../tags/tag515.xml"/><Relationship Id="rId47" Type="http://schemas.openxmlformats.org/officeDocument/2006/relationships/tags" Target="../tags/tag536.xml"/><Relationship Id="rId68" Type="http://schemas.openxmlformats.org/officeDocument/2006/relationships/tags" Target="../tags/tag557.xml"/><Relationship Id="rId89" Type="http://schemas.openxmlformats.org/officeDocument/2006/relationships/tags" Target="../tags/tag578.xml"/><Relationship Id="rId112" Type="http://schemas.openxmlformats.org/officeDocument/2006/relationships/tags" Target="../tags/tag601.xml"/><Relationship Id="rId133" Type="http://schemas.openxmlformats.org/officeDocument/2006/relationships/tags" Target="../tags/tag622.xml"/><Relationship Id="rId16" Type="http://schemas.openxmlformats.org/officeDocument/2006/relationships/tags" Target="../tags/tag505.xml"/></Relationships>
</file>

<file path=ppt/slides/_rels/slide9.xml.rels><?xml version="1.0" encoding="UTF-8" standalone="yes"?>
<Relationships xmlns="http://schemas.openxmlformats.org/package/2006/relationships"><Relationship Id="rId117" Type="http://schemas.openxmlformats.org/officeDocument/2006/relationships/tags" Target="../tags/tag747.xml"/><Relationship Id="rId21" Type="http://schemas.openxmlformats.org/officeDocument/2006/relationships/tags" Target="../tags/tag651.xml"/><Relationship Id="rId42" Type="http://schemas.openxmlformats.org/officeDocument/2006/relationships/tags" Target="../tags/tag672.xml"/><Relationship Id="rId63" Type="http://schemas.openxmlformats.org/officeDocument/2006/relationships/tags" Target="../tags/tag693.xml"/><Relationship Id="rId84" Type="http://schemas.openxmlformats.org/officeDocument/2006/relationships/tags" Target="../tags/tag714.xml"/><Relationship Id="rId138" Type="http://schemas.openxmlformats.org/officeDocument/2006/relationships/tags" Target="../tags/tag768.xml"/><Relationship Id="rId159" Type="http://schemas.openxmlformats.org/officeDocument/2006/relationships/tags" Target="../tags/tag789.xml"/><Relationship Id="rId170" Type="http://schemas.openxmlformats.org/officeDocument/2006/relationships/tags" Target="../tags/tag800.xml"/><Relationship Id="rId191" Type="http://schemas.openxmlformats.org/officeDocument/2006/relationships/tags" Target="../tags/tag821.xml"/><Relationship Id="rId107" Type="http://schemas.openxmlformats.org/officeDocument/2006/relationships/tags" Target="../tags/tag737.xml"/><Relationship Id="rId11" Type="http://schemas.openxmlformats.org/officeDocument/2006/relationships/tags" Target="../tags/tag641.xml"/><Relationship Id="rId32" Type="http://schemas.openxmlformats.org/officeDocument/2006/relationships/tags" Target="../tags/tag662.xml"/><Relationship Id="rId53" Type="http://schemas.openxmlformats.org/officeDocument/2006/relationships/tags" Target="../tags/tag683.xml"/><Relationship Id="rId74" Type="http://schemas.openxmlformats.org/officeDocument/2006/relationships/tags" Target="../tags/tag704.xml"/><Relationship Id="rId128" Type="http://schemas.openxmlformats.org/officeDocument/2006/relationships/tags" Target="../tags/tag758.xml"/><Relationship Id="rId149" Type="http://schemas.openxmlformats.org/officeDocument/2006/relationships/tags" Target="../tags/tag779.xml"/><Relationship Id="rId5" Type="http://schemas.openxmlformats.org/officeDocument/2006/relationships/tags" Target="../tags/tag635.xml"/><Relationship Id="rId95" Type="http://schemas.openxmlformats.org/officeDocument/2006/relationships/tags" Target="../tags/tag725.xml"/><Relationship Id="rId160" Type="http://schemas.openxmlformats.org/officeDocument/2006/relationships/tags" Target="../tags/tag790.xml"/><Relationship Id="rId181" Type="http://schemas.openxmlformats.org/officeDocument/2006/relationships/tags" Target="../tags/tag811.xml"/><Relationship Id="rId22" Type="http://schemas.openxmlformats.org/officeDocument/2006/relationships/tags" Target="../tags/tag652.xml"/><Relationship Id="rId43" Type="http://schemas.openxmlformats.org/officeDocument/2006/relationships/tags" Target="../tags/tag673.xml"/><Relationship Id="rId64" Type="http://schemas.openxmlformats.org/officeDocument/2006/relationships/tags" Target="../tags/tag694.xml"/><Relationship Id="rId118" Type="http://schemas.openxmlformats.org/officeDocument/2006/relationships/tags" Target="../tags/tag748.xml"/><Relationship Id="rId139" Type="http://schemas.openxmlformats.org/officeDocument/2006/relationships/tags" Target="../tags/tag769.xml"/><Relationship Id="rId85" Type="http://schemas.openxmlformats.org/officeDocument/2006/relationships/tags" Target="../tags/tag715.xml"/><Relationship Id="rId150" Type="http://schemas.openxmlformats.org/officeDocument/2006/relationships/tags" Target="../tags/tag780.xml"/><Relationship Id="rId171" Type="http://schemas.openxmlformats.org/officeDocument/2006/relationships/tags" Target="../tags/tag801.xml"/><Relationship Id="rId192" Type="http://schemas.openxmlformats.org/officeDocument/2006/relationships/tags" Target="../tags/tag822.xml"/><Relationship Id="rId12" Type="http://schemas.openxmlformats.org/officeDocument/2006/relationships/tags" Target="../tags/tag642.xml"/><Relationship Id="rId33" Type="http://schemas.openxmlformats.org/officeDocument/2006/relationships/tags" Target="../tags/tag663.xml"/><Relationship Id="rId108" Type="http://schemas.openxmlformats.org/officeDocument/2006/relationships/tags" Target="../tags/tag738.xml"/><Relationship Id="rId129" Type="http://schemas.openxmlformats.org/officeDocument/2006/relationships/tags" Target="../tags/tag759.xml"/><Relationship Id="rId54" Type="http://schemas.openxmlformats.org/officeDocument/2006/relationships/tags" Target="../tags/tag684.xml"/><Relationship Id="rId75" Type="http://schemas.openxmlformats.org/officeDocument/2006/relationships/tags" Target="../tags/tag705.xml"/><Relationship Id="rId96" Type="http://schemas.openxmlformats.org/officeDocument/2006/relationships/tags" Target="../tags/tag726.xml"/><Relationship Id="rId140" Type="http://schemas.openxmlformats.org/officeDocument/2006/relationships/tags" Target="../tags/tag770.xml"/><Relationship Id="rId161" Type="http://schemas.openxmlformats.org/officeDocument/2006/relationships/tags" Target="../tags/tag791.xml"/><Relationship Id="rId182" Type="http://schemas.openxmlformats.org/officeDocument/2006/relationships/tags" Target="../tags/tag812.xml"/><Relationship Id="rId6" Type="http://schemas.openxmlformats.org/officeDocument/2006/relationships/tags" Target="../tags/tag636.xml"/><Relationship Id="rId23" Type="http://schemas.openxmlformats.org/officeDocument/2006/relationships/tags" Target="../tags/tag653.xml"/><Relationship Id="rId119" Type="http://schemas.openxmlformats.org/officeDocument/2006/relationships/tags" Target="../tags/tag749.xml"/><Relationship Id="rId44" Type="http://schemas.openxmlformats.org/officeDocument/2006/relationships/tags" Target="../tags/tag674.xml"/><Relationship Id="rId65" Type="http://schemas.openxmlformats.org/officeDocument/2006/relationships/tags" Target="../tags/tag695.xml"/><Relationship Id="rId86" Type="http://schemas.openxmlformats.org/officeDocument/2006/relationships/tags" Target="../tags/tag716.xml"/><Relationship Id="rId130" Type="http://schemas.openxmlformats.org/officeDocument/2006/relationships/tags" Target="../tags/tag760.xml"/><Relationship Id="rId151" Type="http://schemas.openxmlformats.org/officeDocument/2006/relationships/tags" Target="../tags/tag781.xml"/><Relationship Id="rId172" Type="http://schemas.openxmlformats.org/officeDocument/2006/relationships/tags" Target="../tags/tag802.xml"/><Relationship Id="rId193" Type="http://schemas.openxmlformats.org/officeDocument/2006/relationships/tags" Target="../tags/tag823.xml"/><Relationship Id="rId13" Type="http://schemas.openxmlformats.org/officeDocument/2006/relationships/tags" Target="../tags/tag643.xml"/><Relationship Id="rId109" Type="http://schemas.openxmlformats.org/officeDocument/2006/relationships/tags" Target="../tags/tag739.xml"/><Relationship Id="rId34" Type="http://schemas.openxmlformats.org/officeDocument/2006/relationships/tags" Target="../tags/tag664.xml"/><Relationship Id="rId55" Type="http://schemas.openxmlformats.org/officeDocument/2006/relationships/tags" Target="../tags/tag685.xml"/><Relationship Id="rId76" Type="http://schemas.openxmlformats.org/officeDocument/2006/relationships/tags" Target="../tags/tag706.xml"/><Relationship Id="rId97" Type="http://schemas.openxmlformats.org/officeDocument/2006/relationships/tags" Target="../tags/tag727.xml"/><Relationship Id="rId120" Type="http://schemas.openxmlformats.org/officeDocument/2006/relationships/tags" Target="../tags/tag750.xml"/><Relationship Id="rId141" Type="http://schemas.openxmlformats.org/officeDocument/2006/relationships/tags" Target="../tags/tag771.xml"/><Relationship Id="rId7" Type="http://schemas.openxmlformats.org/officeDocument/2006/relationships/tags" Target="../tags/tag637.xml"/><Relationship Id="rId71" Type="http://schemas.openxmlformats.org/officeDocument/2006/relationships/tags" Target="../tags/tag701.xml"/><Relationship Id="rId92" Type="http://schemas.openxmlformats.org/officeDocument/2006/relationships/tags" Target="../tags/tag722.xml"/><Relationship Id="rId162" Type="http://schemas.openxmlformats.org/officeDocument/2006/relationships/tags" Target="../tags/tag792.xml"/><Relationship Id="rId183" Type="http://schemas.openxmlformats.org/officeDocument/2006/relationships/tags" Target="../tags/tag813.xml"/><Relationship Id="rId2" Type="http://schemas.openxmlformats.org/officeDocument/2006/relationships/tags" Target="../tags/tag632.xml"/><Relationship Id="rId29" Type="http://schemas.openxmlformats.org/officeDocument/2006/relationships/tags" Target="../tags/tag659.xml"/><Relationship Id="rId24" Type="http://schemas.openxmlformats.org/officeDocument/2006/relationships/tags" Target="../tags/tag654.xml"/><Relationship Id="rId40" Type="http://schemas.openxmlformats.org/officeDocument/2006/relationships/tags" Target="../tags/tag670.xml"/><Relationship Id="rId45" Type="http://schemas.openxmlformats.org/officeDocument/2006/relationships/tags" Target="../tags/tag675.xml"/><Relationship Id="rId66" Type="http://schemas.openxmlformats.org/officeDocument/2006/relationships/tags" Target="../tags/tag696.xml"/><Relationship Id="rId87" Type="http://schemas.openxmlformats.org/officeDocument/2006/relationships/tags" Target="../tags/tag717.xml"/><Relationship Id="rId110" Type="http://schemas.openxmlformats.org/officeDocument/2006/relationships/tags" Target="../tags/tag740.xml"/><Relationship Id="rId115" Type="http://schemas.openxmlformats.org/officeDocument/2006/relationships/tags" Target="../tags/tag745.xml"/><Relationship Id="rId131" Type="http://schemas.openxmlformats.org/officeDocument/2006/relationships/tags" Target="../tags/tag761.xml"/><Relationship Id="rId136" Type="http://schemas.openxmlformats.org/officeDocument/2006/relationships/tags" Target="../tags/tag766.xml"/><Relationship Id="rId157" Type="http://schemas.openxmlformats.org/officeDocument/2006/relationships/tags" Target="../tags/tag787.xml"/><Relationship Id="rId178" Type="http://schemas.openxmlformats.org/officeDocument/2006/relationships/tags" Target="../tags/tag808.xml"/><Relationship Id="rId61" Type="http://schemas.openxmlformats.org/officeDocument/2006/relationships/tags" Target="../tags/tag691.xml"/><Relationship Id="rId82" Type="http://schemas.openxmlformats.org/officeDocument/2006/relationships/tags" Target="../tags/tag712.xml"/><Relationship Id="rId152" Type="http://schemas.openxmlformats.org/officeDocument/2006/relationships/tags" Target="../tags/tag782.xml"/><Relationship Id="rId173" Type="http://schemas.openxmlformats.org/officeDocument/2006/relationships/tags" Target="../tags/tag803.xml"/><Relationship Id="rId194" Type="http://schemas.openxmlformats.org/officeDocument/2006/relationships/tags" Target="../tags/tag824.xml"/><Relationship Id="rId19" Type="http://schemas.openxmlformats.org/officeDocument/2006/relationships/tags" Target="../tags/tag649.xml"/><Relationship Id="rId14" Type="http://schemas.openxmlformats.org/officeDocument/2006/relationships/tags" Target="../tags/tag644.xml"/><Relationship Id="rId30" Type="http://schemas.openxmlformats.org/officeDocument/2006/relationships/tags" Target="../tags/tag660.xml"/><Relationship Id="rId35" Type="http://schemas.openxmlformats.org/officeDocument/2006/relationships/tags" Target="../tags/tag665.xml"/><Relationship Id="rId56" Type="http://schemas.openxmlformats.org/officeDocument/2006/relationships/tags" Target="../tags/tag686.xml"/><Relationship Id="rId77" Type="http://schemas.openxmlformats.org/officeDocument/2006/relationships/tags" Target="../tags/tag707.xml"/><Relationship Id="rId100" Type="http://schemas.openxmlformats.org/officeDocument/2006/relationships/tags" Target="../tags/tag730.xml"/><Relationship Id="rId105" Type="http://schemas.openxmlformats.org/officeDocument/2006/relationships/tags" Target="../tags/tag735.xml"/><Relationship Id="rId126" Type="http://schemas.openxmlformats.org/officeDocument/2006/relationships/tags" Target="../tags/tag756.xml"/><Relationship Id="rId147" Type="http://schemas.openxmlformats.org/officeDocument/2006/relationships/tags" Target="../tags/tag777.xml"/><Relationship Id="rId168" Type="http://schemas.openxmlformats.org/officeDocument/2006/relationships/tags" Target="../tags/tag798.xml"/><Relationship Id="rId8" Type="http://schemas.openxmlformats.org/officeDocument/2006/relationships/tags" Target="../tags/tag638.xml"/><Relationship Id="rId51" Type="http://schemas.openxmlformats.org/officeDocument/2006/relationships/tags" Target="../tags/tag681.xml"/><Relationship Id="rId72" Type="http://schemas.openxmlformats.org/officeDocument/2006/relationships/tags" Target="../tags/tag702.xml"/><Relationship Id="rId93" Type="http://schemas.openxmlformats.org/officeDocument/2006/relationships/tags" Target="../tags/tag723.xml"/><Relationship Id="rId98" Type="http://schemas.openxmlformats.org/officeDocument/2006/relationships/tags" Target="../tags/tag728.xml"/><Relationship Id="rId121" Type="http://schemas.openxmlformats.org/officeDocument/2006/relationships/tags" Target="../tags/tag751.xml"/><Relationship Id="rId142" Type="http://schemas.openxmlformats.org/officeDocument/2006/relationships/tags" Target="../tags/tag772.xml"/><Relationship Id="rId163" Type="http://schemas.openxmlformats.org/officeDocument/2006/relationships/tags" Target="../tags/tag793.xml"/><Relationship Id="rId184" Type="http://schemas.openxmlformats.org/officeDocument/2006/relationships/tags" Target="../tags/tag814.xml"/><Relationship Id="rId189" Type="http://schemas.openxmlformats.org/officeDocument/2006/relationships/tags" Target="../tags/tag819.xml"/><Relationship Id="rId3" Type="http://schemas.openxmlformats.org/officeDocument/2006/relationships/tags" Target="../tags/tag633.xml"/><Relationship Id="rId25" Type="http://schemas.openxmlformats.org/officeDocument/2006/relationships/tags" Target="../tags/tag655.xml"/><Relationship Id="rId46" Type="http://schemas.openxmlformats.org/officeDocument/2006/relationships/tags" Target="../tags/tag676.xml"/><Relationship Id="rId67" Type="http://schemas.openxmlformats.org/officeDocument/2006/relationships/tags" Target="../tags/tag697.xml"/><Relationship Id="rId116" Type="http://schemas.openxmlformats.org/officeDocument/2006/relationships/tags" Target="../tags/tag746.xml"/><Relationship Id="rId137" Type="http://schemas.openxmlformats.org/officeDocument/2006/relationships/tags" Target="../tags/tag767.xml"/><Relationship Id="rId158" Type="http://schemas.openxmlformats.org/officeDocument/2006/relationships/tags" Target="../tags/tag788.xml"/><Relationship Id="rId20" Type="http://schemas.openxmlformats.org/officeDocument/2006/relationships/tags" Target="../tags/tag650.xml"/><Relationship Id="rId41" Type="http://schemas.openxmlformats.org/officeDocument/2006/relationships/tags" Target="../tags/tag671.xml"/><Relationship Id="rId62" Type="http://schemas.openxmlformats.org/officeDocument/2006/relationships/tags" Target="../tags/tag692.xml"/><Relationship Id="rId83" Type="http://schemas.openxmlformats.org/officeDocument/2006/relationships/tags" Target="../tags/tag713.xml"/><Relationship Id="rId88" Type="http://schemas.openxmlformats.org/officeDocument/2006/relationships/tags" Target="../tags/tag718.xml"/><Relationship Id="rId111" Type="http://schemas.openxmlformats.org/officeDocument/2006/relationships/tags" Target="../tags/tag741.xml"/><Relationship Id="rId132" Type="http://schemas.openxmlformats.org/officeDocument/2006/relationships/tags" Target="../tags/tag762.xml"/><Relationship Id="rId153" Type="http://schemas.openxmlformats.org/officeDocument/2006/relationships/tags" Target="../tags/tag783.xml"/><Relationship Id="rId174" Type="http://schemas.openxmlformats.org/officeDocument/2006/relationships/tags" Target="../tags/tag804.xml"/><Relationship Id="rId179" Type="http://schemas.openxmlformats.org/officeDocument/2006/relationships/tags" Target="../tags/tag809.xml"/><Relationship Id="rId195" Type="http://schemas.openxmlformats.org/officeDocument/2006/relationships/tags" Target="../tags/tag825.xml"/><Relationship Id="rId190" Type="http://schemas.openxmlformats.org/officeDocument/2006/relationships/tags" Target="../tags/tag820.xml"/><Relationship Id="rId15" Type="http://schemas.openxmlformats.org/officeDocument/2006/relationships/tags" Target="../tags/tag645.xml"/><Relationship Id="rId36" Type="http://schemas.openxmlformats.org/officeDocument/2006/relationships/tags" Target="../tags/tag666.xml"/><Relationship Id="rId57" Type="http://schemas.openxmlformats.org/officeDocument/2006/relationships/tags" Target="../tags/tag687.xml"/><Relationship Id="rId106" Type="http://schemas.openxmlformats.org/officeDocument/2006/relationships/tags" Target="../tags/tag736.xml"/><Relationship Id="rId127" Type="http://schemas.openxmlformats.org/officeDocument/2006/relationships/tags" Target="../tags/tag757.xml"/><Relationship Id="rId10" Type="http://schemas.openxmlformats.org/officeDocument/2006/relationships/tags" Target="../tags/tag640.xml"/><Relationship Id="rId31" Type="http://schemas.openxmlformats.org/officeDocument/2006/relationships/tags" Target="../tags/tag661.xml"/><Relationship Id="rId52" Type="http://schemas.openxmlformats.org/officeDocument/2006/relationships/tags" Target="../tags/tag682.xml"/><Relationship Id="rId73" Type="http://schemas.openxmlformats.org/officeDocument/2006/relationships/tags" Target="../tags/tag703.xml"/><Relationship Id="rId78" Type="http://schemas.openxmlformats.org/officeDocument/2006/relationships/tags" Target="../tags/tag708.xml"/><Relationship Id="rId94" Type="http://schemas.openxmlformats.org/officeDocument/2006/relationships/tags" Target="../tags/tag724.xml"/><Relationship Id="rId99" Type="http://schemas.openxmlformats.org/officeDocument/2006/relationships/tags" Target="../tags/tag729.xml"/><Relationship Id="rId101" Type="http://schemas.openxmlformats.org/officeDocument/2006/relationships/tags" Target="../tags/tag731.xml"/><Relationship Id="rId122" Type="http://schemas.openxmlformats.org/officeDocument/2006/relationships/tags" Target="../tags/tag752.xml"/><Relationship Id="rId143" Type="http://schemas.openxmlformats.org/officeDocument/2006/relationships/tags" Target="../tags/tag773.xml"/><Relationship Id="rId148" Type="http://schemas.openxmlformats.org/officeDocument/2006/relationships/tags" Target="../tags/tag778.xml"/><Relationship Id="rId164" Type="http://schemas.openxmlformats.org/officeDocument/2006/relationships/tags" Target="../tags/tag794.xml"/><Relationship Id="rId169" Type="http://schemas.openxmlformats.org/officeDocument/2006/relationships/tags" Target="../tags/tag799.xml"/><Relationship Id="rId185" Type="http://schemas.openxmlformats.org/officeDocument/2006/relationships/tags" Target="../tags/tag815.xml"/><Relationship Id="rId4" Type="http://schemas.openxmlformats.org/officeDocument/2006/relationships/tags" Target="../tags/tag634.xml"/><Relationship Id="rId9" Type="http://schemas.openxmlformats.org/officeDocument/2006/relationships/tags" Target="../tags/tag639.xml"/><Relationship Id="rId180" Type="http://schemas.openxmlformats.org/officeDocument/2006/relationships/tags" Target="../tags/tag810.xml"/><Relationship Id="rId26" Type="http://schemas.openxmlformats.org/officeDocument/2006/relationships/tags" Target="../tags/tag656.xml"/><Relationship Id="rId47" Type="http://schemas.openxmlformats.org/officeDocument/2006/relationships/tags" Target="../tags/tag677.xml"/><Relationship Id="rId68" Type="http://schemas.openxmlformats.org/officeDocument/2006/relationships/tags" Target="../tags/tag698.xml"/><Relationship Id="rId89" Type="http://schemas.openxmlformats.org/officeDocument/2006/relationships/tags" Target="../tags/tag719.xml"/><Relationship Id="rId112" Type="http://schemas.openxmlformats.org/officeDocument/2006/relationships/tags" Target="../tags/tag742.xml"/><Relationship Id="rId133" Type="http://schemas.openxmlformats.org/officeDocument/2006/relationships/tags" Target="../tags/tag763.xml"/><Relationship Id="rId154" Type="http://schemas.openxmlformats.org/officeDocument/2006/relationships/tags" Target="../tags/tag784.xml"/><Relationship Id="rId175" Type="http://schemas.openxmlformats.org/officeDocument/2006/relationships/tags" Target="../tags/tag805.xml"/><Relationship Id="rId196" Type="http://schemas.openxmlformats.org/officeDocument/2006/relationships/tags" Target="../tags/tag826.xml"/><Relationship Id="rId16" Type="http://schemas.openxmlformats.org/officeDocument/2006/relationships/tags" Target="../tags/tag646.xml"/><Relationship Id="rId37" Type="http://schemas.openxmlformats.org/officeDocument/2006/relationships/tags" Target="../tags/tag667.xml"/><Relationship Id="rId58" Type="http://schemas.openxmlformats.org/officeDocument/2006/relationships/tags" Target="../tags/tag688.xml"/><Relationship Id="rId79" Type="http://schemas.openxmlformats.org/officeDocument/2006/relationships/tags" Target="../tags/tag709.xml"/><Relationship Id="rId102" Type="http://schemas.openxmlformats.org/officeDocument/2006/relationships/tags" Target="../tags/tag732.xml"/><Relationship Id="rId123" Type="http://schemas.openxmlformats.org/officeDocument/2006/relationships/tags" Target="../tags/tag753.xml"/><Relationship Id="rId144" Type="http://schemas.openxmlformats.org/officeDocument/2006/relationships/tags" Target="../tags/tag774.xml"/><Relationship Id="rId90" Type="http://schemas.openxmlformats.org/officeDocument/2006/relationships/tags" Target="../tags/tag720.xml"/><Relationship Id="rId165" Type="http://schemas.openxmlformats.org/officeDocument/2006/relationships/tags" Target="../tags/tag795.xml"/><Relationship Id="rId186" Type="http://schemas.openxmlformats.org/officeDocument/2006/relationships/tags" Target="../tags/tag816.xml"/><Relationship Id="rId27" Type="http://schemas.openxmlformats.org/officeDocument/2006/relationships/tags" Target="../tags/tag657.xml"/><Relationship Id="rId48" Type="http://schemas.openxmlformats.org/officeDocument/2006/relationships/tags" Target="../tags/tag678.xml"/><Relationship Id="rId69" Type="http://schemas.openxmlformats.org/officeDocument/2006/relationships/tags" Target="../tags/tag699.xml"/><Relationship Id="rId113" Type="http://schemas.openxmlformats.org/officeDocument/2006/relationships/tags" Target="../tags/tag743.xml"/><Relationship Id="rId134" Type="http://schemas.openxmlformats.org/officeDocument/2006/relationships/tags" Target="../tags/tag764.xml"/><Relationship Id="rId80" Type="http://schemas.openxmlformats.org/officeDocument/2006/relationships/tags" Target="../tags/tag710.xml"/><Relationship Id="rId155" Type="http://schemas.openxmlformats.org/officeDocument/2006/relationships/tags" Target="../tags/tag785.xml"/><Relationship Id="rId176" Type="http://schemas.openxmlformats.org/officeDocument/2006/relationships/tags" Target="../tags/tag806.xml"/><Relationship Id="rId197" Type="http://schemas.openxmlformats.org/officeDocument/2006/relationships/slideLayout" Target="../slideLayouts/slideLayout2.xml"/><Relationship Id="rId17" Type="http://schemas.openxmlformats.org/officeDocument/2006/relationships/tags" Target="../tags/tag647.xml"/><Relationship Id="rId38" Type="http://schemas.openxmlformats.org/officeDocument/2006/relationships/tags" Target="../tags/tag668.xml"/><Relationship Id="rId59" Type="http://schemas.openxmlformats.org/officeDocument/2006/relationships/tags" Target="../tags/tag689.xml"/><Relationship Id="rId103" Type="http://schemas.openxmlformats.org/officeDocument/2006/relationships/tags" Target="../tags/tag733.xml"/><Relationship Id="rId124" Type="http://schemas.openxmlformats.org/officeDocument/2006/relationships/tags" Target="../tags/tag754.xml"/><Relationship Id="rId70" Type="http://schemas.openxmlformats.org/officeDocument/2006/relationships/tags" Target="../tags/tag700.xml"/><Relationship Id="rId91" Type="http://schemas.openxmlformats.org/officeDocument/2006/relationships/tags" Target="../tags/tag721.xml"/><Relationship Id="rId145" Type="http://schemas.openxmlformats.org/officeDocument/2006/relationships/tags" Target="../tags/tag775.xml"/><Relationship Id="rId166" Type="http://schemas.openxmlformats.org/officeDocument/2006/relationships/tags" Target="../tags/tag796.xml"/><Relationship Id="rId187" Type="http://schemas.openxmlformats.org/officeDocument/2006/relationships/tags" Target="../tags/tag817.xml"/><Relationship Id="rId1" Type="http://schemas.openxmlformats.org/officeDocument/2006/relationships/tags" Target="../tags/tag631.xml"/><Relationship Id="rId28" Type="http://schemas.openxmlformats.org/officeDocument/2006/relationships/tags" Target="../tags/tag658.xml"/><Relationship Id="rId49" Type="http://schemas.openxmlformats.org/officeDocument/2006/relationships/tags" Target="../tags/tag679.xml"/><Relationship Id="rId114" Type="http://schemas.openxmlformats.org/officeDocument/2006/relationships/tags" Target="../tags/tag744.xml"/><Relationship Id="rId60" Type="http://schemas.openxmlformats.org/officeDocument/2006/relationships/tags" Target="../tags/tag690.xml"/><Relationship Id="rId81" Type="http://schemas.openxmlformats.org/officeDocument/2006/relationships/tags" Target="../tags/tag711.xml"/><Relationship Id="rId135" Type="http://schemas.openxmlformats.org/officeDocument/2006/relationships/tags" Target="../tags/tag765.xml"/><Relationship Id="rId156" Type="http://schemas.openxmlformats.org/officeDocument/2006/relationships/tags" Target="../tags/tag786.xml"/><Relationship Id="rId177" Type="http://schemas.openxmlformats.org/officeDocument/2006/relationships/tags" Target="../tags/tag807.xml"/><Relationship Id="rId198" Type="http://schemas.openxmlformats.org/officeDocument/2006/relationships/image" Target="../media/image4.png"/><Relationship Id="rId18" Type="http://schemas.openxmlformats.org/officeDocument/2006/relationships/tags" Target="../tags/tag648.xml"/><Relationship Id="rId39" Type="http://schemas.openxmlformats.org/officeDocument/2006/relationships/tags" Target="../tags/tag669.xml"/><Relationship Id="rId50" Type="http://schemas.openxmlformats.org/officeDocument/2006/relationships/tags" Target="../tags/tag680.xml"/><Relationship Id="rId104" Type="http://schemas.openxmlformats.org/officeDocument/2006/relationships/tags" Target="../tags/tag734.xml"/><Relationship Id="rId125" Type="http://schemas.openxmlformats.org/officeDocument/2006/relationships/tags" Target="../tags/tag755.xml"/><Relationship Id="rId146" Type="http://schemas.openxmlformats.org/officeDocument/2006/relationships/tags" Target="../tags/tag776.xml"/><Relationship Id="rId167" Type="http://schemas.openxmlformats.org/officeDocument/2006/relationships/tags" Target="../tags/tag797.xml"/><Relationship Id="rId188" Type="http://schemas.openxmlformats.org/officeDocument/2006/relationships/tags" Target="../tags/tag8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about Two Means: Dependent Samples </a:t>
            </a:r>
            <a:br>
              <a:rPr lang="en-US" b="1" i="1" dirty="0">
                <a:solidFill>
                  <a:srgbClr val="1F497D"/>
                </a:solidFill>
              </a:rPr>
            </a:br>
            <a:r>
              <a:rPr lang="en-US" b="1" dirty="0">
                <a:solidFill>
                  <a:srgbClr val="1F497D"/>
                </a:solidFill>
              </a:rPr>
              <a:t>(</a:t>
            </a:r>
            <a:r>
              <a:rPr lang="en-US" b="1" i="1" dirty="0">
                <a:solidFill>
                  <a:srgbClr val="1F497D"/>
                </a:solidFill>
              </a:rPr>
              <a:t>Paired Difference</a:t>
            </a:r>
            <a:r>
              <a:rPr lang="en-US" b="1" dirty="0">
                <a:solidFill>
                  <a:srgbClr val="1F497D"/>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a:t>
            </a:r>
          </a:p>
        </p:txBody>
      </p:sp>
      <p:sp>
        <p:nvSpPr>
          <p:cNvPr id="3" name="Content Placeholder 2"/>
          <p:cNvSpPr>
            <a:spLocks noGrp="1"/>
          </p:cNvSpPr>
          <p:nvPr>
            <p:ph idx="1"/>
          </p:nvPr>
        </p:nvSpPr>
        <p:spPr/>
        <p:txBody>
          <a:bodyPr/>
          <a:lstStyle/>
          <a:p>
            <a:r>
              <a:rPr lang="en-US" dirty="0"/>
              <a:t>A researcher is interested in knowing the effect which one ounce of 100-proof alcohol has on his subjects. To study this effect the researcher randomly selects 10 subjects and records their reaction times (in seconds) both before and after drinking one ounce of 100-proof alcohol. The results of the study are displayed in the following table.</a:t>
            </a:r>
          </a:p>
          <a:p>
            <a:r>
              <a:rPr lang="en-US" dirty="0"/>
              <a:t>Can the researcher conclude at </a:t>
            </a:r>
            <a:r>
              <a:rPr lang="el-GR" i="1" dirty="0">
                <a:latin typeface="Cambria Math" panose="02040503050406030204" pitchFamily="18" charset="0"/>
                <a:ea typeface="Cambria Math" panose="02040503050406030204" pitchFamily="18" charset="0"/>
              </a:rPr>
              <a:t>α</a:t>
            </a:r>
            <a:r>
              <a:rPr lang="en-US" dirty="0"/>
              <a:t> = 0.01 that the average reaction time is longer after consuming one ounce of 100-proof alcohol? </a:t>
            </a:r>
          </a:p>
        </p:txBody>
      </p:sp>
      <p:sp>
        <p:nvSpPr>
          <p:cNvPr id="6" name="SMARTInkShape-2382">
            <a:extLst>
              <a:ext uri="{FF2B5EF4-FFF2-40B4-BE49-F238E27FC236}">
                <a16:creationId xmlns:a16="http://schemas.microsoft.com/office/drawing/2014/main" id="{72B837B1-01C3-DF5E-BD21-66CCB265CED8}"/>
              </a:ext>
            </a:extLst>
          </p:cNvPr>
          <p:cNvSpPr/>
          <p:nvPr>
            <p:custDataLst>
              <p:tags r:id="rId1"/>
            </p:custDataLst>
          </p:nvPr>
        </p:nvSpPr>
        <p:spPr>
          <a:xfrm>
            <a:off x="4038600" y="5248275"/>
            <a:ext cx="885826" cy="19051"/>
          </a:xfrm>
          <a:custGeom>
            <a:avLst/>
            <a:gdLst/>
            <a:ahLst/>
            <a:cxnLst/>
            <a:rect l="0" t="0" r="0" b="0"/>
            <a:pathLst>
              <a:path w="885826" h="19051">
                <a:moveTo>
                  <a:pt x="0" y="19050"/>
                </a:moveTo>
                <a:lnTo>
                  <a:pt x="0" y="19050"/>
                </a:lnTo>
                <a:lnTo>
                  <a:pt x="8201" y="19050"/>
                </a:lnTo>
                <a:lnTo>
                  <a:pt x="8642" y="17992"/>
                </a:lnTo>
                <a:lnTo>
                  <a:pt x="9132" y="13994"/>
                </a:lnTo>
                <a:lnTo>
                  <a:pt x="12438" y="12505"/>
                </a:lnTo>
                <a:lnTo>
                  <a:pt x="52755" y="8729"/>
                </a:lnTo>
                <a:lnTo>
                  <a:pt x="98931" y="1358"/>
                </a:lnTo>
                <a:lnTo>
                  <a:pt x="142740" y="268"/>
                </a:lnTo>
                <a:lnTo>
                  <a:pt x="187049" y="79"/>
                </a:lnTo>
                <a:lnTo>
                  <a:pt x="221775" y="35"/>
                </a:lnTo>
                <a:lnTo>
                  <a:pt x="261856" y="10"/>
                </a:lnTo>
                <a:lnTo>
                  <a:pt x="309009" y="3"/>
                </a:lnTo>
                <a:lnTo>
                  <a:pt x="353084" y="0"/>
                </a:lnTo>
                <a:lnTo>
                  <a:pt x="392954" y="5056"/>
                </a:lnTo>
                <a:lnTo>
                  <a:pt x="424413" y="7539"/>
                </a:lnTo>
                <a:lnTo>
                  <a:pt x="457444" y="8642"/>
                </a:lnTo>
                <a:lnTo>
                  <a:pt x="501958" y="10321"/>
                </a:lnTo>
                <a:lnTo>
                  <a:pt x="536358" y="14465"/>
                </a:lnTo>
                <a:lnTo>
                  <a:pt x="569993" y="17013"/>
                </a:lnTo>
                <a:lnTo>
                  <a:pt x="602580" y="18143"/>
                </a:lnTo>
                <a:lnTo>
                  <a:pt x="648560" y="18782"/>
                </a:lnTo>
                <a:lnTo>
                  <a:pt x="693613" y="16175"/>
                </a:lnTo>
                <a:lnTo>
                  <a:pt x="737237" y="10401"/>
                </a:lnTo>
                <a:lnTo>
                  <a:pt x="782430" y="6876"/>
                </a:lnTo>
                <a:lnTo>
                  <a:pt x="829110" y="603"/>
                </a:lnTo>
                <a:lnTo>
                  <a:pt x="876086" y="0"/>
                </a:lnTo>
                <a:lnTo>
                  <a:pt x="8858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383">
            <a:extLst>
              <a:ext uri="{FF2B5EF4-FFF2-40B4-BE49-F238E27FC236}">
                <a16:creationId xmlns:a16="http://schemas.microsoft.com/office/drawing/2014/main" id="{6DCB904F-B61A-CBE7-54CB-BF9F4DDB28F4}"/>
              </a:ext>
            </a:extLst>
          </p:cNvPr>
          <p:cNvSpPr/>
          <p:nvPr>
            <p:custDataLst>
              <p:tags r:id="rId2"/>
            </p:custDataLst>
          </p:nvPr>
        </p:nvSpPr>
        <p:spPr>
          <a:xfrm>
            <a:off x="7572379" y="2628900"/>
            <a:ext cx="409572" cy="57151"/>
          </a:xfrm>
          <a:custGeom>
            <a:avLst/>
            <a:gdLst/>
            <a:ahLst/>
            <a:cxnLst/>
            <a:rect l="0" t="0" r="0" b="0"/>
            <a:pathLst>
              <a:path w="409572" h="57151">
                <a:moveTo>
                  <a:pt x="28571" y="19050"/>
                </a:moveTo>
                <a:lnTo>
                  <a:pt x="28571" y="19050"/>
                </a:lnTo>
                <a:lnTo>
                  <a:pt x="19161" y="9641"/>
                </a:lnTo>
                <a:lnTo>
                  <a:pt x="0" y="9525"/>
                </a:lnTo>
                <a:lnTo>
                  <a:pt x="22386" y="9525"/>
                </a:lnTo>
                <a:lnTo>
                  <a:pt x="66925" y="589"/>
                </a:lnTo>
                <a:lnTo>
                  <a:pt x="106059" y="78"/>
                </a:lnTo>
                <a:lnTo>
                  <a:pt x="152567" y="10"/>
                </a:lnTo>
                <a:lnTo>
                  <a:pt x="191587" y="2"/>
                </a:lnTo>
                <a:lnTo>
                  <a:pt x="236142" y="0"/>
                </a:lnTo>
                <a:lnTo>
                  <a:pt x="278939" y="1058"/>
                </a:lnTo>
                <a:lnTo>
                  <a:pt x="326005" y="8642"/>
                </a:lnTo>
                <a:lnTo>
                  <a:pt x="364524" y="9490"/>
                </a:lnTo>
                <a:lnTo>
                  <a:pt x="371205" y="12332"/>
                </a:lnTo>
                <a:lnTo>
                  <a:pt x="379062" y="17723"/>
                </a:lnTo>
                <a:lnTo>
                  <a:pt x="385479" y="18657"/>
                </a:lnTo>
                <a:lnTo>
                  <a:pt x="387160" y="19846"/>
                </a:lnTo>
                <a:lnTo>
                  <a:pt x="388280" y="21697"/>
                </a:lnTo>
                <a:lnTo>
                  <a:pt x="390483" y="28456"/>
                </a:lnTo>
                <a:lnTo>
                  <a:pt x="390517" y="36766"/>
                </a:lnTo>
                <a:lnTo>
                  <a:pt x="397066" y="45441"/>
                </a:lnTo>
                <a:lnTo>
                  <a:pt x="398721" y="51240"/>
                </a:lnTo>
                <a:lnTo>
                  <a:pt x="400222" y="53210"/>
                </a:lnTo>
                <a:lnTo>
                  <a:pt x="409571"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4" name="object 3"/>
          <p:cNvGraphicFramePr>
            <a:graphicFrameLocks noGrp="1"/>
          </p:cNvGraphicFramePr>
          <p:nvPr/>
        </p:nvGraphicFramePr>
        <p:xfrm>
          <a:off x="2057401" y="1346200"/>
          <a:ext cx="5257798" cy="3911600"/>
        </p:xfrm>
        <a:graphic>
          <a:graphicData uri="http://schemas.openxmlformats.org/drawingml/2006/table">
            <a:tbl>
              <a:tblPr firstRow="1" bandRow="1">
                <a:tableStyleId>{5C22544A-7EE6-4342-B048-85BDC9FD1C3A}</a:tableStyleId>
              </a:tblPr>
              <a:tblGrid>
                <a:gridCol w="981536">
                  <a:extLst>
                    <a:ext uri="{9D8B030D-6E8A-4147-A177-3AD203B41FA5}">
                      <a16:colId xmlns:a16="http://schemas.microsoft.com/office/drawing/2014/main" val="20000"/>
                    </a:ext>
                  </a:extLst>
                </a:gridCol>
                <a:gridCol w="1488263">
                  <a:extLst>
                    <a:ext uri="{9D8B030D-6E8A-4147-A177-3AD203B41FA5}">
                      <a16:colId xmlns:a16="http://schemas.microsoft.com/office/drawing/2014/main" val="20001"/>
                    </a:ext>
                  </a:extLst>
                </a:gridCol>
                <a:gridCol w="1488263">
                  <a:extLst>
                    <a:ext uri="{9D8B030D-6E8A-4147-A177-3AD203B41FA5}">
                      <a16:colId xmlns:a16="http://schemas.microsoft.com/office/drawing/2014/main" val="20002"/>
                    </a:ext>
                  </a:extLst>
                </a:gridCol>
                <a:gridCol w="1299736">
                  <a:extLst>
                    <a:ext uri="{9D8B030D-6E8A-4147-A177-3AD203B41FA5}">
                      <a16:colId xmlns:a16="http://schemas.microsoft.com/office/drawing/2014/main" val="20003"/>
                    </a:ext>
                  </a:extLst>
                </a:gridCol>
              </a:tblGrid>
              <a:tr h="381000">
                <a:tc gridSpan="4">
                  <a:txBody>
                    <a:bodyPr/>
                    <a:lstStyle/>
                    <a:p>
                      <a:pPr marL="0" marR="55880" indent="0" algn="ctr" defTabSz="914400" rtl="0" eaLnBrk="1" fontAlgn="auto" latinLnBrk="0" hangingPunct="1">
                        <a:lnSpc>
                          <a:spcPct val="100000"/>
                        </a:lnSpc>
                        <a:spcBef>
                          <a:spcPts val="150"/>
                        </a:spcBef>
                        <a:spcAft>
                          <a:spcPts val="0"/>
                        </a:spcAft>
                        <a:buClrTx/>
                        <a:buSzTx/>
                        <a:buFontTx/>
                        <a:buNone/>
                        <a:tabLst/>
                        <a:defRPr/>
                      </a:pPr>
                      <a:r>
                        <a:rPr lang="en-US" sz="2000" b="1" kern="1200" baseline="0" dirty="0">
                          <a:solidFill>
                            <a:schemeClr val="lt1"/>
                          </a:solidFill>
                          <a:latin typeface="+mn-lt"/>
                          <a:ea typeface="+mn-ea"/>
                          <a:cs typeface="+mn-cs"/>
                        </a:rPr>
                        <a:t>Reaction Times (in seconds) </a:t>
                      </a:r>
                    </a:p>
                  </a:txBody>
                  <a:tcPr marL="0" marR="0" marT="19050" marB="0"/>
                </a:tc>
                <a:tc hMerge="1">
                  <a:txBody>
                    <a:bodyPr/>
                    <a:lstStyle/>
                    <a:p>
                      <a:pPr algn="ctr">
                        <a:lnSpc>
                          <a:spcPct val="100000"/>
                        </a:lnSpc>
                        <a:spcBef>
                          <a:spcPts val="150"/>
                        </a:spcBef>
                      </a:pPr>
                      <a:endParaRPr sz="1000">
                        <a:latin typeface="Roboto Condensed"/>
                        <a:cs typeface="Roboto Condensed"/>
                      </a:endParaRPr>
                    </a:p>
                  </a:txBody>
                  <a:tcPr marL="0" marR="0" marT="19050" marB="0"/>
                </a:tc>
                <a:tc hMerge="1">
                  <a:txBody>
                    <a:bodyPr/>
                    <a:lstStyle/>
                    <a:p>
                      <a:pPr algn="ctr">
                        <a:lnSpc>
                          <a:spcPct val="100000"/>
                        </a:lnSpc>
                        <a:spcBef>
                          <a:spcPts val="150"/>
                        </a:spcBef>
                      </a:pPr>
                      <a:endParaRPr sz="1000">
                        <a:latin typeface="Roboto Condensed"/>
                        <a:cs typeface="Roboto Condensed"/>
                      </a:endParaRPr>
                    </a:p>
                  </a:txBody>
                  <a:tcPr marL="0" marR="0" marT="19050" marB="0"/>
                </a:tc>
                <a:tc hMerge="1">
                  <a:txBody>
                    <a:bodyPr/>
                    <a:lstStyle/>
                    <a:p>
                      <a:pPr marL="120014" algn="ctr">
                        <a:lnSpc>
                          <a:spcPct val="100000"/>
                        </a:lnSpc>
                        <a:spcBef>
                          <a:spcPts val="15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196850">
                <a:tc>
                  <a:txBody>
                    <a:bodyPr/>
                    <a:lstStyle/>
                    <a:p>
                      <a:pPr marR="55880" algn="ctr">
                        <a:lnSpc>
                          <a:spcPct val="100000"/>
                        </a:lnSpc>
                        <a:spcBef>
                          <a:spcPts val="150"/>
                        </a:spcBef>
                      </a:pPr>
                      <a:r>
                        <a:rPr sz="2000" b="1" spc="-5" dirty="0">
                          <a:solidFill>
                            <a:srgbClr val="000000"/>
                          </a:solidFill>
                        </a:rPr>
                        <a:t>Subject</a:t>
                      </a:r>
                      <a:endParaRPr sz="2000" b="1" dirty="0">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2000" b="1" spc="-10" dirty="0">
                          <a:solidFill>
                            <a:srgbClr val="000000"/>
                          </a:solidFill>
                        </a:rPr>
                        <a:t>Before</a:t>
                      </a:r>
                      <a:endParaRPr sz="2000" b="1">
                        <a:solidFill>
                          <a:srgbClr val="000000"/>
                        </a:solidFill>
                        <a:latin typeface="Roboto Condensed"/>
                        <a:cs typeface="Roboto Condensed"/>
                      </a:endParaRPr>
                    </a:p>
                  </a:txBody>
                  <a:tcPr marL="0" marR="0" marT="19050" marB="0"/>
                </a:tc>
                <a:tc>
                  <a:txBody>
                    <a:bodyPr/>
                    <a:lstStyle/>
                    <a:p>
                      <a:pPr algn="ctr">
                        <a:lnSpc>
                          <a:spcPct val="100000"/>
                        </a:lnSpc>
                        <a:spcBef>
                          <a:spcPts val="150"/>
                        </a:spcBef>
                      </a:pPr>
                      <a:r>
                        <a:rPr sz="2000" b="1" spc="-5" dirty="0">
                          <a:solidFill>
                            <a:srgbClr val="000000"/>
                          </a:solidFill>
                        </a:rPr>
                        <a:t>After</a:t>
                      </a:r>
                      <a:endParaRPr sz="2000" b="1">
                        <a:solidFill>
                          <a:srgbClr val="000000"/>
                        </a:solidFill>
                        <a:latin typeface="Roboto Condensed"/>
                        <a:cs typeface="Roboto Condensed"/>
                      </a:endParaRPr>
                    </a:p>
                  </a:txBody>
                  <a:tcPr marL="0" marR="0" marT="19050" marB="0"/>
                </a:tc>
                <a:tc>
                  <a:txBody>
                    <a:bodyPr/>
                    <a:lstStyle/>
                    <a:p>
                      <a:pPr marL="120014" algn="ctr">
                        <a:lnSpc>
                          <a:spcPct val="100000"/>
                        </a:lnSpc>
                        <a:spcBef>
                          <a:spcPts val="150"/>
                        </a:spcBef>
                      </a:pPr>
                      <a:r>
                        <a:rPr sz="2000" b="1" spc="-5" dirty="0">
                          <a:solidFill>
                            <a:srgbClr val="000000"/>
                          </a:solidFill>
                        </a:rPr>
                        <a:t>Difference</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5740">
                <a:tc>
                  <a:txBody>
                    <a:bodyPr/>
                    <a:lstStyle/>
                    <a:p>
                      <a:pPr marR="55880"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R="55880" algn="ctr">
                        <a:lnSpc>
                          <a:spcPct val="100000"/>
                        </a:lnSpc>
                        <a:spcBef>
                          <a:spcPts val="125"/>
                        </a:spcBef>
                      </a:pPr>
                      <a:r>
                        <a:rPr sz="2000" dirty="0">
                          <a:solidFill>
                            <a:srgbClr val="000000"/>
                          </a:solidFill>
                        </a:rPr>
                        <a:t>2</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0.0</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R="55880" algn="ctr">
                        <a:lnSpc>
                          <a:spcPct val="100000"/>
                        </a:lnSpc>
                        <a:spcBef>
                          <a:spcPts val="125"/>
                        </a:spcBef>
                      </a:pPr>
                      <a:r>
                        <a:rPr sz="2000" dirty="0">
                          <a:solidFill>
                            <a:srgbClr val="000000"/>
                          </a:solidFill>
                        </a:rPr>
                        <a:t>3</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0.6</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0.7</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R="55880" algn="ctr">
                        <a:lnSpc>
                          <a:spcPct val="100000"/>
                        </a:lnSpc>
                        <a:spcBef>
                          <a:spcPts val="125"/>
                        </a:spcBef>
                      </a:pPr>
                      <a:r>
                        <a:rPr sz="2000" dirty="0">
                          <a:solidFill>
                            <a:srgbClr val="000000"/>
                          </a:solidFill>
                        </a:rPr>
                        <a:t>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0.6</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−0.2</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R="55880" algn="ctr">
                        <a:lnSpc>
                          <a:spcPct val="100000"/>
                        </a:lnSpc>
                        <a:spcBef>
                          <a:spcPts val="125"/>
                        </a:spcBef>
                      </a:pPr>
                      <a:r>
                        <a:rPr sz="2000" dirty="0">
                          <a:solidFill>
                            <a:srgbClr val="000000"/>
                          </a:solidFill>
                        </a:rPr>
                        <a:t>5</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0.6</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6375">
                <a:tc>
                  <a:txBody>
                    <a:bodyPr/>
                    <a:lstStyle/>
                    <a:p>
                      <a:pPr marR="55880" algn="ctr">
                        <a:lnSpc>
                          <a:spcPct val="100000"/>
                        </a:lnSpc>
                        <a:spcBef>
                          <a:spcPts val="125"/>
                        </a:spcBef>
                      </a:pPr>
                      <a:r>
                        <a:rPr sz="2000" dirty="0">
                          <a:solidFill>
                            <a:srgbClr val="000000"/>
                          </a:solidFill>
                        </a:rPr>
                        <a:t>6</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dirty="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0.0</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r h="206375">
                <a:tc>
                  <a:txBody>
                    <a:bodyPr/>
                    <a:lstStyle/>
                    <a:p>
                      <a:pPr marR="55880" algn="ctr">
                        <a:lnSpc>
                          <a:spcPct val="100000"/>
                        </a:lnSpc>
                        <a:spcBef>
                          <a:spcPts val="125"/>
                        </a:spcBef>
                      </a:pPr>
                      <a:r>
                        <a:rPr sz="2000" dirty="0">
                          <a:solidFill>
                            <a:srgbClr val="000000"/>
                          </a:solidFill>
                        </a:rPr>
                        <a:t>7</a:t>
                      </a:r>
                      <a:endParaRPr sz="2000" dirty="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8"/>
                  </a:ext>
                </a:extLst>
              </a:tr>
              <a:tr h="206375">
                <a:tc>
                  <a:txBody>
                    <a:bodyPr/>
                    <a:lstStyle/>
                    <a:p>
                      <a:pPr marR="55880" algn="ctr">
                        <a:lnSpc>
                          <a:spcPct val="100000"/>
                        </a:lnSpc>
                        <a:spcBef>
                          <a:spcPts val="125"/>
                        </a:spcBef>
                      </a:pPr>
                      <a:r>
                        <a:rPr sz="2000" dirty="0">
                          <a:solidFill>
                            <a:srgbClr val="000000"/>
                          </a:solidFill>
                        </a:rPr>
                        <a:t>8</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0.7</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9"/>
                  </a:ext>
                </a:extLst>
              </a:tr>
              <a:tr h="206375">
                <a:tc>
                  <a:txBody>
                    <a:bodyPr/>
                    <a:lstStyle/>
                    <a:p>
                      <a:pPr marR="55880" algn="ctr">
                        <a:lnSpc>
                          <a:spcPct val="100000"/>
                        </a:lnSpc>
                        <a:spcBef>
                          <a:spcPts val="125"/>
                        </a:spcBef>
                      </a:pPr>
                      <a:r>
                        <a:rPr sz="2000" dirty="0">
                          <a:solidFill>
                            <a:srgbClr val="000000"/>
                          </a:solidFill>
                        </a:rPr>
                        <a:t>9</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0.6</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0.8</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−0.2</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10"/>
                  </a:ext>
                </a:extLst>
              </a:tr>
              <a:tr h="206375">
                <a:tc>
                  <a:txBody>
                    <a:bodyPr/>
                    <a:lstStyle/>
                    <a:p>
                      <a:pPr marR="55880" algn="ctr">
                        <a:lnSpc>
                          <a:spcPct val="100000"/>
                        </a:lnSpc>
                        <a:spcBef>
                          <a:spcPts val="125"/>
                        </a:spcBef>
                      </a:pPr>
                      <a:r>
                        <a:rPr sz="2000" dirty="0">
                          <a:solidFill>
                            <a:srgbClr val="000000"/>
                          </a:solidFill>
                        </a:rPr>
                        <a:t>10</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0.4</a:t>
                      </a:r>
                      <a:endParaRPr sz="2000">
                        <a:solidFill>
                          <a:srgbClr val="000000"/>
                        </a:solidFill>
                        <a:latin typeface="STIX"/>
                        <a:cs typeface="STIX"/>
                      </a:endParaRPr>
                    </a:p>
                  </a:txBody>
                  <a:tcPr marL="0" marR="0" marT="15875" marB="0"/>
                </a:tc>
                <a:tc>
                  <a:txBody>
                    <a:bodyPr/>
                    <a:lstStyle/>
                    <a:p>
                      <a:pPr algn="ctr">
                        <a:lnSpc>
                          <a:spcPct val="100000"/>
                        </a:lnSpc>
                        <a:spcBef>
                          <a:spcPts val="125"/>
                        </a:spcBef>
                      </a:pPr>
                      <a:r>
                        <a:rPr sz="2000" dirty="0">
                          <a:solidFill>
                            <a:srgbClr val="000000"/>
                          </a:solidFill>
                        </a:rPr>
                        <a:t>0.5</a:t>
                      </a:r>
                      <a:endParaRPr sz="2000">
                        <a:solidFill>
                          <a:srgbClr val="000000"/>
                        </a:solidFill>
                        <a:latin typeface="STIX"/>
                        <a:cs typeface="STIX"/>
                      </a:endParaRPr>
                    </a:p>
                  </a:txBody>
                  <a:tcPr marL="0" marR="0" marT="15875" marB="0"/>
                </a:tc>
                <a:tc>
                  <a:txBody>
                    <a:bodyPr/>
                    <a:lstStyle/>
                    <a:p>
                      <a:pPr marL="120014" algn="ctr">
                        <a:lnSpc>
                          <a:spcPct val="100000"/>
                        </a:lnSpc>
                        <a:spcBef>
                          <a:spcPts val="125"/>
                        </a:spcBef>
                      </a:pPr>
                      <a:r>
                        <a:rPr sz="2000" dirty="0">
                          <a:solidFill>
                            <a:srgbClr val="000000"/>
                          </a:solidFill>
                        </a:rPr>
                        <a:t>−0.1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11"/>
                  </a:ext>
                </a:extLst>
              </a:tr>
            </a:tbl>
          </a:graphicData>
        </a:graphic>
      </p:graphicFrame>
      <p:grpSp>
        <p:nvGrpSpPr>
          <p:cNvPr id="37" name="SMARTInkShape-Group585">
            <a:extLst>
              <a:ext uri="{FF2B5EF4-FFF2-40B4-BE49-F238E27FC236}">
                <a16:creationId xmlns:a16="http://schemas.microsoft.com/office/drawing/2014/main" id="{DF791D75-B208-3B7B-54D8-7358CA8C5F56}"/>
              </a:ext>
            </a:extLst>
          </p:cNvPr>
          <p:cNvGrpSpPr/>
          <p:nvPr/>
        </p:nvGrpSpPr>
        <p:grpSpPr>
          <a:xfrm>
            <a:off x="7245794" y="1200301"/>
            <a:ext cx="1438517" cy="723750"/>
            <a:chOff x="7245794" y="1200301"/>
            <a:chExt cx="1438517" cy="723750"/>
          </a:xfrm>
        </p:grpSpPr>
        <p:sp>
          <p:nvSpPr>
            <p:cNvPr id="27" name="SMARTInkShape-2384">
              <a:extLst>
                <a:ext uri="{FF2B5EF4-FFF2-40B4-BE49-F238E27FC236}">
                  <a16:creationId xmlns:a16="http://schemas.microsoft.com/office/drawing/2014/main" id="{A7F28ED1-3148-299B-1D09-12D1DB1599EB}"/>
                </a:ext>
              </a:extLst>
            </p:cNvPr>
            <p:cNvSpPr/>
            <p:nvPr>
              <p:custDataLst>
                <p:tags r:id="rId1"/>
              </p:custDataLst>
            </p:nvPr>
          </p:nvSpPr>
          <p:spPr>
            <a:xfrm>
              <a:off x="7490065" y="1699487"/>
              <a:ext cx="124899" cy="224564"/>
            </a:xfrm>
            <a:custGeom>
              <a:avLst/>
              <a:gdLst/>
              <a:ahLst/>
              <a:cxnLst/>
              <a:rect l="0" t="0" r="0" b="0"/>
              <a:pathLst>
                <a:path w="124899" h="224564">
                  <a:moveTo>
                    <a:pt x="6110" y="5488"/>
                  </a:moveTo>
                  <a:lnTo>
                    <a:pt x="6110" y="5488"/>
                  </a:lnTo>
                  <a:lnTo>
                    <a:pt x="1054" y="5488"/>
                  </a:lnTo>
                  <a:lnTo>
                    <a:pt x="622" y="4430"/>
                  </a:lnTo>
                  <a:lnTo>
                    <a:pt x="2965" y="432"/>
                  </a:lnTo>
                  <a:lnTo>
                    <a:pt x="2955" y="0"/>
                  </a:lnTo>
                  <a:lnTo>
                    <a:pt x="122" y="2343"/>
                  </a:lnTo>
                  <a:lnTo>
                    <a:pt x="0" y="3392"/>
                  </a:lnTo>
                  <a:lnTo>
                    <a:pt x="979" y="4090"/>
                  </a:lnTo>
                  <a:lnTo>
                    <a:pt x="6492" y="5304"/>
                  </a:lnTo>
                  <a:lnTo>
                    <a:pt x="10866" y="5406"/>
                  </a:lnTo>
                  <a:lnTo>
                    <a:pt x="51223" y="14421"/>
                  </a:lnTo>
                  <a:lnTo>
                    <a:pt x="55235" y="14619"/>
                  </a:lnTo>
                  <a:lnTo>
                    <a:pt x="62515" y="17660"/>
                  </a:lnTo>
                  <a:lnTo>
                    <a:pt x="65938" y="19952"/>
                  </a:lnTo>
                  <a:lnTo>
                    <a:pt x="80869" y="23179"/>
                  </a:lnTo>
                  <a:lnTo>
                    <a:pt x="115349" y="24528"/>
                  </a:lnTo>
                  <a:lnTo>
                    <a:pt x="120983" y="27356"/>
                  </a:lnTo>
                  <a:lnTo>
                    <a:pt x="123967" y="29591"/>
                  </a:lnTo>
                  <a:lnTo>
                    <a:pt x="124898" y="31082"/>
                  </a:lnTo>
                  <a:lnTo>
                    <a:pt x="124460" y="32076"/>
                  </a:lnTo>
                  <a:lnTo>
                    <a:pt x="123111" y="32738"/>
                  </a:lnTo>
                  <a:lnTo>
                    <a:pt x="103263" y="75121"/>
                  </a:lnTo>
                  <a:lnTo>
                    <a:pt x="63000" y="122598"/>
                  </a:lnTo>
                  <a:lnTo>
                    <a:pt x="31278" y="169375"/>
                  </a:lnTo>
                  <a:lnTo>
                    <a:pt x="27879" y="176399"/>
                  </a:lnTo>
                  <a:lnTo>
                    <a:pt x="26973" y="179754"/>
                  </a:lnTo>
                  <a:lnTo>
                    <a:pt x="8918" y="207332"/>
                  </a:lnTo>
                  <a:lnTo>
                    <a:pt x="6110" y="2245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385">
              <a:extLst>
                <a:ext uri="{FF2B5EF4-FFF2-40B4-BE49-F238E27FC236}">
                  <a16:creationId xmlns:a16="http://schemas.microsoft.com/office/drawing/2014/main" id="{1CC78227-6EF7-3C09-3ED6-68B3F1EF0D4A}"/>
                </a:ext>
              </a:extLst>
            </p:cNvPr>
            <p:cNvSpPr/>
            <p:nvPr>
              <p:custDataLst>
                <p:tags r:id="rId2"/>
              </p:custDataLst>
            </p:nvPr>
          </p:nvSpPr>
          <p:spPr>
            <a:xfrm>
              <a:off x="7686722" y="1391042"/>
              <a:ext cx="28529" cy="209159"/>
            </a:xfrm>
            <a:custGeom>
              <a:avLst/>
              <a:gdLst/>
              <a:ahLst/>
              <a:cxnLst/>
              <a:rect l="0" t="0" r="0" b="0"/>
              <a:pathLst>
                <a:path w="28529" h="209159">
                  <a:moveTo>
                    <a:pt x="28528" y="9133"/>
                  </a:moveTo>
                  <a:lnTo>
                    <a:pt x="28528" y="9133"/>
                  </a:lnTo>
                  <a:lnTo>
                    <a:pt x="28528" y="0"/>
                  </a:lnTo>
                  <a:lnTo>
                    <a:pt x="25706" y="42466"/>
                  </a:lnTo>
                  <a:lnTo>
                    <a:pt x="15271" y="89448"/>
                  </a:lnTo>
                  <a:lnTo>
                    <a:pt x="4076" y="136319"/>
                  </a:lnTo>
                  <a:lnTo>
                    <a:pt x="194" y="180687"/>
                  </a:lnTo>
                  <a:lnTo>
                    <a:pt x="0" y="200947"/>
                  </a:lnTo>
                  <a:lnTo>
                    <a:pt x="1042" y="203684"/>
                  </a:lnTo>
                  <a:lnTo>
                    <a:pt x="9478" y="2091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386">
              <a:extLst>
                <a:ext uri="{FF2B5EF4-FFF2-40B4-BE49-F238E27FC236}">
                  <a16:creationId xmlns:a16="http://schemas.microsoft.com/office/drawing/2014/main" id="{7CCA7734-8765-EF6A-5BC1-414FDC0735E2}"/>
                </a:ext>
              </a:extLst>
            </p:cNvPr>
            <p:cNvSpPr/>
            <p:nvPr>
              <p:custDataLst>
                <p:tags r:id="rId3"/>
              </p:custDataLst>
            </p:nvPr>
          </p:nvSpPr>
          <p:spPr>
            <a:xfrm>
              <a:off x="7245794" y="1752600"/>
              <a:ext cx="336107" cy="142760"/>
            </a:xfrm>
            <a:custGeom>
              <a:avLst/>
              <a:gdLst/>
              <a:ahLst/>
              <a:cxnLst/>
              <a:rect l="0" t="0" r="0" b="0"/>
              <a:pathLst>
                <a:path w="336107" h="142760">
                  <a:moveTo>
                    <a:pt x="12256" y="133350"/>
                  </a:moveTo>
                  <a:lnTo>
                    <a:pt x="12256" y="133350"/>
                  </a:lnTo>
                  <a:lnTo>
                    <a:pt x="223" y="139896"/>
                  </a:lnTo>
                  <a:lnTo>
                    <a:pt x="0" y="140889"/>
                  </a:lnTo>
                  <a:lnTo>
                    <a:pt x="2571" y="142759"/>
                  </a:lnTo>
                  <a:lnTo>
                    <a:pt x="47546" y="116350"/>
                  </a:lnTo>
                  <a:lnTo>
                    <a:pt x="93388" y="93969"/>
                  </a:lnTo>
                  <a:lnTo>
                    <a:pt x="136940" y="76698"/>
                  </a:lnTo>
                  <a:lnTo>
                    <a:pt x="176280" y="62350"/>
                  </a:lnTo>
                  <a:lnTo>
                    <a:pt x="194165" y="54170"/>
                  </a:lnTo>
                  <a:lnTo>
                    <a:pt x="234338" y="43273"/>
                  </a:lnTo>
                  <a:lnTo>
                    <a:pt x="277668" y="26422"/>
                  </a:lnTo>
                  <a:lnTo>
                    <a:pt x="315159" y="9781"/>
                  </a:lnTo>
                  <a:lnTo>
                    <a:pt x="323785" y="3368"/>
                  </a:lnTo>
                  <a:lnTo>
                    <a:pt x="33610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387">
              <a:extLst>
                <a:ext uri="{FF2B5EF4-FFF2-40B4-BE49-F238E27FC236}">
                  <a16:creationId xmlns:a16="http://schemas.microsoft.com/office/drawing/2014/main" id="{8DE07A6A-A121-9C60-29C3-C2720927EA7B}"/>
                </a:ext>
              </a:extLst>
            </p:cNvPr>
            <p:cNvSpPr/>
            <p:nvPr>
              <p:custDataLst>
                <p:tags r:id="rId4"/>
              </p:custDataLst>
            </p:nvPr>
          </p:nvSpPr>
          <p:spPr>
            <a:xfrm>
              <a:off x="7667625" y="1375660"/>
              <a:ext cx="145819" cy="252406"/>
            </a:xfrm>
            <a:custGeom>
              <a:avLst/>
              <a:gdLst/>
              <a:ahLst/>
              <a:cxnLst/>
              <a:rect l="0" t="0" r="0" b="0"/>
              <a:pathLst>
                <a:path w="145819" h="252406">
                  <a:moveTo>
                    <a:pt x="19050" y="43565"/>
                  </a:moveTo>
                  <a:lnTo>
                    <a:pt x="19050" y="43565"/>
                  </a:lnTo>
                  <a:lnTo>
                    <a:pt x="19050" y="35364"/>
                  </a:lnTo>
                  <a:lnTo>
                    <a:pt x="17992" y="34923"/>
                  </a:lnTo>
                  <a:lnTo>
                    <a:pt x="13562" y="34302"/>
                  </a:lnTo>
                  <a:lnTo>
                    <a:pt x="15905" y="34156"/>
                  </a:lnTo>
                  <a:lnTo>
                    <a:pt x="16953" y="33059"/>
                  </a:lnTo>
                  <a:lnTo>
                    <a:pt x="18119" y="29018"/>
                  </a:lnTo>
                  <a:lnTo>
                    <a:pt x="19487" y="27517"/>
                  </a:lnTo>
                  <a:lnTo>
                    <a:pt x="27170" y="24910"/>
                  </a:lnTo>
                  <a:lnTo>
                    <a:pt x="22809" y="24593"/>
                  </a:lnTo>
                  <a:lnTo>
                    <a:pt x="25307" y="24550"/>
                  </a:lnTo>
                  <a:lnTo>
                    <a:pt x="26396" y="23480"/>
                  </a:lnTo>
                  <a:lnTo>
                    <a:pt x="27607" y="19469"/>
                  </a:lnTo>
                  <a:lnTo>
                    <a:pt x="28988" y="19034"/>
                  </a:lnTo>
                  <a:lnTo>
                    <a:pt x="36691" y="23584"/>
                  </a:lnTo>
                  <a:lnTo>
                    <a:pt x="37161" y="22836"/>
                  </a:lnTo>
                  <a:lnTo>
                    <a:pt x="37682" y="19183"/>
                  </a:lnTo>
                  <a:lnTo>
                    <a:pt x="38881" y="17785"/>
                  </a:lnTo>
                  <a:lnTo>
                    <a:pt x="46264" y="15358"/>
                  </a:lnTo>
                  <a:lnTo>
                    <a:pt x="55707" y="15022"/>
                  </a:lnTo>
                  <a:lnTo>
                    <a:pt x="95649" y="443"/>
                  </a:lnTo>
                  <a:lnTo>
                    <a:pt x="98692" y="0"/>
                  </a:lnTo>
                  <a:lnTo>
                    <a:pt x="100719" y="763"/>
                  </a:lnTo>
                  <a:lnTo>
                    <a:pt x="102071" y="2331"/>
                  </a:lnTo>
                  <a:lnTo>
                    <a:pt x="106396" y="4072"/>
                  </a:lnTo>
                  <a:lnTo>
                    <a:pt x="136553" y="5441"/>
                  </a:lnTo>
                  <a:lnTo>
                    <a:pt x="138661" y="7566"/>
                  </a:lnTo>
                  <a:lnTo>
                    <a:pt x="141001" y="15571"/>
                  </a:lnTo>
                  <a:lnTo>
                    <a:pt x="142711" y="42044"/>
                  </a:lnTo>
                  <a:lnTo>
                    <a:pt x="137769" y="59930"/>
                  </a:lnTo>
                  <a:lnTo>
                    <a:pt x="119490" y="78635"/>
                  </a:lnTo>
                  <a:lnTo>
                    <a:pt x="79380" y="102860"/>
                  </a:lnTo>
                  <a:lnTo>
                    <a:pt x="39308" y="129044"/>
                  </a:lnTo>
                  <a:lnTo>
                    <a:pt x="30695" y="136885"/>
                  </a:lnTo>
                  <a:lnTo>
                    <a:pt x="39316" y="133187"/>
                  </a:lnTo>
                  <a:lnTo>
                    <a:pt x="54646" y="123514"/>
                  </a:lnTo>
                  <a:lnTo>
                    <a:pt x="98606" y="114855"/>
                  </a:lnTo>
                  <a:lnTo>
                    <a:pt x="109650" y="111607"/>
                  </a:lnTo>
                  <a:lnTo>
                    <a:pt x="123035" y="115701"/>
                  </a:lnTo>
                  <a:lnTo>
                    <a:pt x="131588" y="123603"/>
                  </a:lnTo>
                  <a:lnTo>
                    <a:pt x="145702" y="145923"/>
                  </a:lnTo>
                  <a:lnTo>
                    <a:pt x="145818" y="153079"/>
                  </a:lnTo>
                  <a:lnTo>
                    <a:pt x="136927" y="176202"/>
                  </a:lnTo>
                  <a:lnTo>
                    <a:pt x="130354" y="186476"/>
                  </a:lnTo>
                  <a:lnTo>
                    <a:pt x="90656" y="219260"/>
                  </a:lnTo>
                  <a:lnTo>
                    <a:pt x="52076" y="245025"/>
                  </a:lnTo>
                  <a:lnTo>
                    <a:pt x="32128" y="250718"/>
                  </a:lnTo>
                  <a:lnTo>
                    <a:pt x="12812" y="252405"/>
                  </a:lnTo>
                  <a:lnTo>
                    <a:pt x="8541" y="251583"/>
                  </a:lnTo>
                  <a:lnTo>
                    <a:pt x="5693" y="249977"/>
                  </a:lnTo>
                  <a:lnTo>
                    <a:pt x="3796" y="247848"/>
                  </a:lnTo>
                  <a:lnTo>
                    <a:pt x="1687" y="242660"/>
                  </a:lnTo>
                  <a:lnTo>
                    <a:pt x="0" y="2340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2388">
              <a:extLst>
                <a:ext uri="{FF2B5EF4-FFF2-40B4-BE49-F238E27FC236}">
                  <a16:creationId xmlns:a16="http://schemas.microsoft.com/office/drawing/2014/main" id="{6583B643-BE04-34C2-1032-B5E52796AEC1}"/>
                </a:ext>
              </a:extLst>
            </p:cNvPr>
            <p:cNvSpPr/>
            <p:nvPr>
              <p:custDataLst>
                <p:tags r:id="rId5"/>
              </p:custDataLst>
            </p:nvPr>
          </p:nvSpPr>
          <p:spPr>
            <a:xfrm>
              <a:off x="7953375" y="1504950"/>
              <a:ext cx="200026" cy="28576"/>
            </a:xfrm>
            <a:custGeom>
              <a:avLst/>
              <a:gdLst/>
              <a:ahLst/>
              <a:cxnLst/>
              <a:rect l="0" t="0" r="0" b="0"/>
              <a:pathLst>
                <a:path w="200026" h="28576">
                  <a:moveTo>
                    <a:pt x="0" y="28575"/>
                  </a:moveTo>
                  <a:lnTo>
                    <a:pt x="0" y="28575"/>
                  </a:lnTo>
                  <a:lnTo>
                    <a:pt x="42194" y="18874"/>
                  </a:lnTo>
                  <a:lnTo>
                    <a:pt x="82653" y="11685"/>
                  </a:lnTo>
                  <a:lnTo>
                    <a:pt x="122914" y="7343"/>
                  </a:lnTo>
                  <a:lnTo>
                    <a:pt x="164333" y="1450"/>
                  </a:lnTo>
                  <a:lnTo>
                    <a:pt x="2000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2389">
              <a:extLst>
                <a:ext uri="{FF2B5EF4-FFF2-40B4-BE49-F238E27FC236}">
                  <a16:creationId xmlns:a16="http://schemas.microsoft.com/office/drawing/2014/main" id="{57134E67-E087-4C11-9299-D4CA6AB548E4}"/>
                </a:ext>
              </a:extLst>
            </p:cNvPr>
            <p:cNvSpPr/>
            <p:nvPr>
              <p:custDataLst>
                <p:tags r:id="rId6"/>
              </p:custDataLst>
            </p:nvPr>
          </p:nvSpPr>
          <p:spPr>
            <a:xfrm>
              <a:off x="8315325" y="1410208"/>
              <a:ext cx="106108" cy="209043"/>
            </a:xfrm>
            <a:custGeom>
              <a:avLst/>
              <a:gdLst/>
              <a:ahLst/>
              <a:cxnLst/>
              <a:rect l="0" t="0" r="0" b="0"/>
              <a:pathLst>
                <a:path w="106108" h="209043">
                  <a:moveTo>
                    <a:pt x="95250" y="18542"/>
                  </a:moveTo>
                  <a:lnTo>
                    <a:pt x="95250" y="18542"/>
                  </a:lnTo>
                  <a:lnTo>
                    <a:pt x="90194" y="13485"/>
                  </a:lnTo>
                  <a:lnTo>
                    <a:pt x="91878" y="10938"/>
                  </a:lnTo>
                  <a:lnTo>
                    <a:pt x="105187" y="3354"/>
                  </a:lnTo>
                  <a:lnTo>
                    <a:pt x="106107" y="2067"/>
                  </a:lnTo>
                  <a:lnTo>
                    <a:pt x="105038" y="0"/>
                  </a:lnTo>
                  <a:lnTo>
                    <a:pt x="99798" y="9756"/>
                  </a:lnTo>
                  <a:lnTo>
                    <a:pt x="86853" y="57067"/>
                  </a:lnTo>
                  <a:lnTo>
                    <a:pt x="59637" y="96261"/>
                  </a:lnTo>
                  <a:lnTo>
                    <a:pt x="34789" y="140746"/>
                  </a:lnTo>
                  <a:lnTo>
                    <a:pt x="13270" y="187727"/>
                  </a:lnTo>
                  <a:lnTo>
                    <a:pt x="0" y="2090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390">
              <a:extLst>
                <a:ext uri="{FF2B5EF4-FFF2-40B4-BE49-F238E27FC236}">
                  <a16:creationId xmlns:a16="http://schemas.microsoft.com/office/drawing/2014/main" id="{DC664D21-E83E-E664-4D6C-DC1BF69F369F}"/>
                </a:ext>
              </a:extLst>
            </p:cNvPr>
            <p:cNvSpPr/>
            <p:nvPr>
              <p:custDataLst>
                <p:tags r:id="rId7"/>
              </p:custDataLst>
            </p:nvPr>
          </p:nvSpPr>
          <p:spPr>
            <a:xfrm>
              <a:off x="8382000" y="1381652"/>
              <a:ext cx="123666" cy="256649"/>
            </a:xfrm>
            <a:custGeom>
              <a:avLst/>
              <a:gdLst/>
              <a:ahLst/>
              <a:cxnLst/>
              <a:rect l="0" t="0" r="0" b="0"/>
              <a:pathLst>
                <a:path w="123666" h="256649">
                  <a:moveTo>
                    <a:pt x="0" y="85198"/>
                  </a:moveTo>
                  <a:lnTo>
                    <a:pt x="0" y="85198"/>
                  </a:lnTo>
                  <a:lnTo>
                    <a:pt x="0" y="80142"/>
                  </a:lnTo>
                  <a:lnTo>
                    <a:pt x="2823" y="74837"/>
                  </a:lnTo>
                  <a:lnTo>
                    <a:pt x="37585" y="30601"/>
                  </a:lnTo>
                  <a:lnTo>
                    <a:pt x="52094" y="14173"/>
                  </a:lnTo>
                  <a:lnTo>
                    <a:pt x="73108" y="1251"/>
                  </a:lnTo>
                  <a:lnTo>
                    <a:pt x="90453" y="0"/>
                  </a:lnTo>
                  <a:lnTo>
                    <a:pt x="95227" y="883"/>
                  </a:lnTo>
                  <a:lnTo>
                    <a:pt x="98409" y="2529"/>
                  </a:lnTo>
                  <a:lnTo>
                    <a:pt x="100531" y="4686"/>
                  </a:lnTo>
                  <a:lnTo>
                    <a:pt x="105710" y="7081"/>
                  </a:lnTo>
                  <a:lnTo>
                    <a:pt x="108574" y="7720"/>
                  </a:lnTo>
                  <a:lnTo>
                    <a:pt x="114577" y="14075"/>
                  </a:lnTo>
                  <a:lnTo>
                    <a:pt x="119714" y="22896"/>
                  </a:lnTo>
                  <a:lnTo>
                    <a:pt x="121998" y="30344"/>
                  </a:lnTo>
                  <a:lnTo>
                    <a:pt x="123665" y="71654"/>
                  </a:lnTo>
                  <a:lnTo>
                    <a:pt x="122736" y="111882"/>
                  </a:lnTo>
                  <a:lnTo>
                    <a:pt x="113458" y="157144"/>
                  </a:lnTo>
                  <a:lnTo>
                    <a:pt x="109692" y="182791"/>
                  </a:lnTo>
                  <a:lnTo>
                    <a:pt x="113523" y="209129"/>
                  </a:lnTo>
                  <a:lnTo>
                    <a:pt x="118541" y="223534"/>
                  </a:lnTo>
                  <a:lnTo>
                    <a:pt x="118186" y="231397"/>
                  </a:lnTo>
                  <a:lnTo>
                    <a:pt x="110748" y="253400"/>
                  </a:lnTo>
                  <a:lnTo>
                    <a:pt x="114300" y="2566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391">
              <a:extLst>
                <a:ext uri="{FF2B5EF4-FFF2-40B4-BE49-F238E27FC236}">
                  <a16:creationId xmlns:a16="http://schemas.microsoft.com/office/drawing/2014/main" id="{08A73551-46EC-462E-4E98-E38CAFE2C2B1}"/>
                </a:ext>
              </a:extLst>
            </p:cNvPr>
            <p:cNvSpPr/>
            <p:nvPr>
              <p:custDataLst>
                <p:tags r:id="rId8"/>
              </p:custDataLst>
            </p:nvPr>
          </p:nvSpPr>
          <p:spPr>
            <a:xfrm>
              <a:off x="8382000" y="1524000"/>
              <a:ext cx="123826" cy="28576"/>
            </a:xfrm>
            <a:custGeom>
              <a:avLst/>
              <a:gdLst/>
              <a:ahLst/>
              <a:cxnLst/>
              <a:rect l="0" t="0" r="0" b="0"/>
              <a:pathLst>
                <a:path w="123826" h="28576">
                  <a:moveTo>
                    <a:pt x="0" y="28575"/>
                  </a:moveTo>
                  <a:lnTo>
                    <a:pt x="0" y="28575"/>
                  </a:lnTo>
                  <a:lnTo>
                    <a:pt x="0" y="23519"/>
                  </a:lnTo>
                  <a:lnTo>
                    <a:pt x="1058" y="22029"/>
                  </a:lnTo>
                  <a:lnTo>
                    <a:pt x="2823" y="21036"/>
                  </a:lnTo>
                  <a:lnTo>
                    <a:pt x="13257" y="19443"/>
                  </a:lnTo>
                  <a:lnTo>
                    <a:pt x="55169" y="14028"/>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392">
              <a:extLst>
                <a:ext uri="{FF2B5EF4-FFF2-40B4-BE49-F238E27FC236}">
                  <a16:creationId xmlns:a16="http://schemas.microsoft.com/office/drawing/2014/main" id="{2CF61127-E94A-8FB3-4E37-183367D1BCEA}"/>
                </a:ext>
              </a:extLst>
            </p:cNvPr>
            <p:cNvSpPr/>
            <p:nvPr>
              <p:custDataLst>
                <p:tags r:id="rId9"/>
              </p:custDataLst>
            </p:nvPr>
          </p:nvSpPr>
          <p:spPr>
            <a:xfrm>
              <a:off x="8555376" y="1390650"/>
              <a:ext cx="128935" cy="381001"/>
            </a:xfrm>
            <a:custGeom>
              <a:avLst/>
              <a:gdLst/>
              <a:ahLst/>
              <a:cxnLst/>
              <a:rect l="0" t="0" r="0" b="0"/>
              <a:pathLst>
                <a:path w="128935" h="381001">
                  <a:moveTo>
                    <a:pt x="45699" y="0"/>
                  </a:moveTo>
                  <a:lnTo>
                    <a:pt x="45699" y="0"/>
                  </a:lnTo>
                  <a:lnTo>
                    <a:pt x="73145" y="0"/>
                  </a:lnTo>
                  <a:lnTo>
                    <a:pt x="87531" y="8467"/>
                  </a:lnTo>
                  <a:lnTo>
                    <a:pt x="95812" y="15169"/>
                  </a:lnTo>
                  <a:lnTo>
                    <a:pt x="107836" y="33906"/>
                  </a:lnTo>
                  <a:lnTo>
                    <a:pt x="126594" y="79685"/>
                  </a:lnTo>
                  <a:lnTo>
                    <a:pt x="128934" y="114157"/>
                  </a:lnTo>
                  <a:lnTo>
                    <a:pt x="123396" y="155297"/>
                  </a:lnTo>
                  <a:lnTo>
                    <a:pt x="112043" y="198716"/>
                  </a:lnTo>
                  <a:lnTo>
                    <a:pt x="95398" y="240932"/>
                  </a:lnTo>
                  <a:lnTo>
                    <a:pt x="72418" y="281063"/>
                  </a:lnTo>
                  <a:lnTo>
                    <a:pt x="51054" y="313164"/>
                  </a:lnTo>
                  <a:lnTo>
                    <a:pt x="33764" y="330091"/>
                  </a:lnTo>
                  <a:lnTo>
                    <a:pt x="2409" y="376186"/>
                  </a:lnTo>
                  <a:lnTo>
                    <a:pt x="0" y="378860"/>
                  </a:lnTo>
                  <a:lnTo>
                    <a:pt x="417" y="379574"/>
                  </a:lnTo>
                  <a:lnTo>
                    <a:pt x="7599" y="3810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393">
              <a:extLst>
                <a:ext uri="{FF2B5EF4-FFF2-40B4-BE49-F238E27FC236}">
                  <a16:creationId xmlns:a16="http://schemas.microsoft.com/office/drawing/2014/main" id="{C7931927-13B1-9036-3F6C-E3883BC04DE3}"/>
                </a:ext>
              </a:extLst>
            </p:cNvPr>
            <p:cNvSpPr/>
            <p:nvPr>
              <p:custDataLst>
                <p:tags r:id="rId10"/>
              </p:custDataLst>
            </p:nvPr>
          </p:nvSpPr>
          <p:spPr>
            <a:xfrm>
              <a:off x="7591987" y="1200301"/>
              <a:ext cx="198679" cy="504675"/>
            </a:xfrm>
            <a:custGeom>
              <a:avLst/>
              <a:gdLst/>
              <a:ahLst/>
              <a:cxnLst/>
              <a:rect l="0" t="0" r="0" b="0"/>
              <a:pathLst>
                <a:path w="198679" h="504675">
                  <a:moveTo>
                    <a:pt x="180413" y="18899"/>
                  </a:moveTo>
                  <a:lnTo>
                    <a:pt x="180413" y="18899"/>
                  </a:lnTo>
                  <a:lnTo>
                    <a:pt x="190526" y="13843"/>
                  </a:lnTo>
                  <a:lnTo>
                    <a:pt x="193504" y="11295"/>
                  </a:lnTo>
                  <a:lnTo>
                    <a:pt x="198678" y="1565"/>
                  </a:lnTo>
                  <a:lnTo>
                    <a:pt x="197881" y="993"/>
                  </a:lnTo>
                  <a:lnTo>
                    <a:pt x="181080" y="0"/>
                  </a:lnTo>
                  <a:lnTo>
                    <a:pt x="169773" y="5560"/>
                  </a:lnTo>
                  <a:lnTo>
                    <a:pt x="122329" y="38450"/>
                  </a:lnTo>
                  <a:lnTo>
                    <a:pt x="97234" y="59970"/>
                  </a:lnTo>
                  <a:lnTo>
                    <a:pt x="63273" y="105015"/>
                  </a:lnTo>
                  <a:lnTo>
                    <a:pt x="36288" y="152301"/>
                  </a:lnTo>
                  <a:lnTo>
                    <a:pt x="18741" y="199881"/>
                  </a:lnTo>
                  <a:lnTo>
                    <a:pt x="5838" y="243032"/>
                  </a:lnTo>
                  <a:lnTo>
                    <a:pt x="1335" y="284863"/>
                  </a:lnTo>
                  <a:lnTo>
                    <a:pt x="0" y="330772"/>
                  </a:lnTo>
                  <a:lnTo>
                    <a:pt x="9717" y="372832"/>
                  </a:lnTo>
                  <a:lnTo>
                    <a:pt x="23302" y="415249"/>
                  </a:lnTo>
                  <a:lnTo>
                    <a:pt x="32449" y="444907"/>
                  </a:lnTo>
                  <a:lnTo>
                    <a:pt x="47230" y="465811"/>
                  </a:lnTo>
                  <a:lnTo>
                    <a:pt x="59796" y="484180"/>
                  </a:lnTo>
                  <a:lnTo>
                    <a:pt x="65923" y="499528"/>
                  </a:lnTo>
                  <a:lnTo>
                    <a:pt x="68104" y="501243"/>
                  </a:lnTo>
                  <a:lnTo>
                    <a:pt x="74150" y="503996"/>
                  </a:lnTo>
                  <a:lnTo>
                    <a:pt x="94688" y="5046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sp>
        <p:nvSpPr>
          <p:cNvPr id="3" name="Content Placeholder 2"/>
          <p:cNvSpPr>
            <a:spLocks noGrp="1"/>
          </p:cNvSpPr>
          <p:nvPr>
            <p:ph idx="1"/>
          </p:nvPr>
        </p:nvSpPr>
        <p:spPr>
          <a:xfrm>
            <a:off x="457200" y="1280160"/>
            <a:ext cx="8229600" cy="4663440"/>
          </a:xfrm>
        </p:spPr>
        <p:txBody>
          <a:bodyPr>
            <a:normAutofit/>
          </a:bodyPr>
          <a:lstStyle/>
          <a:p>
            <a:r>
              <a:rPr lang="en-US" b="1" dirty="0"/>
              <a:t>Solution</a:t>
            </a:r>
            <a:endParaRPr lang="en-US" dirty="0"/>
          </a:p>
          <a:p>
            <a:endParaRPr lang="en-US" dirty="0"/>
          </a:p>
        </p:txBody>
      </p:sp>
      <p:grpSp>
        <p:nvGrpSpPr>
          <p:cNvPr id="283" name="SMARTInkShape-Group619">
            <a:extLst>
              <a:ext uri="{FF2B5EF4-FFF2-40B4-BE49-F238E27FC236}">
                <a16:creationId xmlns:a16="http://schemas.microsoft.com/office/drawing/2014/main" id="{87A0D994-8E04-0FD7-14B8-50463055A200}"/>
              </a:ext>
            </a:extLst>
          </p:cNvPr>
          <p:cNvGrpSpPr/>
          <p:nvPr/>
        </p:nvGrpSpPr>
        <p:grpSpPr>
          <a:xfrm>
            <a:off x="8191500" y="4566515"/>
            <a:ext cx="834137" cy="344343"/>
            <a:chOff x="8191500" y="4566515"/>
            <a:chExt cx="834137" cy="344343"/>
          </a:xfrm>
        </p:grpSpPr>
        <p:sp>
          <p:nvSpPr>
            <p:cNvPr id="277" name="SMARTInkShape-2540">
              <a:extLst>
                <a:ext uri="{FF2B5EF4-FFF2-40B4-BE49-F238E27FC236}">
                  <a16:creationId xmlns:a16="http://schemas.microsoft.com/office/drawing/2014/main" id="{898D45A1-DBBE-B765-2353-640E4FB7F52F}"/>
                </a:ext>
              </a:extLst>
            </p:cNvPr>
            <p:cNvSpPr/>
            <p:nvPr>
              <p:custDataLst>
                <p:tags r:id="rId119"/>
              </p:custDataLst>
            </p:nvPr>
          </p:nvSpPr>
          <p:spPr>
            <a:xfrm>
              <a:off x="8629650" y="4619659"/>
              <a:ext cx="122502" cy="180942"/>
            </a:xfrm>
            <a:custGeom>
              <a:avLst/>
              <a:gdLst/>
              <a:ahLst/>
              <a:cxnLst/>
              <a:rect l="0" t="0" r="0" b="0"/>
              <a:pathLst>
                <a:path w="122502" h="180942">
                  <a:moveTo>
                    <a:pt x="0" y="9491"/>
                  </a:moveTo>
                  <a:lnTo>
                    <a:pt x="0" y="9491"/>
                  </a:lnTo>
                  <a:lnTo>
                    <a:pt x="41995" y="9491"/>
                  </a:lnTo>
                  <a:lnTo>
                    <a:pt x="85766" y="9491"/>
                  </a:lnTo>
                  <a:lnTo>
                    <a:pt x="108719" y="9491"/>
                  </a:lnTo>
                  <a:lnTo>
                    <a:pt x="110579" y="8433"/>
                  </a:lnTo>
                  <a:lnTo>
                    <a:pt x="111820" y="6669"/>
                  </a:lnTo>
                  <a:lnTo>
                    <a:pt x="114288" y="0"/>
                  </a:lnTo>
                  <a:lnTo>
                    <a:pt x="114296" y="5034"/>
                  </a:lnTo>
                  <a:lnTo>
                    <a:pt x="115357" y="6519"/>
                  </a:lnTo>
                  <a:lnTo>
                    <a:pt x="117121" y="7510"/>
                  </a:lnTo>
                  <a:lnTo>
                    <a:pt x="122501" y="9100"/>
                  </a:lnTo>
                  <a:lnTo>
                    <a:pt x="108560" y="56113"/>
                  </a:lnTo>
                  <a:lnTo>
                    <a:pt x="100216" y="99552"/>
                  </a:lnTo>
                  <a:lnTo>
                    <a:pt x="85542" y="143412"/>
                  </a:lnTo>
                  <a:lnTo>
                    <a:pt x="76200" y="1809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8" name="SMARTInkShape-2541">
              <a:extLst>
                <a:ext uri="{FF2B5EF4-FFF2-40B4-BE49-F238E27FC236}">
                  <a16:creationId xmlns:a16="http://schemas.microsoft.com/office/drawing/2014/main" id="{450A78F8-D9CE-6F9C-D616-D89E5280214E}"/>
                </a:ext>
              </a:extLst>
            </p:cNvPr>
            <p:cNvSpPr/>
            <p:nvPr>
              <p:custDataLst>
                <p:tags r:id="rId120"/>
              </p:custDataLst>
            </p:nvPr>
          </p:nvSpPr>
          <p:spPr>
            <a:xfrm>
              <a:off x="8591550" y="4743450"/>
              <a:ext cx="9526" cy="9526"/>
            </a:xfrm>
            <a:custGeom>
              <a:avLst/>
              <a:gdLst/>
              <a:ahLst/>
              <a:cxnLst/>
              <a:rect l="0" t="0" r="0" b="0"/>
              <a:pathLst>
                <a:path w="9526" h="9526">
                  <a:moveTo>
                    <a:pt x="0" y="9525"/>
                  </a:moveTo>
                  <a:lnTo>
                    <a:pt x="0" y="9525"/>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9" name="SMARTInkShape-2542">
              <a:extLst>
                <a:ext uri="{FF2B5EF4-FFF2-40B4-BE49-F238E27FC236}">
                  <a16:creationId xmlns:a16="http://schemas.microsoft.com/office/drawing/2014/main" id="{E160C459-161E-9858-66CC-AF5E20011461}"/>
                </a:ext>
              </a:extLst>
            </p:cNvPr>
            <p:cNvSpPr/>
            <p:nvPr>
              <p:custDataLst>
                <p:tags r:id="rId121"/>
              </p:custDataLst>
            </p:nvPr>
          </p:nvSpPr>
          <p:spPr>
            <a:xfrm>
              <a:off x="8391585" y="4566515"/>
              <a:ext cx="142804" cy="215036"/>
            </a:xfrm>
            <a:custGeom>
              <a:avLst/>
              <a:gdLst/>
              <a:ahLst/>
              <a:cxnLst/>
              <a:rect l="0" t="0" r="0" b="0"/>
              <a:pathLst>
                <a:path w="142804" h="215036">
                  <a:moveTo>
                    <a:pt x="76140" y="34060"/>
                  </a:moveTo>
                  <a:lnTo>
                    <a:pt x="76140" y="34060"/>
                  </a:lnTo>
                  <a:lnTo>
                    <a:pt x="76140" y="29003"/>
                  </a:lnTo>
                  <a:lnTo>
                    <a:pt x="77198" y="27514"/>
                  </a:lnTo>
                  <a:lnTo>
                    <a:pt x="78963" y="26521"/>
                  </a:lnTo>
                  <a:lnTo>
                    <a:pt x="84342" y="24927"/>
                  </a:lnTo>
                  <a:lnTo>
                    <a:pt x="85077" y="21887"/>
                  </a:lnTo>
                  <a:lnTo>
                    <a:pt x="85630" y="15413"/>
                  </a:lnTo>
                  <a:lnTo>
                    <a:pt x="95180" y="5496"/>
                  </a:lnTo>
                  <a:lnTo>
                    <a:pt x="95188" y="0"/>
                  </a:lnTo>
                  <a:lnTo>
                    <a:pt x="95190" y="5209"/>
                  </a:lnTo>
                  <a:lnTo>
                    <a:pt x="90134" y="5403"/>
                  </a:lnTo>
                  <a:lnTo>
                    <a:pt x="84829" y="11094"/>
                  </a:lnTo>
                  <a:lnTo>
                    <a:pt x="54246" y="53844"/>
                  </a:lnTo>
                  <a:lnTo>
                    <a:pt x="31511" y="77352"/>
                  </a:lnTo>
                  <a:lnTo>
                    <a:pt x="15879" y="88751"/>
                  </a:lnTo>
                  <a:lnTo>
                    <a:pt x="2248" y="107009"/>
                  </a:lnTo>
                  <a:lnTo>
                    <a:pt x="396" y="115105"/>
                  </a:lnTo>
                  <a:lnTo>
                    <a:pt x="142" y="113119"/>
                  </a:lnTo>
                  <a:lnTo>
                    <a:pt x="75" y="113225"/>
                  </a:lnTo>
                  <a:lnTo>
                    <a:pt x="0" y="116164"/>
                  </a:lnTo>
                  <a:lnTo>
                    <a:pt x="1038" y="117371"/>
                  </a:lnTo>
                  <a:lnTo>
                    <a:pt x="5014" y="118712"/>
                  </a:lnTo>
                  <a:lnTo>
                    <a:pt x="49281" y="119722"/>
                  </a:lnTo>
                  <a:lnTo>
                    <a:pt x="80162" y="118721"/>
                  </a:lnTo>
                  <a:lnTo>
                    <a:pt x="109886" y="110084"/>
                  </a:lnTo>
                  <a:lnTo>
                    <a:pt x="123532" y="102895"/>
                  </a:lnTo>
                  <a:lnTo>
                    <a:pt x="137776" y="100862"/>
                  </a:lnTo>
                  <a:lnTo>
                    <a:pt x="139456" y="99761"/>
                  </a:lnTo>
                  <a:lnTo>
                    <a:pt x="140576" y="97969"/>
                  </a:lnTo>
                  <a:lnTo>
                    <a:pt x="142684" y="91606"/>
                  </a:lnTo>
                  <a:lnTo>
                    <a:pt x="142803" y="104502"/>
                  </a:lnTo>
                  <a:lnTo>
                    <a:pt x="126338" y="148631"/>
                  </a:lnTo>
                  <a:lnTo>
                    <a:pt x="118859" y="192826"/>
                  </a:lnTo>
                  <a:lnTo>
                    <a:pt x="115608" y="206808"/>
                  </a:lnTo>
                  <a:lnTo>
                    <a:pt x="116211" y="209550"/>
                  </a:lnTo>
                  <a:lnTo>
                    <a:pt x="123765" y="2150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0" name="SMARTInkShape-2543">
              <a:extLst>
                <a:ext uri="{FF2B5EF4-FFF2-40B4-BE49-F238E27FC236}">
                  <a16:creationId xmlns:a16="http://schemas.microsoft.com/office/drawing/2014/main" id="{79623B5B-19F5-64B4-9A88-1467D4862C37}"/>
                </a:ext>
              </a:extLst>
            </p:cNvPr>
            <p:cNvSpPr/>
            <p:nvPr>
              <p:custDataLst>
                <p:tags r:id="rId122"/>
              </p:custDataLst>
            </p:nvPr>
          </p:nvSpPr>
          <p:spPr>
            <a:xfrm>
              <a:off x="8191500" y="4705350"/>
              <a:ext cx="133351" cy="9526"/>
            </a:xfrm>
            <a:custGeom>
              <a:avLst/>
              <a:gdLst/>
              <a:ahLst/>
              <a:cxnLst/>
              <a:rect l="0" t="0" r="0" b="0"/>
              <a:pathLst>
                <a:path w="133351" h="9526">
                  <a:moveTo>
                    <a:pt x="0" y="0"/>
                  </a:moveTo>
                  <a:lnTo>
                    <a:pt x="0" y="0"/>
                  </a:lnTo>
                  <a:lnTo>
                    <a:pt x="0" y="5488"/>
                  </a:lnTo>
                  <a:lnTo>
                    <a:pt x="0" y="0"/>
                  </a:lnTo>
                  <a:lnTo>
                    <a:pt x="5056" y="5057"/>
                  </a:lnTo>
                  <a:lnTo>
                    <a:pt x="7605" y="5488"/>
                  </a:lnTo>
                  <a:lnTo>
                    <a:pt x="10361" y="4716"/>
                  </a:lnTo>
                  <a:lnTo>
                    <a:pt x="13257" y="3144"/>
                  </a:lnTo>
                  <a:lnTo>
                    <a:pt x="54087" y="414"/>
                  </a:lnTo>
                  <a:lnTo>
                    <a:pt x="98130" y="16"/>
                  </a:lnTo>
                  <a:lnTo>
                    <a:pt x="117018" y="2"/>
                  </a:lnTo>
                  <a:lnTo>
                    <a:pt x="1333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1" name="SMARTInkShape-2544">
              <a:extLst>
                <a:ext uri="{FF2B5EF4-FFF2-40B4-BE49-F238E27FC236}">
                  <a16:creationId xmlns:a16="http://schemas.microsoft.com/office/drawing/2014/main" id="{0FBB8F54-9D8C-FE04-3C3E-B81663F142BF}"/>
                </a:ext>
              </a:extLst>
            </p:cNvPr>
            <p:cNvSpPr/>
            <p:nvPr>
              <p:custDataLst>
                <p:tags r:id="rId123"/>
              </p:custDataLst>
            </p:nvPr>
          </p:nvSpPr>
          <p:spPr>
            <a:xfrm>
              <a:off x="8829675" y="4623662"/>
              <a:ext cx="18936" cy="148364"/>
            </a:xfrm>
            <a:custGeom>
              <a:avLst/>
              <a:gdLst/>
              <a:ahLst/>
              <a:cxnLst/>
              <a:rect l="0" t="0" r="0" b="0"/>
              <a:pathLst>
                <a:path w="18936" h="148364">
                  <a:moveTo>
                    <a:pt x="9525" y="5488"/>
                  </a:moveTo>
                  <a:lnTo>
                    <a:pt x="9525" y="5488"/>
                  </a:lnTo>
                  <a:lnTo>
                    <a:pt x="14582" y="431"/>
                  </a:lnTo>
                  <a:lnTo>
                    <a:pt x="16071" y="0"/>
                  </a:lnTo>
                  <a:lnTo>
                    <a:pt x="17063" y="772"/>
                  </a:lnTo>
                  <a:lnTo>
                    <a:pt x="17727" y="2344"/>
                  </a:lnTo>
                  <a:lnTo>
                    <a:pt x="18935" y="44984"/>
                  </a:lnTo>
                  <a:lnTo>
                    <a:pt x="8673" y="83858"/>
                  </a:lnTo>
                  <a:lnTo>
                    <a:pt x="2570" y="110906"/>
                  </a:lnTo>
                  <a:lnTo>
                    <a:pt x="0" y="1483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2" name="SMARTInkShape-2545">
              <a:extLst>
                <a:ext uri="{FF2B5EF4-FFF2-40B4-BE49-F238E27FC236}">
                  <a16:creationId xmlns:a16="http://schemas.microsoft.com/office/drawing/2014/main" id="{746ACD6E-75E8-D9A7-2840-FA42A2CBB4F2}"/>
                </a:ext>
              </a:extLst>
            </p:cNvPr>
            <p:cNvSpPr/>
            <p:nvPr>
              <p:custDataLst>
                <p:tags r:id="rId124"/>
              </p:custDataLst>
            </p:nvPr>
          </p:nvSpPr>
          <p:spPr>
            <a:xfrm>
              <a:off x="8905884" y="4581525"/>
              <a:ext cx="119753" cy="329333"/>
            </a:xfrm>
            <a:custGeom>
              <a:avLst/>
              <a:gdLst/>
              <a:ahLst/>
              <a:cxnLst/>
              <a:rect l="0" t="0" r="0" b="0"/>
              <a:pathLst>
                <a:path w="119753" h="329333">
                  <a:moveTo>
                    <a:pt x="76191" y="28575"/>
                  </a:moveTo>
                  <a:lnTo>
                    <a:pt x="76191" y="28575"/>
                  </a:lnTo>
                  <a:lnTo>
                    <a:pt x="76191" y="20374"/>
                  </a:lnTo>
                  <a:lnTo>
                    <a:pt x="77249" y="19933"/>
                  </a:lnTo>
                  <a:lnTo>
                    <a:pt x="81248" y="19442"/>
                  </a:lnTo>
                  <a:lnTo>
                    <a:pt x="82737" y="18254"/>
                  </a:lnTo>
                  <a:lnTo>
                    <a:pt x="85325" y="10883"/>
                  </a:lnTo>
                  <a:lnTo>
                    <a:pt x="85601" y="4871"/>
                  </a:lnTo>
                  <a:lnTo>
                    <a:pt x="86698" y="3247"/>
                  </a:lnTo>
                  <a:lnTo>
                    <a:pt x="88487" y="2165"/>
                  </a:lnTo>
                  <a:lnTo>
                    <a:pt x="95231" y="3"/>
                  </a:lnTo>
                  <a:lnTo>
                    <a:pt x="90182" y="0"/>
                  </a:lnTo>
                  <a:lnTo>
                    <a:pt x="88693" y="2117"/>
                  </a:lnTo>
                  <a:lnTo>
                    <a:pt x="84481" y="15210"/>
                  </a:lnTo>
                  <a:lnTo>
                    <a:pt x="71828" y="34610"/>
                  </a:lnTo>
                  <a:lnTo>
                    <a:pt x="49907" y="81712"/>
                  </a:lnTo>
                  <a:lnTo>
                    <a:pt x="26739" y="124551"/>
                  </a:lnTo>
                  <a:lnTo>
                    <a:pt x="2207" y="160145"/>
                  </a:lnTo>
                  <a:lnTo>
                    <a:pt x="78" y="170947"/>
                  </a:lnTo>
                  <a:lnTo>
                    <a:pt x="0" y="163205"/>
                  </a:lnTo>
                  <a:lnTo>
                    <a:pt x="10107" y="162304"/>
                  </a:lnTo>
                  <a:lnTo>
                    <a:pt x="44772" y="170159"/>
                  </a:lnTo>
                  <a:lnTo>
                    <a:pt x="89948" y="162732"/>
                  </a:lnTo>
                  <a:lnTo>
                    <a:pt x="97476" y="162284"/>
                  </a:lnTo>
                  <a:lnTo>
                    <a:pt x="99907" y="161105"/>
                  </a:lnTo>
                  <a:lnTo>
                    <a:pt x="101526" y="159262"/>
                  </a:lnTo>
                  <a:lnTo>
                    <a:pt x="104384" y="154392"/>
                  </a:lnTo>
                  <a:lnTo>
                    <a:pt x="110884" y="145698"/>
                  </a:lnTo>
                  <a:lnTo>
                    <a:pt x="113842" y="135185"/>
                  </a:lnTo>
                  <a:lnTo>
                    <a:pt x="114158" y="128837"/>
                  </a:lnTo>
                  <a:lnTo>
                    <a:pt x="115261" y="127166"/>
                  </a:lnTo>
                  <a:lnTo>
                    <a:pt x="117054" y="126053"/>
                  </a:lnTo>
                  <a:lnTo>
                    <a:pt x="119308" y="125310"/>
                  </a:lnTo>
                  <a:lnTo>
                    <a:pt x="119752" y="124815"/>
                  </a:lnTo>
                  <a:lnTo>
                    <a:pt x="118989" y="124485"/>
                  </a:lnTo>
                  <a:lnTo>
                    <a:pt x="117423" y="124265"/>
                  </a:lnTo>
                  <a:lnTo>
                    <a:pt x="116378" y="125177"/>
                  </a:lnTo>
                  <a:lnTo>
                    <a:pt x="115219" y="129012"/>
                  </a:lnTo>
                  <a:lnTo>
                    <a:pt x="109241" y="175228"/>
                  </a:lnTo>
                  <a:lnTo>
                    <a:pt x="105355" y="214855"/>
                  </a:lnTo>
                  <a:lnTo>
                    <a:pt x="99826" y="256341"/>
                  </a:lnTo>
                  <a:lnTo>
                    <a:pt x="95510" y="298912"/>
                  </a:lnTo>
                  <a:lnTo>
                    <a:pt x="95241" y="328899"/>
                  </a:lnTo>
                  <a:lnTo>
                    <a:pt x="94183" y="329332"/>
                  </a:lnTo>
                  <a:lnTo>
                    <a:pt x="85716" y="323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86" name="SMARTInkShape-Group620">
            <a:extLst>
              <a:ext uri="{FF2B5EF4-FFF2-40B4-BE49-F238E27FC236}">
                <a16:creationId xmlns:a16="http://schemas.microsoft.com/office/drawing/2014/main" id="{BA0F0E3D-F29D-ECA0-A958-E401E7F5F8E0}"/>
              </a:ext>
            </a:extLst>
          </p:cNvPr>
          <p:cNvGrpSpPr/>
          <p:nvPr/>
        </p:nvGrpSpPr>
        <p:grpSpPr>
          <a:xfrm>
            <a:off x="7886700" y="4857750"/>
            <a:ext cx="123826" cy="85726"/>
            <a:chOff x="7886700" y="4857750"/>
            <a:chExt cx="123826" cy="85726"/>
          </a:xfrm>
        </p:grpSpPr>
        <p:sp>
          <p:nvSpPr>
            <p:cNvPr id="284" name="SMARTInkShape-2546">
              <a:extLst>
                <a:ext uri="{FF2B5EF4-FFF2-40B4-BE49-F238E27FC236}">
                  <a16:creationId xmlns:a16="http://schemas.microsoft.com/office/drawing/2014/main" id="{AE00AF56-260F-7838-CD7C-B9A756F7F329}"/>
                </a:ext>
              </a:extLst>
            </p:cNvPr>
            <p:cNvSpPr/>
            <p:nvPr>
              <p:custDataLst>
                <p:tags r:id="rId117"/>
              </p:custDataLst>
            </p:nvPr>
          </p:nvSpPr>
          <p:spPr>
            <a:xfrm>
              <a:off x="7886700" y="4857750"/>
              <a:ext cx="123826" cy="9526"/>
            </a:xfrm>
            <a:custGeom>
              <a:avLst/>
              <a:gdLst/>
              <a:ahLst/>
              <a:cxnLst/>
              <a:rect l="0" t="0" r="0" b="0"/>
              <a:pathLst>
                <a:path w="123826" h="9526">
                  <a:moveTo>
                    <a:pt x="0" y="0"/>
                  </a:moveTo>
                  <a:lnTo>
                    <a:pt x="0" y="0"/>
                  </a:lnTo>
                  <a:lnTo>
                    <a:pt x="0" y="9133"/>
                  </a:lnTo>
                  <a:lnTo>
                    <a:pt x="5056" y="4352"/>
                  </a:lnTo>
                  <a:lnTo>
                    <a:pt x="13184" y="1934"/>
                  </a:lnTo>
                  <a:lnTo>
                    <a:pt x="59245" y="113"/>
                  </a:lnTo>
                  <a:lnTo>
                    <a:pt x="93547" y="1081"/>
                  </a:lnTo>
                  <a:lnTo>
                    <a:pt x="1238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5" name="SMARTInkShape-2547">
              <a:extLst>
                <a:ext uri="{FF2B5EF4-FFF2-40B4-BE49-F238E27FC236}">
                  <a16:creationId xmlns:a16="http://schemas.microsoft.com/office/drawing/2014/main" id="{74637A66-8C48-FA66-4CCC-DB5EEF9EAA4F}"/>
                </a:ext>
              </a:extLst>
            </p:cNvPr>
            <p:cNvSpPr/>
            <p:nvPr>
              <p:custDataLst>
                <p:tags r:id="rId118"/>
              </p:custDataLst>
            </p:nvPr>
          </p:nvSpPr>
          <p:spPr>
            <a:xfrm>
              <a:off x="7886700" y="4924425"/>
              <a:ext cx="123826" cy="19051"/>
            </a:xfrm>
            <a:custGeom>
              <a:avLst/>
              <a:gdLst/>
              <a:ahLst/>
              <a:cxnLst/>
              <a:rect l="0" t="0" r="0" b="0"/>
              <a:pathLst>
                <a:path w="123826" h="19051">
                  <a:moveTo>
                    <a:pt x="0" y="0"/>
                  </a:moveTo>
                  <a:lnTo>
                    <a:pt x="0" y="0"/>
                  </a:lnTo>
                  <a:lnTo>
                    <a:pt x="40020" y="2822"/>
                  </a:lnTo>
                  <a:lnTo>
                    <a:pt x="83862" y="8642"/>
                  </a:lnTo>
                  <a:lnTo>
                    <a:pt x="99167" y="10321"/>
                  </a:lnTo>
                  <a:lnTo>
                    <a:pt x="1238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0" name="SMARTInkShape-Group621">
            <a:extLst>
              <a:ext uri="{FF2B5EF4-FFF2-40B4-BE49-F238E27FC236}">
                <a16:creationId xmlns:a16="http://schemas.microsoft.com/office/drawing/2014/main" id="{168100F6-AF53-18B4-DB25-8927F8D7A3D9}"/>
              </a:ext>
            </a:extLst>
          </p:cNvPr>
          <p:cNvGrpSpPr/>
          <p:nvPr/>
        </p:nvGrpSpPr>
        <p:grpSpPr>
          <a:xfrm>
            <a:off x="7038975" y="5391587"/>
            <a:ext cx="435834" cy="294073"/>
            <a:chOff x="7038975" y="5391587"/>
            <a:chExt cx="435834" cy="294073"/>
          </a:xfrm>
        </p:grpSpPr>
        <p:sp>
          <p:nvSpPr>
            <p:cNvPr id="287" name="SMARTInkShape-2548">
              <a:extLst>
                <a:ext uri="{FF2B5EF4-FFF2-40B4-BE49-F238E27FC236}">
                  <a16:creationId xmlns:a16="http://schemas.microsoft.com/office/drawing/2014/main" id="{790E63D5-808F-A583-961D-37BD2CD5C026}"/>
                </a:ext>
              </a:extLst>
            </p:cNvPr>
            <p:cNvSpPr/>
            <p:nvPr>
              <p:custDataLst>
                <p:tags r:id="rId114"/>
              </p:custDataLst>
            </p:nvPr>
          </p:nvSpPr>
          <p:spPr>
            <a:xfrm>
              <a:off x="7038975" y="5391587"/>
              <a:ext cx="421691" cy="285272"/>
            </a:xfrm>
            <a:custGeom>
              <a:avLst/>
              <a:gdLst/>
              <a:ahLst/>
              <a:cxnLst/>
              <a:rect l="0" t="0" r="0" b="0"/>
              <a:pathLst>
                <a:path w="421691" h="285272">
                  <a:moveTo>
                    <a:pt x="0" y="247213"/>
                  </a:moveTo>
                  <a:lnTo>
                    <a:pt x="0" y="247213"/>
                  </a:lnTo>
                  <a:lnTo>
                    <a:pt x="31471" y="218565"/>
                  </a:lnTo>
                  <a:lnTo>
                    <a:pt x="54160" y="203811"/>
                  </a:lnTo>
                  <a:lnTo>
                    <a:pt x="74041" y="197599"/>
                  </a:lnTo>
                  <a:lnTo>
                    <a:pt x="83417" y="191552"/>
                  </a:lnTo>
                  <a:lnTo>
                    <a:pt x="85245" y="192114"/>
                  </a:lnTo>
                  <a:lnTo>
                    <a:pt x="90098" y="195560"/>
                  </a:lnTo>
                  <a:lnTo>
                    <a:pt x="92960" y="200620"/>
                  </a:lnTo>
                  <a:lnTo>
                    <a:pt x="94798" y="212491"/>
                  </a:lnTo>
                  <a:lnTo>
                    <a:pt x="95232" y="256994"/>
                  </a:lnTo>
                  <a:lnTo>
                    <a:pt x="95247" y="272075"/>
                  </a:lnTo>
                  <a:lnTo>
                    <a:pt x="98071" y="276960"/>
                  </a:lnTo>
                  <a:lnTo>
                    <a:pt x="104741" y="285271"/>
                  </a:lnTo>
                  <a:lnTo>
                    <a:pt x="105826" y="269037"/>
                  </a:lnTo>
                  <a:lnTo>
                    <a:pt x="118032" y="227274"/>
                  </a:lnTo>
                  <a:lnTo>
                    <a:pt x="133424" y="180421"/>
                  </a:lnTo>
                  <a:lnTo>
                    <a:pt x="141008" y="142415"/>
                  </a:lnTo>
                  <a:lnTo>
                    <a:pt x="147378" y="103743"/>
                  </a:lnTo>
                  <a:lnTo>
                    <a:pt x="152466" y="59536"/>
                  </a:lnTo>
                  <a:lnTo>
                    <a:pt x="161493" y="29487"/>
                  </a:lnTo>
                  <a:lnTo>
                    <a:pt x="201660" y="28257"/>
                  </a:lnTo>
                  <a:lnTo>
                    <a:pt x="239197" y="28173"/>
                  </a:lnTo>
                  <a:lnTo>
                    <a:pt x="283833" y="23092"/>
                  </a:lnTo>
                  <a:lnTo>
                    <a:pt x="331115" y="12952"/>
                  </a:lnTo>
                  <a:lnTo>
                    <a:pt x="371029" y="7029"/>
                  </a:lnTo>
                  <a:lnTo>
                    <a:pt x="415402" y="218"/>
                  </a:lnTo>
                  <a:lnTo>
                    <a:pt x="419810" y="0"/>
                  </a:lnTo>
                  <a:lnTo>
                    <a:pt x="421690" y="912"/>
                  </a:lnTo>
                  <a:lnTo>
                    <a:pt x="419100" y="9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8" name="SMARTInkShape-2549">
              <a:extLst>
                <a:ext uri="{FF2B5EF4-FFF2-40B4-BE49-F238E27FC236}">
                  <a16:creationId xmlns:a16="http://schemas.microsoft.com/office/drawing/2014/main" id="{1755A8B9-22F4-7D7B-6675-C649D11ADDFA}"/>
                </a:ext>
              </a:extLst>
            </p:cNvPr>
            <p:cNvSpPr/>
            <p:nvPr>
              <p:custDataLst>
                <p:tags r:id="rId115"/>
              </p:custDataLst>
            </p:nvPr>
          </p:nvSpPr>
          <p:spPr>
            <a:xfrm>
              <a:off x="7286625" y="5543942"/>
              <a:ext cx="14466" cy="132959"/>
            </a:xfrm>
            <a:custGeom>
              <a:avLst/>
              <a:gdLst/>
              <a:ahLst/>
              <a:cxnLst/>
              <a:rect l="0" t="0" r="0" b="0"/>
              <a:pathLst>
                <a:path w="14466" h="132959">
                  <a:moveTo>
                    <a:pt x="0" y="9133"/>
                  </a:moveTo>
                  <a:lnTo>
                    <a:pt x="0" y="9133"/>
                  </a:lnTo>
                  <a:lnTo>
                    <a:pt x="9134" y="0"/>
                  </a:lnTo>
                  <a:lnTo>
                    <a:pt x="14465" y="4781"/>
                  </a:lnTo>
                  <a:lnTo>
                    <a:pt x="14191" y="15665"/>
                  </a:lnTo>
                  <a:lnTo>
                    <a:pt x="7112" y="59318"/>
                  </a:lnTo>
                  <a:lnTo>
                    <a:pt x="937" y="98174"/>
                  </a:lnTo>
                  <a:lnTo>
                    <a:pt x="0" y="132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9" name="SMARTInkShape-2550">
              <a:extLst>
                <a:ext uri="{FF2B5EF4-FFF2-40B4-BE49-F238E27FC236}">
                  <a16:creationId xmlns:a16="http://schemas.microsoft.com/office/drawing/2014/main" id="{0A4671C7-C969-C8A2-A9EC-F6540DCD47B1}"/>
                </a:ext>
              </a:extLst>
            </p:cNvPr>
            <p:cNvSpPr/>
            <p:nvPr>
              <p:custDataLst>
                <p:tags r:id="rId116"/>
              </p:custDataLst>
            </p:nvPr>
          </p:nvSpPr>
          <p:spPr>
            <a:xfrm>
              <a:off x="7378203" y="5546919"/>
              <a:ext cx="96606" cy="138741"/>
            </a:xfrm>
            <a:custGeom>
              <a:avLst/>
              <a:gdLst/>
              <a:ahLst/>
              <a:cxnLst/>
              <a:rect l="0" t="0" r="0" b="0"/>
              <a:pathLst>
                <a:path w="96606" h="138741">
                  <a:moveTo>
                    <a:pt x="51297" y="34731"/>
                  </a:moveTo>
                  <a:lnTo>
                    <a:pt x="51297" y="34731"/>
                  </a:lnTo>
                  <a:lnTo>
                    <a:pt x="56353" y="34731"/>
                  </a:lnTo>
                  <a:lnTo>
                    <a:pt x="57844" y="33673"/>
                  </a:lnTo>
                  <a:lnTo>
                    <a:pt x="58837" y="31909"/>
                  </a:lnTo>
                  <a:lnTo>
                    <a:pt x="59498" y="29675"/>
                  </a:lnTo>
                  <a:lnTo>
                    <a:pt x="58882" y="27127"/>
                  </a:lnTo>
                  <a:lnTo>
                    <a:pt x="52505" y="17398"/>
                  </a:lnTo>
                  <a:lnTo>
                    <a:pt x="41542" y="21247"/>
                  </a:lnTo>
                  <a:lnTo>
                    <a:pt x="24889" y="29089"/>
                  </a:lnTo>
                  <a:lnTo>
                    <a:pt x="15571" y="37868"/>
                  </a:lnTo>
                  <a:lnTo>
                    <a:pt x="4375" y="57533"/>
                  </a:lnTo>
                  <a:lnTo>
                    <a:pt x="966" y="65807"/>
                  </a:lnTo>
                  <a:lnTo>
                    <a:pt x="0" y="83468"/>
                  </a:lnTo>
                  <a:lnTo>
                    <a:pt x="2947" y="115619"/>
                  </a:lnTo>
                  <a:lnTo>
                    <a:pt x="5305" y="121465"/>
                  </a:lnTo>
                  <a:lnTo>
                    <a:pt x="13570" y="130782"/>
                  </a:lnTo>
                  <a:lnTo>
                    <a:pt x="27122" y="135629"/>
                  </a:lnTo>
                  <a:lnTo>
                    <a:pt x="51578" y="138740"/>
                  </a:lnTo>
                  <a:lnTo>
                    <a:pt x="59536" y="136343"/>
                  </a:lnTo>
                  <a:lnTo>
                    <a:pt x="73268" y="126181"/>
                  </a:lnTo>
                  <a:lnTo>
                    <a:pt x="82972" y="112039"/>
                  </a:lnTo>
                  <a:lnTo>
                    <a:pt x="94674" y="80693"/>
                  </a:lnTo>
                  <a:lnTo>
                    <a:pt x="96605" y="52231"/>
                  </a:lnTo>
                  <a:lnTo>
                    <a:pt x="93306" y="29456"/>
                  </a:lnTo>
                  <a:lnTo>
                    <a:pt x="85489" y="13689"/>
                  </a:lnTo>
                  <a:lnTo>
                    <a:pt x="80442" y="8003"/>
                  </a:lnTo>
                  <a:lnTo>
                    <a:pt x="69190" y="1685"/>
                  </a:lnTo>
                  <a:lnTo>
                    <a:pt x="63226" y="0"/>
                  </a:lnTo>
                  <a:lnTo>
                    <a:pt x="50954" y="951"/>
                  </a:lnTo>
                  <a:lnTo>
                    <a:pt x="28164" y="6529"/>
                  </a:lnTo>
                  <a:lnTo>
                    <a:pt x="26350" y="8521"/>
                  </a:lnTo>
                  <a:lnTo>
                    <a:pt x="25141" y="10908"/>
                  </a:lnTo>
                  <a:lnTo>
                    <a:pt x="23276" y="12499"/>
                  </a:lnTo>
                  <a:lnTo>
                    <a:pt x="13197" y="1568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97" name="SMARTInkShape-Group622">
            <a:extLst>
              <a:ext uri="{FF2B5EF4-FFF2-40B4-BE49-F238E27FC236}">
                <a16:creationId xmlns:a16="http://schemas.microsoft.com/office/drawing/2014/main" id="{C87D5D94-AE5F-8D85-6087-5085ABB42911}"/>
              </a:ext>
            </a:extLst>
          </p:cNvPr>
          <p:cNvGrpSpPr/>
          <p:nvPr/>
        </p:nvGrpSpPr>
        <p:grpSpPr>
          <a:xfrm>
            <a:off x="6051102" y="5230942"/>
            <a:ext cx="1006531" cy="471618"/>
            <a:chOff x="6051102" y="5230942"/>
            <a:chExt cx="1006531" cy="471618"/>
          </a:xfrm>
        </p:grpSpPr>
        <p:sp>
          <p:nvSpPr>
            <p:cNvPr id="291" name="SMARTInkShape-2551">
              <a:extLst>
                <a:ext uri="{FF2B5EF4-FFF2-40B4-BE49-F238E27FC236}">
                  <a16:creationId xmlns:a16="http://schemas.microsoft.com/office/drawing/2014/main" id="{0D73DBC3-42C4-FAE9-65BC-9D128F435EFA}"/>
                </a:ext>
              </a:extLst>
            </p:cNvPr>
            <p:cNvSpPr/>
            <p:nvPr>
              <p:custDataLst>
                <p:tags r:id="rId108"/>
              </p:custDataLst>
            </p:nvPr>
          </p:nvSpPr>
          <p:spPr>
            <a:xfrm>
              <a:off x="6457950" y="5286375"/>
              <a:ext cx="123353" cy="142876"/>
            </a:xfrm>
            <a:custGeom>
              <a:avLst/>
              <a:gdLst/>
              <a:ahLst/>
              <a:cxnLst/>
              <a:rect l="0" t="0" r="0" b="0"/>
              <a:pathLst>
                <a:path w="123353" h="142876">
                  <a:moveTo>
                    <a:pt x="0" y="0"/>
                  </a:moveTo>
                  <a:lnTo>
                    <a:pt x="0" y="0"/>
                  </a:lnTo>
                  <a:lnTo>
                    <a:pt x="44781" y="0"/>
                  </a:lnTo>
                  <a:lnTo>
                    <a:pt x="92310" y="0"/>
                  </a:lnTo>
                  <a:lnTo>
                    <a:pt x="123352" y="0"/>
                  </a:lnTo>
                  <a:lnTo>
                    <a:pt x="118628" y="0"/>
                  </a:lnTo>
                  <a:lnTo>
                    <a:pt x="113402" y="5645"/>
                  </a:lnTo>
                  <a:lnTo>
                    <a:pt x="92023" y="49837"/>
                  </a:lnTo>
                  <a:lnTo>
                    <a:pt x="73878" y="91650"/>
                  </a:lnTo>
                  <a:lnTo>
                    <a:pt x="66675" y="142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2" name="SMARTInkShape-2552">
              <a:extLst>
                <a:ext uri="{FF2B5EF4-FFF2-40B4-BE49-F238E27FC236}">
                  <a16:creationId xmlns:a16="http://schemas.microsoft.com/office/drawing/2014/main" id="{59D0A194-E3C1-9C2B-844C-1A6C3DB4CB47}"/>
                </a:ext>
              </a:extLst>
            </p:cNvPr>
            <p:cNvSpPr/>
            <p:nvPr>
              <p:custDataLst>
                <p:tags r:id="rId109"/>
              </p:custDataLst>
            </p:nvPr>
          </p:nvSpPr>
          <p:spPr>
            <a:xfrm>
              <a:off x="6648604" y="5257835"/>
              <a:ext cx="114144" cy="199991"/>
            </a:xfrm>
            <a:custGeom>
              <a:avLst/>
              <a:gdLst/>
              <a:ahLst/>
              <a:cxnLst/>
              <a:rect l="0" t="0" r="0" b="0"/>
              <a:pathLst>
                <a:path w="114144" h="199991">
                  <a:moveTo>
                    <a:pt x="56996" y="19015"/>
                  </a:moveTo>
                  <a:lnTo>
                    <a:pt x="56996" y="19015"/>
                  </a:lnTo>
                  <a:lnTo>
                    <a:pt x="62052" y="19015"/>
                  </a:lnTo>
                  <a:lnTo>
                    <a:pt x="63541" y="17957"/>
                  </a:lnTo>
                  <a:lnTo>
                    <a:pt x="64534" y="16193"/>
                  </a:lnTo>
                  <a:lnTo>
                    <a:pt x="65196" y="13959"/>
                  </a:lnTo>
                  <a:lnTo>
                    <a:pt x="64580" y="12470"/>
                  </a:lnTo>
                  <a:lnTo>
                    <a:pt x="63110" y="11476"/>
                  </a:lnTo>
                  <a:lnTo>
                    <a:pt x="61072" y="10814"/>
                  </a:lnTo>
                  <a:lnTo>
                    <a:pt x="60772" y="10373"/>
                  </a:lnTo>
                  <a:lnTo>
                    <a:pt x="65554" y="9606"/>
                  </a:lnTo>
                  <a:lnTo>
                    <a:pt x="66505" y="229"/>
                  </a:lnTo>
                  <a:lnTo>
                    <a:pt x="66519" y="0"/>
                  </a:lnTo>
                  <a:lnTo>
                    <a:pt x="61464" y="5031"/>
                  </a:lnTo>
                  <a:lnTo>
                    <a:pt x="41011" y="51423"/>
                  </a:lnTo>
                  <a:lnTo>
                    <a:pt x="26429" y="93767"/>
                  </a:lnTo>
                  <a:lnTo>
                    <a:pt x="366" y="132674"/>
                  </a:lnTo>
                  <a:lnTo>
                    <a:pt x="0" y="128068"/>
                  </a:lnTo>
                  <a:lnTo>
                    <a:pt x="1007" y="126642"/>
                  </a:lnTo>
                  <a:lnTo>
                    <a:pt x="8060" y="124166"/>
                  </a:lnTo>
                  <a:lnTo>
                    <a:pt x="53186" y="123800"/>
                  </a:lnTo>
                  <a:lnTo>
                    <a:pt x="88533" y="122732"/>
                  </a:lnTo>
                  <a:lnTo>
                    <a:pt x="102293" y="115589"/>
                  </a:lnTo>
                  <a:lnTo>
                    <a:pt x="108988" y="109601"/>
                  </a:lnTo>
                  <a:lnTo>
                    <a:pt x="111854" y="104078"/>
                  </a:lnTo>
                  <a:lnTo>
                    <a:pt x="114134" y="85852"/>
                  </a:lnTo>
                  <a:lnTo>
                    <a:pt x="114143" y="90795"/>
                  </a:lnTo>
                  <a:lnTo>
                    <a:pt x="105945" y="126399"/>
                  </a:lnTo>
                  <a:lnTo>
                    <a:pt x="104699" y="173313"/>
                  </a:lnTo>
                  <a:lnTo>
                    <a:pt x="104621" y="1999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3" name="SMARTInkShape-2553">
              <a:extLst>
                <a:ext uri="{FF2B5EF4-FFF2-40B4-BE49-F238E27FC236}">
                  <a16:creationId xmlns:a16="http://schemas.microsoft.com/office/drawing/2014/main" id="{2DB10629-4BFA-985F-5D08-A850DCE0D989}"/>
                </a:ext>
              </a:extLst>
            </p:cNvPr>
            <p:cNvSpPr/>
            <p:nvPr>
              <p:custDataLst>
                <p:tags r:id="rId110"/>
              </p:custDataLst>
            </p:nvPr>
          </p:nvSpPr>
          <p:spPr>
            <a:xfrm>
              <a:off x="6800850" y="5230942"/>
              <a:ext cx="256783" cy="471618"/>
            </a:xfrm>
            <a:custGeom>
              <a:avLst/>
              <a:gdLst/>
              <a:ahLst/>
              <a:cxnLst/>
              <a:rect l="0" t="0" r="0" b="0"/>
              <a:pathLst>
                <a:path w="256783" h="471618">
                  <a:moveTo>
                    <a:pt x="247650" y="17333"/>
                  </a:moveTo>
                  <a:lnTo>
                    <a:pt x="247650" y="17333"/>
                  </a:lnTo>
                  <a:lnTo>
                    <a:pt x="247650" y="12277"/>
                  </a:lnTo>
                  <a:lnTo>
                    <a:pt x="250472" y="6972"/>
                  </a:lnTo>
                  <a:lnTo>
                    <a:pt x="255850" y="0"/>
                  </a:lnTo>
                  <a:lnTo>
                    <a:pt x="256292" y="486"/>
                  </a:lnTo>
                  <a:lnTo>
                    <a:pt x="256782" y="3849"/>
                  </a:lnTo>
                  <a:lnTo>
                    <a:pt x="248435" y="36385"/>
                  </a:lnTo>
                  <a:lnTo>
                    <a:pt x="226573" y="84008"/>
                  </a:lnTo>
                  <a:lnTo>
                    <a:pt x="202162" y="131633"/>
                  </a:lnTo>
                  <a:lnTo>
                    <a:pt x="182690" y="169733"/>
                  </a:lnTo>
                  <a:lnTo>
                    <a:pt x="159520" y="214378"/>
                  </a:lnTo>
                  <a:lnTo>
                    <a:pt x="138009" y="254870"/>
                  </a:lnTo>
                  <a:lnTo>
                    <a:pt x="123779" y="275304"/>
                  </a:lnTo>
                  <a:lnTo>
                    <a:pt x="103198" y="320096"/>
                  </a:lnTo>
                  <a:lnTo>
                    <a:pt x="79064" y="359830"/>
                  </a:lnTo>
                  <a:lnTo>
                    <a:pt x="53914" y="403742"/>
                  </a:lnTo>
                  <a:lnTo>
                    <a:pt x="22216" y="446879"/>
                  </a:lnTo>
                  <a:lnTo>
                    <a:pt x="10974" y="467972"/>
                  </a:lnTo>
                  <a:lnTo>
                    <a:pt x="5582" y="471617"/>
                  </a:lnTo>
                  <a:lnTo>
                    <a:pt x="3721" y="471530"/>
                  </a:lnTo>
                  <a:lnTo>
                    <a:pt x="0" y="4650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4" name="SMARTInkShape-2554">
              <a:extLst>
                <a:ext uri="{FF2B5EF4-FFF2-40B4-BE49-F238E27FC236}">
                  <a16:creationId xmlns:a16="http://schemas.microsoft.com/office/drawing/2014/main" id="{0F2F7C3B-EFBE-8173-EDD2-4B1A6F0A61AD}"/>
                </a:ext>
              </a:extLst>
            </p:cNvPr>
            <p:cNvSpPr/>
            <p:nvPr>
              <p:custDataLst>
                <p:tags r:id="rId111"/>
              </p:custDataLst>
            </p:nvPr>
          </p:nvSpPr>
          <p:spPr>
            <a:xfrm>
              <a:off x="6051102" y="5238750"/>
              <a:ext cx="120706" cy="167848"/>
            </a:xfrm>
            <a:custGeom>
              <a:avLst/>
              <a:gdLst/>
              <a:ahLst/>
              <a:cxnLst/>
              <a:rect l="0" t="0" r="0" b="0"/>
              <a:pathLst>
                <a:path w="120706" h="167848">
                  <a:moveTo>
                    <a:pt x="111573" y="19050"/>
                  </a:moveTo>
                  <a:lnTo>
                    <a:pt x="111573" y="19050"/>
                  </a:lnTo>
                  <a:lnTo>
                    <a:pt x="116629" y="13994"/>
                  </a:lnTo>
                  <a:lnTo>
                    <a:pt x="119112" y="8689"/>
                  </a:lnTo>
                  <a:lnTo>
                    <a:pt x="120705" y="1717"/>
                  </a:lnTo>
                  <a:lnTo>
                    <a:pt x="119778" y="1145"/>
                  </a:lnTo>
                  <a:lnTo>
                    <a:pt x="93640" y="45"/>
                  </a:lnTo>
                  <a:lnTo>
                    <a:pt x="65925" y="15182"/>
                  </a:lnTo>
                  <a:lnTo>
                    <a:pt x="41015" y="34720"/>
                  </a:lnTo>
                  <a:lnTo>
                    <a:pt x="14694" y="74435"/>
                  </a:lnTo>
                  <a:lnTo>
                    <a:pt x="1027" y="111128"/>
                  </a:lnTo>
                  <a:lnTo>
                    <a:pt x="0" y="125591"/>
                  </a:lnTo>
                  <a:lnTo>
                    <a:pt x="3071" y="139074"/>
                  </a:lnTo>
                  <a:lnTo>
                    <a:pt x="15807" y="158565"/>
                  </a:lnTo>
                  <a:lnTo>
                    <a:pt x="29852" y="165724"/>
                  </a:lnTo>
                  <a:lnTo>
                    <a:pt x="45619" y="167847"/>
                  </a:lnTo>
                  <a:lnTo>
                    <a:pt x="66396" y="163092"/>
                  </a:lnTo>
                  <a:lnTo>
                    <a:pt x="79499" y="157857"/>
                  </a:lnTo>
                  <a:lnTo>
                    <a:pt x="89557" y="143537"/>
                  </a:lnTo>
                  <a:lnTo>
                    <a:pt x="96496" y="123061"/>
                  </a:lnTo>
                  <a:lnTo>
                    <a:pt x="99345" y="87733"/>
                  </a:lnTo>
                  <a:lnTo>
                    <a:pt x="92898" y="51513"/>
                  </a:lnTo>
                  <a:lnTo>
                    <a:pt x="75115" y="15937"/>
                  </a:lnTo>
                  <a:lnTo>
                    <a:pt x="67853" y="7083"/>
                  </a:lnTo>
                  <a:lnTo>
                    <a:pt x="5442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5" name="SMARTInkShape-2555">
              <a:extLst>
                <a:ext uri="{FF2B5EF4-FFF2-40B4-BE49-F238E27FC236}">
                  <a16:creationId xmlns:a16="http://schemas.microsoft.com/office/drawing/2014/main" id="{CAA02167-31CC-A0D6-C5AC-938C4C455767}"/>
                </a:ext>
              </a:extLst>
            </p:cNvPr>
            <p:cNvSpPr/>
            <p:nvPr>
              <p:custDataLst>
                <p:tags r:id="rId112"/>
              </p:custDataLst>
            </p:nvPr>
          </p:nvSpPr>
          <p:spPr>
            <a:xfrm>
              <a:off x="6233387" y="5381625"/>
              <a:ext cx="5489" cy="9526"/>
            </a:xfrm>
            <a:custGeom>
              <a:avLst/>
              <a:gdLst/>
              <a:ahLst/>
              <a:cxnLst/>
              <a:rect l="0" t="0" r="0" b="0"/>
              <a:pathLst>
                <a:path w="5489" h="9526">
                  <a:moveTo>
                    <a:pt x="5488" y="9525"/>
                  </a:moveTo>
                  <a:lnTo>
                    <a:pt x="5488" y="9525"/>
                  </a:lnTo>
                  <a:lnTo>
                    <a:pt x="0" y="9525"/>
                  </a:lnTo>
                  <a:lnTo>
                    <a:pt x="2344" y="9525"/>
                  </a:lnTo>
                  <a:lnTo>
                    <a:pt x="3392" y="8467"/>
                  </a:lnTo>
                  <a:lnTo>
                    <a:pt x="548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6" name="SMARTInkShape-2556">
              <a:extLst>
                <a:ext uri="{FF2B5EF4-FFF2-40B4-BE49-F238E27FC236}">
                  <a16:creationId xmlns:a16="http://schemas.microsoft.com/office/drawing/2014/main" id="{EFDD2442-3D53-7168-B798-3BFAAA77CEC9}"/>
                </a:ext>
              </a:extLst>
            </p:cNvPr>
            <p:cNvSpPr/>
            <p:nvPr>
              <p:custDataLst>
                <p:tags r:id="rId113"/>
              </p:custDataLst>
            </p:nvPr>
          </p:nvSpPr>
          <p:spPr>
            <a:xfrm>
              <a:off x="6306650" y="5288105"/>
              <a:ext cx="83302" cy="144419"/>
            </a:xfrm>
            <a:custGeom>
              <a:avLst/>
              <a:gdLst/>
              <a:ahLst/>
              <a:cxnLst/>
              <a:rect l="0" t="0" r="0" b="0"/>
              <a:pathLst>
                <a:path w="83302" h="144419">
                  <a:moveTo>
                    <a:pt x="75100" y="36370"/>
                  </a:moveTo>
                  <a:lnTo>
                    <a:pt x="75100" y="36370"/>
                  </a:lnTo>
                  <a:lnTo>
                    <a:pt x="75100" y="31314"/>
                  </a:lnTo>
                  <a:lnTo>
                    <a:pt x="77922" y="26009"/>
                  </a:lnTo>
                  <a:lnTo>
                    <a:pt x="83301" y="19037"/>
                  </a:lnTo>
                  <a:lnTo>
                    <a:pt x="82684" y="18465"/>
                  </a:lnTo>
                  <a:lnTo>
                    <a:pt x="79176" y="17828"/>
                  </a:lnTo>
                  <a:lnTo>
                    <a:pt x="77817" y="16602"/>
                  </a:lnTo>
                  <a:lnTo>
                    <a:pt x="72814" y="7025"/>
                  </a:lnTo>
                  <a:lnTo>
                    <a:pt x="70401" y="4107"/>
                  </a:lnTo>
                  <a:lnTo>
                    <a:pt x="64898" y="864"/>
                  </a:lnTo>
                  <a:lnTo>
                    <a:pt x="61948" y="0"/>
                  </a:lnTo>
                  <a:lnTo>
                    <a:pt x="53027" y="1861"/>
                  </a:lnTo>
                  <a:lnTo>
                    <a:pt x="42006" y="7274"/>
                  </a:lnTo>
                  <a:lnTo>
                    <a:pt x="23902" y="23281"/>
                  </a:lnTo>
                  <a:lnTo>
                    <a:pt x="11424" y="39019"/>
                  </a:lnTo>
                  <a:lnTo>
                    <a:pt x="4466" y="56597"/>
                  </a:lnTo>
                  <a:lnTo>
                    <a:pt x="0" y="88697"/>
                  </a:lnTo>
                  <a:lnTo>
                    <a:pt x="4284" y="113963"/>
                  </a:lnTo>
                  <a:lnTo>
                    <a:pt x="9406" y="123771"/>
                  </a:lnTo>
                  <a:lnTo>
                    <a:pt x="21063" y="132117"/>
                  </a:lnTo>
                  <a:lnTo>
                    <a:pt x="43965" y="144418"/>
                  </a:lnTo>
                  <a:lnTo>
                    <a:pt x="50110" y="144385"/>
                  </a:lnTo>
                  <a:lnTo>
                    <a:pt x="62582" y="138704"/>
                  </a:lnTo>
                  <a:lnTo>
                    <a:pt x="72358" y="129124"/>
                  </a:lnTo>
                  <a:lnTo>
                    <a:pt x="76448" y="123606"/>
                  </a:lnTo>
                  <a:lnTo>
                    <a:pt x="82202" y="95614"/>
                  </a:lnTo>
                  <a:lnTo>
                    <a:pt x="78851" y="60509"/>
                  </a:lnTo>
                  <a:lnTo>
                    <a:pt x="66099" y="28353"/>
                  </a:lnTo>
                  <a:lnTo>
                    <a:pt x="54872" y="14109"/>
                  </a:lnTo>
                  <a:lnTo>
                    <a:pt x="43884" y="5310"/>
                  </a:lnTo>
                  <a:lnTo>
                    <a:pt x="35474" y="1399"/>
                  </a:lnTo>
                  <a:lnTo>
                    <a:pt x="31749" y="1414"/>
                  </a:lnTo>
                  <a:lnTo>
                    <a:pt x="17950" y="77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1" name="SMARTInkShape-Group623">
            <a:extLst>
              <a:ext uri="{FF2B5EF4-FFF2-40B4-BE49-F238E27FC236}">
                <a16:creationId xmlns:a16="http://schemas.microsoft.com/office/drawing/2014/main" id="{DF291C00-F415-3E8D-E830-1A7A6345C7A1}"/>
              </a:ext>
            </a:extLst>
          </p:cNvPr>
          <p:cNvGrpSpPr/>
          <p:nvPr/>
        </p:nvGrpSpPr>
        <p:grpSpPr>
          <a:xfrm>
            <a:off x="5648325" y="4677363"/>
            <a:ext cx="1943101" cy="418513"/>
            <a:chOff x="5648325" y="4677363"/>
            <a:chExt cx="1943101" cy="418513"/>
          </a:xfrm>
        </p:grpSpPr>
        <p:sp>
          <p:nvSpPr>
            <p:cNvPr id="298" name="SMARTInkShape-2557">
              <a:extLst>
                <a:ext uri="{FF2B5EF4-FFF2-40B4-BE49-F238E27FC236}">
                  <a16:creationId xmlns:a16="http://schemas.microsoft.com/office/drawing/2014/main" id="{4C1D575F-EE3A-EC60-43B7-DF8E58CC31A0}"/>
                </a:ext>
              </a:extLst>
            </p:cNvPr>
            <p:cNvSpPr/>
            <p:nvPr>
              <p:custDataLst>
                <p:tags r:id="rId105"/>
              </p:custDataLst>
            </p:nvPr>
          </p:nvSpPr>
          <p:spPr>
            <a:xfrm>
              <a:off x="6845407" y="4677363"/>
              <a:ext cx="163221" cy="203247"/>
            </a:xfrm>
            <a:custGeom>
              <a:avLst/>
              <a:gdLst/>
              <a:ahLst/>
              <a:cxnLst/>
              <a:rect l="0" t="0" r="0" b="0"/>
              <a:pathLst>
                <a:path w="163221" h="203247">
                  <a:moveTo>
                    <a:pt x="79268" y="37512"/>
                  </a:moveTo>
                  <a:lnTo>
                    <a:pt x="79268" y="37512"/>
                  </a:lnTo>
                  <a:lnTo>
                    <a:pt x="79268" y="28104"/>
                  </a:lnTo>
                  <a:lnTo>
                    <a:pt x="74212" y="28021"/>
                  </a:lnTo>
                  <a:lnTo>
                    <a:pt x="68907" y="30824"/>
                  </a:lnTo>
                  <a:lnTo>
                    <a:pt x="66011" y="33055"/>
                  </a:lnTo>
                  <a:lnTo>
                    <a:pt x="57148" y="35531"/>
                  </a:lnTo>
                  <a:lnTo>
                    <a:pt x="51822" y="36191"/>
                  </a:lnTo>
                  <a:lnTo>
                    <a:pt x="40259" y="45392"/>
                  </a:lnTo>
                  <a:lnTo>
                    <a:pt x="5810" y="87815"/>
                  </a:lnTo>
                  <a:lnTo>
                    <a:pt x="1722" y="96448"/>
                  </a:lnTo>
                  <a:lnTo>
                    <a:pt x="0" y="117328"/>
                  </a:lnTo>
                  <a:lnTo>
                    <a:pt x="7519" y="155113"/>
                  </a:lnTo>
                  <a:lnTo>
                    <a:pt x="16145" y="176309"/>
                  </a:lnTo>
                  <a:lnTo>
                    <a:pt x="27930" y="186689"/>
                  </a:lnTo>
                  <a:lnTo>
                    <a:pt x="51253" y="201975"/>
                  </a:lnTo>
                  <a:lnTo>
                    <a:pt x="57416" y="203246"/>
                  </a:lnTo>
                  <a:lnTo>
                    <a:pt x="94147" y="200148"/>
                  </a:lnTo>
                  <a:lnTo>
                    <a:pt x="107400" y="194109"/>
                  </a:lnTo>
                  <a:lnTo>
                    <a:pt x="138212" y="172984"/>
                  </a:lnTo>
                  <a:lnTo>
                    <a:pt x="143964" y="164869"/>
                  </a:lnTo>
                  <a:lnTo>
                    <a:pt x="156018" y="124248"/>
                  </a:lnTo>
                  <a:lnTo>
                    <a:pt x="163220" y="80280"/>
                  </a:lnTo>
                  <a:lnTo>
                    <a:pt x="156636" y="42242"/>
                  </a:lnTo>
                  <a:lnTo>
                    <a:pt x="150757" y="28801"/>
                  </a:lnTo>
                  <a:lnTo>
                    <a:pt x="142439" y="20234"/>
                  </a:lnTo>
                  <a:lnTo>
                    <a:pt x="119851" y="6112"/>
                  </a:lnTo>
                  <a:lnTo>
                    <a:pt x="83985" y="294"/>
                  </a:lnTo>
                  <a:lnTo>
                    <a:pt x="79238" y="0"/>
                  </a:lnTo>
                  <a:lnTo>
                    <a:pt x="71141" y="2496"/>
                  </a:lnTo>
                  <a:lnTo>
                    <a:pt x="60218" y="8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9" name="SMARTInkShape-2558">
              <a:extLst>
                <a:ext uri="{FF2B5EF4-FFF2-40B4-BE49-F238E27FC236}">
                  <a16:creationId xmlns:a16="http://schemas.microsoft.com/office/drawing/2014/main" id="{467B4CB8-1A97-23C8-70A7-AEB1B85BD816}"/>
                </a:ext>
              </a:extLst>
            </p:cNvPr>
            <p:cNvSpPr/>
            <p:nvPr>
              <p:custDataLst>
                <p:tags r:id="rId106"/>
              </p:custDataLst>
            </p:nvPr>
          </p:nvSpPr>
          <p:spPr>
            <a:xfrm>
              <a:off x="6477000" y="4762892"/>
              <a:ext cx="161926" cy="18659"/>
            </a:xfrm>
            <a:custGeom>
              <a:avLst/>
              <a:gdLst/>
              <a:ahLst/>
              <a:cxnLst/>
              <a:rect l="0" t="0" r="0" b="0"/>
              <a:pathLst>
                <a:path w="161926" h="18659">
                  <a:moveTo>
                    <a:pt x="0" y="9133"/>
                  </a:moveTo>
                  <a:lnTo>
                    <a:pt x="0" y="9133"/>
                  </a:lnTo>
                  <a:lnTo>
                    <a:pt x="5056" y="4076"/>
                  </a:lnTo>
                  <a:lnTo>
                    <a:pt x="23370" y="932"/>
                  </a:lnTo>
                  <a:lnTo>
                    <a:pt x="59018" y="0"/>
                  </a:lnTo>
                  <a:lnTo>
                    <a:pt x="103263" y="6232"/>
                  </a:lnTo>
                  <a:lnTo>
                    <a:pt x="130785" y="9331"/>
                  </a:lnTo>
                  <a:lnTo>
                    <a:pt x="161925" y="186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0" name="SMARTInkShape-2559">
              <a:extLst>
                <a:ext uri="{FF2B5EF4-FFF2-40B4-BE49-F238E27FC236}">
                  <a16:creationId xmlns:a16="http://schemas.microsoft.com/office/drawing/2014/main" id="{826AFBCB-81C5-1469-32AE-D447AC5B8B1A}"/>
                </a:ext>
              </a:extLst>
            </p:cNvPr>
            <p:cNvSpPr/>
            <p:nvPr>
              <p:custDataLst>
                <p:tags r:id="rId107"/>
              </p:custDataLst>
            </p:nvPr>
          </p:nvSpPr>
          <p:spPr>
            <a:xfrm>
              <a:off x="5648325" y="5038725"/>
              <a:ext cx="1943101" cy="57151"/>
            </a:xfrm>
            <a:custGeom>
              <a:avLst/>
              <a:gdLst/>
              <a:ahLst/>
              <a:cxnLst/>
              <a:rect l="0" t="0" r="0" b="0"/>
              <a:pathLst>
                <a:path w="1943101" h="57151">
                  <a:moveTo>
                    <a:pt x="0" y="0"/>
                  </a:moveTo>
                  <a:lnTo>
                    <a:pt x="0" y="0"/>
                  </a:lnTo>
                  <a:lnTo>
                    <a:pt x="41940" y="1058"/>
                  </a:lnTo>
                  <a:lnTo>
                    <a:pt x="75273" y="7539"/>
                  </a:lnTo>
                  <a:lnTo>
                    <a:pt x="116848" y="11759"/>
                  </a:lnTo>
                  <a:lnTo>
                    <a:pt x="157034" y="16890"/>
                  </a:lnTo>
                  <a:lnTo>
                    <a:pt x="204116" y="18623"/>
                  </a:lnTo>
                  <a:lnTo>
                    <a:pt x="248693" y="18966"/>
                  </a:lnTo>
                  <a:lnTo>
                    <a:pt x="290057" y="19024"/>
                  </a:lnTo>
                  <a:lnTo>
                    <a:pt x="330653" y="19042"/>
                  </a:lnTo>
                  <a:lnTo>
                    <a:pt x="375725" y="19048"/>
                  </a:lnTo>
                  <a:lnTo>
                    <a:pt x="422594" y="20108"/>
                  </a:lnTo>
                  <a:lnTo>
                    <a:pt x="454166" y="24106"/>
                  </a:lnTo>
                  <a:lnTo>
                    <a:pt x="488660" y="26589"/>
                  </a:lnTo>
                  <a:lnTo>
                    <a:pt x="525157" y="27692"/>
                  </a:lnTo>
                  <a:lnTo>
                    <a:pt x="562546" y="28183"/>
                  </a:lnTo>
                  <a:lnTo>
                    <a:pt x="600328" y="28400"/>
                  </a:lnTo>
                  <a:lnTo>
                    <a:pt x="638288" y="28497"/>
                  </a:lnTo>
                  <a:lnTo>
                    <a:pt x="676326" y="28541"/>
                  </a:lnTo>
                  <a:lnTo>
                    <a:pt x="717219" y="28558"/>
                  </a:lnTo>
                  <a:lnTo>
                    <a:pt x="759031" y="29626"/>
                  </a:lnTo>
                  <a:lnTo>
                    <a:pt x="798780" y="33628"/>
                  </a:lnTo>
                  <a:lnTo>
                    <a:pt x="840436" y="36113"/>
                  </a:lnTo>
                  <a:lnTo>
                    <a:pt x="883644" y="37217"/>
                  </a:lnTo>
                  <a:lnTo>
                    <a:pt x="927542" y="37707"/>
                  </a:lnTo>
                  <a:lnTo>
                    <a:pt x="971746" y="37925"/>
                  </a:lnTo>
                  <a:lnTo>
                    <a:pt x="1016088" y="38022"/>
                  </a:lnTo>
                  <a:lnTo>
                    <a:pt x="1060489" y="38066"/>
                  </a:lnTo>
                  <a:lnTo>
                    <a:pt x="1104917" y="38083"/>
                  </a:lnTo>
                  <a:lnTo>
                    <a:pt x="1149357" y="38093"/>
                  </a:lnTo>
                  <a:lnTo>
                    <a:pt x="1193802" y="38097"/>
                  </a:lnTo>
                  <a:lnTo>
                    <a:pt x="1238251" y="40920"/>
                  </a:lnTo>
                  <a:lnTo>
                    <a:pt x="1282700" y="44645"/>
                  </a:lnTo>
                  <a:lnTo>
                    <a:pt x="1327150" y="46301"/>
                  </a:lnTo>
                  <a:lnTo>
                    <a:pt x="1368778" y="47037"/>
                  </a:lnTo>
                  <a:lnTo>
                    <a:pt x="1408446" y="47363"/>
                  </a:lnTo>
                  <a:lnTo>
                    <a:pt x="1447243" y="47509"/>
                  </a:lnTo>
                  <a:lnTo>
                    <a:pt x="1485653" y="47573"/>
                  </a:lnTo>
                  <a:lnTo>
                    <a:pt x="1523889" y="47602"/>
                  </a:lnTo>
                  <a:lnTo>
                    <a:pt x="1562051" y="47615"/>
                  </a:lnTo>
                  <a:lnTo>
                    <a:pt x="1600178" y="47620"/>
                  </a:lnTo>
                  <a:lnTo>
                    <a:pt x="1637233" y="48681"/>
                  </a:lnTo>
                  <a:lnTo>
                    <a:pt x="1671339" y="52681"/>
                  </a:lnTo>
                  <a:lnTo>
                    <a:pt x="1715236" y="55826"/>
                  </a:lnTo>
                  <a:lnTo>
                    <a:pt x="1755052" y="56758"/>
                  </a:lnTo>
                  <a:lnTo>
                    <a:pt x="1793661" y="57034"/>
                  </a:lnTo>
                  <a:lnTo>
                    <a:pt x="1824824" y="57098"/>
                  </a:lnTo>
                  <a:lnTo>
                    <a:pt x="1872424" y="57133"/>
                  </a:lnTo>
                  <a:lnTo>
                    <a:pt x="1916321" y="57147"/>
                  </a:lnTo>
                  <a:lnTo>
                    <a:pt x="1943100" y="57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07" name="SMARTInkShape-Group624">
            <a:extLst>
              <a:ext uri="{FF2B5EF4-FFF2-40B4-BE49-F238E27FC236}">
                <a16:creationId xmlns:a16="http://schemas.microsoft.com/office/drawing/2014/main" id="{5EC73F65-E700-D37F-6BA9-65B17AAD6A7C}"/>
              </a:ext>
            </a:extLst>
          </p:cNvPr>
          <p:cNvGrpSpPr/>
          <p:nvPr/>
        </p:nvGrpSpPr>
        <p:grpSpPr>
          <a:xfrm>
            <a:off x="5476885" y="4620949"/>
            <a:ext cx="609591" cy="212141"/>
            <a:chOff x="5476885" y="4620949"/>
            <a:chExt cx="609591" cy="212141"/>
          </a:xfrm>
        </p:grpSpPr>
        <p:sp>
          <p:nvSpPr>
            <p:cNvPr id="302" name="SMARTInkShape-2560">
              <a:extLst>
                <a:ext uri="{FF2B5EF4-FFF2-40B4-BE49-F238E27FC236}">
                  <a16:creationId xmlns:a16="http://schemas.microsoft.com/office/drawing/2014/main" id="{F93E965D-3F74-C6D1-09FE-C9E6D58EC607}"/>
                </a:ext>
              </a:extLst>
            </p:cNvPr>
            <p:cNvSpPr/>
            <p:nvPr>
              <p:custDataLst>
                <p:tags r:id="rId100"/>
              </p:custDataLst>
            </p:nvPr>
          </p:nvSpPr>
          <p:spPr>
            <a:xfrm>
              <a:off x="5972175" y="4620949"/>
              <a:ext cx="38091" cy="198702"/>
            </a:xfrm>
            <a:custGeom>
              <a:avLst/>
              <a:gdLst/>
              <a:ahLst/>
              <a:cxnLst/>
              <a:rect l="0" t="0" r="0" b="0"/>
              <a:pathLst>
                <a:path w="38091" h="198702">
                  <a:moveTo>
                    <a:pt x="28575" y="8201"/>
                  </a:moveTo>
                  <a:lnTo>
                    <a:pt x="28575" y="8201"/>
                  </a:lnTo>
                  <a:lnTo>
                    <a:pt x="36776" y="8201"/>
                  </a:lnTo>
                  <a:lnTo>
                    <a:pt x="37217" y="7143"/>
                  </a:lnTo>
                  <a:lnTo>
                    <a:pt x="37984" y="0"/>
                  </a:lnTo>
                  <a:lnTo>
                    <a:pt x="38090" y="12050"/>
                  </a:lnTo>
                  <a:lnTo>
                    <a:pt x="24842" y="57000"/>
                  </a:lnTo>
                  <a:lnTo>
                    <a:pt x="12590" y="102820"/>
                  </a:lnTo>
                  <a:lnTo>
                    <a:pt x="4201" y="144304"/>
                  </a:lnTo>
                  <a:lnTo>
                    <a:pt x="0" y="1987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3" name="SMARTInkShape-2561">
              <a:extLst>
                <a:ext uri="{FF2B5EF4-FFF2-40B4-BE49-F238E27FC236}">
                  <a16:creationId xmlns:a16="http://schemas.microsoft.com/office/drawing/2014/main" id="{DE851150-54FC-4112-E673-9772C36BC8A2}"/>
                </a:ext>
              </a:extLst>
            </p:cNvPr>
            <p:cNvSpPr/>
            <p:nvPr>
              <p:custDataLst>
                <p:tags r:id="rId101"/>
              </p:custDataLst>
            </p:nvPr>
          </p:nvSpPr>
          <p:spPr>
            <a:xfrm>
              <a:off x="6069628" y="4649917"/>
              <a:ext cx="16848" cy="183173"/>
            </a:xfrm>
            <a:custGeom>
              <a:avLst/>
              <a:gdLst/>
              <a:ahLst/>
              <a:cxnLst/>
              <a:rect l="0" t="0" r="0" b="0"/>
              <a:pathLst>
                <a:path w="16848" h="183173">
                  <a:moveTo>
                    <a:pt x="7322" y="17333"/>
                  </a:moveTo>
                  <a:lnTo>
                    <a:pt x="7322" y="17333"/>
                  </a:lnTo>
                  <a:lnTo>
                    <a:pt x="12378" y="12276"/>
                  </a:lnTo>
                  <a:lnTo>
                    <a:pt x="14861" y="6972"/>
                  </a:lnTo>
                  <a:lnTo>
                    <a:pt x="16454" y="0"/>
                  </a:lnTo>
                  <a:lnTo>
                    <a:pt x="15766" y="47123"/>
                  </a:lnTo>
                  <a:lnTo>
                    <a:pt x="6481" y="87070"/>
                  </a:lnTo>
                  <a:lnTo>
                    <a:pt x="370" y="123015"/>
                  </a:lnTo>
                  <a:lnTo>
                    <a:pt x="0" y="144736"/>
                  </a:lnTo>
                  <a:lnTo>
                    <a:pt x="7598" y="175004"/>
                  </a:lnTo>
                  <a:lnTo>
                    <a:pt x="12031" y="181954"/>
                  </a:lnTo>
                  <a:lnTo>
                    <a:pt x="13636" y="183172"/>
                  </a:lnTo>
                  <a:lnTo>
                    <a:pt x="16847" y="1792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4" name="SMARTInkShape-2562">
              <a:extLst>
                <a:ext uri="{FF2B5EF4-FFF2-40B4-BE49-F238E27FC236}">
                  <a16:creationId xmlns:a16="http://schemas.microsoft.com/office/drawing/2014/main" id="{E96672D2-C5D0-FE81-B4BC-FE1852686441}"/>
                </a:ext>
              </a:extLst>
            </p:cNvPr>
            <p:cNvSpPr/>
            <p:nvPr>
              <p:custDataLst>
                <p:tags r:id="rId102"/>
              </p:custDataLst>
            </p:nvPr>
          </p:nvSpPr>
          <p:spPr>
            <a:xfrm>
              <a:off x="5868724" y="4772025"/>
              <a:ext cx="8202" cy="1"/>
            </a:xfrm>
            <a:custGeom>
              <a:avLst/>
              <a:gdLst/>
              <a:ahLst/>
              <a:cxnLst/>
              <a:rect l="0" t="0" r="0" b="0"/>
              <a:pathLst>
                <a:path w="8202" h="1">
                  <a:moveTo>
                    <a:pt x="8201" y="0"/>
                  </a:moveTo>
                  <a:lnTo>
                    <a:pt x="8201" y="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SMARTInkShape-2563">
              <a:extLst>
                <a:ext uri="{FF2B5EF4-FFF2-40B4-BE49-F238E27FC236}">
                  <a16:creationId xmlns:a16="http://schemas.microsoft.com/office/drawing/2014/main" id="{01CC863D-C403-FC2D-C03E-19C5A89BA75C}"/>
                </a:ext>
              </a:extLst>
            </p:cNvPr>
            <p:cNvSpPr/>
            <p:nvPr>
              <p:custDataLst>
                <p:tags r:id="rId103"/>
              </p:custDataLst>
            </p:nvPr>
          </p:nvSpPr>
          <p:spPr>
            <a:xfrm>
              <a:off x="5476885" y="4724400"/>
              <a:ext cx="133341" cy="9526"/>
            </a:xfrm>
            <a:custGeom>
              <a:avLst/>
              <a:gdLst/>
              <a:ahLst/>
              <a:cxnLst/>
              <a:rect l="0" t="0" r="0" b="0"/>
              <a:pathLst>
                <a:path w="133341" h="9526">
                  <a:moveTo>
                    <a:pt x="9515" y="0"/>
                  </a:moveTo>
                  <a:lnTo>
                    <a:pt x="9515" y="0"/>
                  </a:lnTo>
                  <a:lnTo>
                    <a:pt x="106" y="0"/>
                  </a:lnTo>
                  <a:lnTo>
                    <a:pt x="0" y="8201"/>
                  </a:lnTo>
                  <a:lnTo>
                    <a:pt x="1055" y="8642"/>
                  </a:lnTo>
                  <a:lnTo>
                    <a:pt x="40694" y="9491"/>
                  </a:lnTo>
                  <a:lnTo>
                    <a:pt x="85354" y="9522"/>
                  </a:lnTo>
                  <a:lnTo>
                    <a:pt x="13334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6" name="SMARTInkShape-2564">
              <a:extLst>
                <a:ext uri="{FF2B5EF4-FFF2-40B4-BE49-F238E27FC236}">
                  <a16:creationId xmlns:a16="http://schemas.microsoft.com/office/drawing/2014/main" id="{D00537EE-CA36-8FD2-B57A-10A3499485D5}"/>
                </a:ext>
              </a:extLst>
            </p:cNvPr>
            <p:cNvSpPr/>
            <p:nvPr>
              <p:custDataLst>
                <p:tags r:id="rId104"/>
              </p:custDataLst>
            </p:nvPr>
          </p:nvSpPr>
          <p:spPr>
            <a:xfrm>
              <a:off x="5691817" y="4648319"/>
              <a:ext cx="126593" cy="181549"/>
            </a:xfrm>
            <a:custGeom>
              <a:avLst/>
              <a:gdLst/>
              <a:ahLst/>
              <a:cxnLst/>
              <a:rect l="0" t="0" r="0" b="0"/>
              <a:pathLst>
                <a:path w="126593" h="181549">
                  <a:moveTo>
                    <a:pt x="80333" y="18931"/>
                  </a:moveTo>
                  <a:lnTo>
                    <a:pt x="80333" y="18931"/>
                  </a:lnTo>
                  <a:lnTo>
                    <a:pt x="85389" y="18931"/>
                  </a:lnTo>
                  <a:lnTo>
                    <a:pt x="86878" y="17873"/>
                  </a:lnTo>
                  <a:lnTo>
                    <a:pt x="87872" y="16109"/>
                  </a:lnTo>
                  <a:lnTo>
                    <a:pt x="89742" y="9798"/>
                  </a:lnTo>
                  <a:lnTo>
                    <a:pt x="89824" y="4466"/>
                  </a:lnTo>
                  <a:lnTo>
                    <a:pt x="88777" y="2938"/>
                  </a:lnTo>
                  <a:lnTo>
                    <a:pt x="87021" y="1918"/>
                  </a:lnTo>
                  <a:lnTo>
                    <a:pt x="79492" y="484"/>
                  </a:lnTo>
                  <a:lnTo>
                    <a:pt x="67467" y="0"/>
                  </a:lnTo>
                  <a:lnTo>
                    <a:pt x="58387" y="5578"/>
                  </a:lnTo>
                  <a:lnTo>
                    <a:pt x="30210" y="26893"/>
                  </a:lnTo>
                  <a:lnTo>
                    <a:pt x="10990" y="67605"/>
                  </a:lnTo>
                  <a:lnTo>
                    <a:pt x="0" y="103805"/>
                  </a:lnTo>
                  <a:lnTo>
                    <a:pt x="3379" y="139051"/>
                  </a:lnTo>
                  <a:lnTo>
                    <a:pt x="9442" y="152045"/>
                  </a:lnTo>
                  <a:lnTo>
                    <a:pt x="20251" y="164876"/>
                  </a:lnTo>
                  <a:lnTo>
                    <a:pt x="35638" y="177634"/>
                  </a:lnTo>
                  <a:lnTo>
                    <a:pt x="43128" y="180825"/>
                  </a:lnTo>
                  <a:lnTo>
                    <a:pt x="57094" y="181548"/>
                  </a:lnTo>
                  <a:lnTo>
                    <a:pt x="76858" y="176005"/>
                  </a:lnTo>
                  <a:lnTo>
                    <a:pt x="96119" y="162603"/>
                  </a:lnTo>
                  <a:lnTo>
                    <a:pt x="121043" y="118471"/>
                  </a:lnTo>
                  <a:lnTo>
                    <a:pt x="126592" y="79084"/>
                  </a:lnTo>
                  <a:lnTo>
                    <a:pt x="126496" y="54628"/>
                  </a:lnTo>
                  <a:lnTo>
                    <a:pt x="122721" y="36913"/>
                  </a:lnTo>
                  <a:lnTo>
                    <a:pt x="114695" y="24101"/>
                  </a:lnTo>
                  <a:lnTo>
                    <a:pt x="92295" y="7252"/>
                  </a:lnTo>
                  <a:lnTo>
                    <a:pt x="86191" y="5853"/>
                  </a:lnTo>
                  <a:lnTo>
                    <a:pt x="51758" y="9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0" name="SMARTInkShape-Group625">
            <a:extLst>
              <a:ext uri="{FF2B5EF4-FFF2-40B4-BE49-F238E27FC236}">
                <a16:creationId xmlns:a16="http://schemas.microsoft.com/office/drawing/2014/main" id="{55FCBC67-DA71-9EDA-7CBE-A1AE5152ABBC}"/>
              </a:ext>
            </a:extLst>
          </p:cNvPr>
          <p:cNvGrpSpPr/>
          <p:nvPr/>
        </p:nvGrpSpPr>
        <p:grpSpPr>
          <a:xfrm>
            <a:off x="342900" y="2057440"/>
            <a:ext cx="559688" cy="380908"/>
            <a:chOff x="342900" y="2057440"/>
            <a:chExt cx="559688" cy="380908"/>
          </a:xfrm>
        </p:grpSpPr>
        <p:sp>
          <p:nvSpPr>
            <p:cNvPr id="308" name="SMARTInkShape-2565">
              <a:extLst>
                <a:ext uri="{FF2B5EF4-FFF2-40B4-BE49-F238E27FC236}">
                  <a16:creationId xmlns:a16="http://schemas.microsoft.com/office/drawing/2014/main" id="{BEA741FF-909E-A847-9920-32DFABCA8D2E}"/>
                </a:ext>
              </a:extLst>
            </p:cNvPr>
            <p:cNvSpPr/>
            <p:nvPr>
              <p:custDataLst>
                <p:tags r:id="rId98"/>
              </p:custDataLst>
            </p:nvPr>
          </p:nvSpPr>
          <p:spPr>
            <a:xfrm>
              <a:off x="821030" y="2219325"/>
              <a:ext cx="81558" cy="219023"/>
            </a:xfrm>
            <a:custGeom>
              <a:avLst/>
              <a:gdLst/>
              <a:ahLst/>
              <a:cxnLst/>
              <a:rect l="0" t="0" r="0" b="0"/>
              <a:pathLst>
                <a:path w="81558" h="219023">
                  <a:moveTo>
                    <a:pt x="55270" y="123825"/>
                  </a:moveTo>
                  <a:lnTo>
                    <a:pt x="55270" y="123825"/>
                  </a:lnTo>
                  <a:lnTo>
                    <a:pt x="55270" y="97001"/>
                  </a:lnTo>
                  <a:lnTo>
                    <a:pt x="54212" y="96417"/>
                  </a:lnTo>
                  <a:lnTo>
                    <a:pt x="32880" y="95296"/>
                  </a:lnTo>
                  <a:lnTo>
                    <a:pt x="29760" y="97397"/>
                  </a:lnTo>
                  <a:lnTo>
                    <a:pt x="4466" y="131831"/>
                  </a:lnTo>
                  <a:lnTo>
                    <a:pt x="0" y="154772"/>
                  </a:lnTo>
                  <a:lnTo>
                    <a:pt x="1778" y="166860"/>
                  </a:lnTo>
                  <a:lnTo>
                    <a:pt x="17491" y="197636"/>
                  </a:lnTo>
                  <a:lnTo>
                    <a:pt x="29934" y="212253"/>
                  </a:lnTo>
                  <a:lnTo>
                    <a:pt x="36248" y="216043"/>
                  </a:lnTo>
                  <a:lnTo>
                    <a:pt x="45553" y="218676"/>
                  </a:lnTo>
                  <a:lnTo>
                    <a:pt x="53781" y="219022"/>
                  </a:lnTo>
                  <a:lnTo>
                    <a:pt x="59885" y="214003"/>
                  </a:lnTo>
                  <a:lnTo>
                    <a:pt x="68397" y="200757"/>
                  </a:lnTo>
                  <a:lnTo>
                    <a:pt x="79696" y="162109"/>
                  </a:lnTo>
                  <a:lnTo>
                    <a:pt x="81557" y="126114"/>
                  </a:lnTo>
                  <a:lnTo>
                    <a:pt x="76935" y="88637"/>
                  </a:lnTo>
                  <a:lnTo>
                    <a:pt x="74837" y="43692"/>
                  </a:lnTo>
                  <a:lnTo>
                    <a:pt x="7432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9" name="SMARTInkShape-2566">
              <a:extLst>
                <a:ext uri="{FF2B5EF4-FFF2-40B4-BE49-F238E27FC236}">
                  <a16:creationId xmlns:a16="http://schemas.microsoft.com/office/drawing/2014/main" id="{41F603D5-2DDF-DCD5-DFC7-48A8BE255CD3}"/>
                </a:ext>
              </a:extLst>
            </p:cNvPr>
            <p:cNvSpPr/>
            <p:nvPr>
              <p:custDataLst>
                <p:tags r:id="rId99"/>
              </p:custDataLst>
            </p:nvPr>
          </p:nvSpPr>
          <p:spPr>
            <a:xfrm>
              <a:off x="342900" y="2057440"/>
              <a:ext cx="409576" cy="285711"/>
            </a:xfrm>
            <a:custGeom>
              <a:avLst/>
              <a:gdLst/>
              <a:ahLst/>
              <a:cxnLst/>
              <a:rect l="0" t="0" r="0" b="0"/>
              <a:pathLst>
                <a:path w="409576" h="285711">
                  <a:moveTo>
                    <a:pt x="0" y="285710"/>
                  </a:moveTo>
                  <a:lnTo>
                    <a:pt x="0" y="285710"/>
                  </a:lnTo>
                  <a:lnTo>
                    <a:pt x="18314" y="262340"/>
                  </a:lnTo>
                  <a:lnTo>
                    <a:pt x="40407" y="221288"/>
                  </a:lnTo>
                  <a:lnTo>
                    <a:pt x="75641" y="179977"/>
                  </a:lnTo>
                  <a:lnTo>
                    <a:pt x="102052" y="137851"/>
                  </a:lnTo>
                  <a:lnTo>
                    <a:pt x="143087" y="92282"/>
                  </a:lnTo>
                  <a:lnTo>
                    <a:pt x="174080" y="46677"/>
                  </a:lnTo>
                  <a:lnTo>
                    <a:pt x="177911" y="36246"/>
                  </a:lnTo>
                  <a:lnTo>
                    <a:pt x="180671" y="25612"/>
                  </a:lnTo>
                  <a:lnTo>
                    <a:pt x="189498" y="9982"/>
                  </a:lnTo>
                  <a:lnTo>
                    <a:pt x="190497" y="0"/>
                  </a:lnTo>
                  <a:lnTo>
                    <a:pt x="190500" y="8164"/>
                  </a:lnTo>
                  <a:lnTo>
                    <a:pt x="185443" y="14150"/>
                  </a:lnTo>
                  <a:lnTo>
                    <a:pt x="182961" y="22494"/>
                  </a:lnTo>
                  <a:lnTo>
                    <a:pt x="172574" y="60940"/>
                  </a:lnTo>
                  <a:lnTo>
                    <a:pt x="159318" y="100343"/>
                  </a:lnTo>
                  <a:lnTo>
                    <a:pt x="154450" y="139300"/>
                  </a:lnTo>
                  <a:lnTo>
                    <a:pt x="152805" y="181922"/>
                  </a:lnTo>
                  <a:lnTo>
                    <a:pt x="153638" y="195132"/>
                  </a:lnTo>
                  <a:lnTo>
                    <a:pt x="157537" y="211586"/>
                  </a:lnTo>
                  <a:lnTo>
                    <a:pt x="165619" y="223839"/>
                  </a:lnTo>
                  <a:lnTo>
                    <a:pt x="188055" y="240327"/>
                  </a:lnTo>
                  <a:lnTo>
                    <a:pt x="203172" y="241551"/>
                  </a:lnTo>
                  <a:lnTo>
                    <a:pt x="211648" y="240396"/>
                  </a:lnTo>
                  <a:lnTo>
                    <a:pt x="218357" y="236451"/>
                  </a:lnTo>
                  <a:lnTo>
                    <a:pt x="258750" y="189289"/>
                  </a:lnTo>
                  <a:lnTo>
                    <a:pt x="283553" y="143412"/>
                  </a:lnTo>
                  <a:lnTo>
                    <a:pt x="300277" y="97403"/>
                  </a:lnTo>
                  <a:lnTo>
                    <a:pt x="305461" y="70560"/>
                  </a:lnTo>
                  <a:lnTo>
                    <a:pt x="312949" y="59090"/>
                  </a:lnTo>
                  <a:lnTo>
                    <a:pt x="299056" y="98382"/>
                  </a:lnTo>
                  <a:lnTo>
                    <a:pt x="296395" y="133074"/>
                  </a:lnTo>
                  <a:lnTo>
                    <a:pt x="296665" y="172163"/>
                  </a:lnTo>
                  <a:lnTo>
                    <a:pt x="309477" y="217151"/>
                  </a:lnTo>
                  <a:lnTo>
                    <a:pt x="318956" y="237671"/>
                  </a:lnTo>
                  <a:lnTo>
                    <a:pt x="322704" y="240984"/>
                  </a:lnTo>
                  <a:lnTo>
                    <a:pt x="332513" y="244665"/>
                  </a:lnTo>
                  <a:lnTo>
                    <a:pt x="349935" y="246737"/>
                  </a:lnTo>
                  <a:lnTo>
                    <a:pt x="354999" y="244912"/>
                  </a:lnTo>
                  <a:lnTo>
                    <a:pt x="376373" y="229595"/>
                  </a:lnTo>
                  <a:lnTo>
                    <a:pt x="390585" y="224787"/>
                  </a:lnTo>
                  <a:lnTo>
                    <a:pt x="409575" y="2285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3" name="SMARTInkShape-Group626">
            <a:extLst>
              <a:ext uri="{FF2B5EF4-FFF2-40B4-BE49-F238E27FC236}">
                <a16:creationId xmlns:a16="http://schemas.microsoft.com/office/drawing/2014/main" id="{9E11F8BE-D845-83E5-8CB5-23805FDDFEC5}"/>
              </a:ext>
            </a:extLst>
          </p:cNvPr>
          <p:cNvGrpSpPr/>
          <p:nvPr/>
        </p:nvGrpSpPr>
        <p:grpSpPr>
          <a:xfrm>
            <a:off x="1247775" y="2162175"/>
            <a:ext cx="9526" cy="114301"/>
            <a:chOff x="1247775" y="2162175"/>
            <a:chExt cx="9526" cy="114301"/>
          </a:xfrm>
        </p:grpSpPr>
        <p:sp>
          <p:nvSpPr>
            <p:cNvPr id="311" name="SMARTInkShape-2567">
              <a:extLst>
                <a:ext uri="{FF2B5EF4-FFF2-40B4-BE49-F238E27FC236}">
                  <a16:creationId xmlns:a16="http://schemas.microsoft.com/office/drawing/2014/main" id="{AA0C7D5D-3A65-8D95-7366-E7F50CC0D305}"/>
                </a:ext>
              </a:extLst>
            </p:cNvPr>
            <p:cNvSpPr/>
            <p:nvPr>
              <p:custDataLst>
                <p:tags r:id="rId96"/>
              </p:custDataLst>
            </p:nvPr>
          </p:nvSpPr>
          <p:spPr>
            <a:xfrm>
              <a:off x="1247775" y="22764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2" name="SMARTInkShape-2568">
              <a:extLst>
                <a:ext uri="{FF2B5EF4-FFF2-40B4-BE49-F238E27FC236}">
                  <a16:creationId xmlns:a16="http://schemas.microsoft.com/office/drawing/2014/main" id="{3698B525-BE06-5A83-C1A7-12A224E85F34}"/>
                </a:ext>
              </a:extLst>
            </p:cNvPr>
            <p:cNvSpPr/>
            <p:nvPr>
              <p:custDataLst>
                <p:tags r:id="rId97"/>
              </p:custDataLst>
            </p:nvPr>
          </p:nvSpPr>
          <p:spPr>
            <a:xfrm>
              <a:off x="1247775" y="2162175"/>
              <a:ext cx="9526" cy="5488"/>
            </a:xfrm>
            <a:custGeom>
              <a:avLst/>
              <a:gdLst/>
              <a:ahLst/>
              <a:cxnLst/>
              <a:rect l="0" t="0" r="0" b="0"/>
              <a:pathLst>
                <a:path w="9526" h="5488">
                  <a:moveTo>
                    <a:pt x="0" y="0"/>
                  </a:moveTo>
                  <a:lnTo>
                    <a:pt x="0" y="0"/>
                  </a:lnTo>
                  <a:lnTo>
                    <a:pt x="0" y="5056"/>
                  </a:lnTo>
                  <a:lnTo>
                    <a:pt x="1058" y="5487"/>
                  </a:lnTo>
                  <a:lnTo>
                    <a:pt x="5057" y="3145"/>
                  </a:lnTo>
                  <a:lnTo>
                    <a:pt x="5488" y="2096"/>
                  </a:lnTo>
                  <a:lnTo>
                    <a:pt x="4717" y="1398"/>
                  </a:lnTo>
                  <a:lnTo>
                    <a:pt x="932" y="276"/>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8" name="SMARTInkShape-Group627">
            <a:extLst>
              <a:ext uri="{FF2B5EF4-FFF2-40B4-BE49-F238E27FC236}">
                <a16:creationId xmlns:a16="http://schemas.microsoft.com/office/drawing/2014/main" id="{E7D2274F-16E1-33F5-218F-4BD9796B52F7}"/>
              </a:ext>
            </a:extLst>
          </p:cNvPr>
          <p:cNvGrpSpPr/>
          <p:nvPr/>
        </p:nvGrpSpPr>
        <p:grpSpPr>
          <a:xfrm>
            <a:off x="1591288" y="2152779"/>
            <a:ext cx="723288" cy="300524"/>
            <a:chOff x="1591288" y="2152779"/>
            <a:chExt cx="723288" cy="300524"/>
          </a:xfrm>
        </p:grpSpPr>
        <p:sp>
          <p:nvSpPr>
            <p:cNvPr id="314" name="SMARTInkShape-2569">
              <a:extLst>
                <a:ext uri="{FF2B5EF4-FFF2-40B4-BE49-F238E27FC236}">
                  <a16:creationId xmlns:a16="http://schemas.microsoft.com/office/drawing/2014/main" id="{C62BD0C3-5986-BAAC-537F-1B39263E347C}"/>
                </a:ext>
              </a:extLst>
            </p:cNvPr>
            <p:cNvSpPr/>
            <p:nvPr>
              <p:custDataLst>
                <p:tags r:id="rId92"/>
              </p:custDataLst>
            </p:nvPr>
          </p:nvSpPr>
          <p:spPr>
            <a:xfrm>
              <a:off x="2314575" y="230505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SMARTInkShape-2570">
              <a:extLst>
                <a:ext uri="{FF2B5EF4-FFF2-40B4-BE49-F238E27FC236}">
                  <a16:creationId xmlns:a16="http://schemas.microsoft.com/office/drawing/2014/main" id="{24E53D56-D22F-2A9B-9A8F-F288984CC6C1}"/>
                </a:ext>
              </a:extLst>
            </p:cNvPr>
            <p:cNvSpPr/>
            <p:nvPr>
              <p:custDataLst>
                <p:tags r:id="rId93"/>
              </p:custDataLst>
            </p:nvPr>
          </p:nvSpPr>
          <p:spPr>
            <a:xfrm>
              <a:off x="2078211" y="2153477"/>
              <a:ext cx="141115" cy="299826"/>
            </a:xfrm>
            <a:custGeom>
              <a:avLst/>
              <a:gdLst/>
              <a:ahLst/>
              <a:cxnLst/>
              <a:rect l="0" t="0" r="0" b="0"/>
              <a:pathLst>
                <a:path w="141115" h="299826">
                  <a:moveTo>
                    <a:pt x="45864" y="65848"/>
                  </a:moveTo>
                  <a:lnTo>
                    <a:pt x="45864" y="65848"/>
                  </a:lnTo>
                  <a:lnTo>
                    <a:pt x="45864" y="32735"/>
                  </a:lnTo>
                  <a:lnTo>
                    <a:pt x="43042" y="27142"/>
                  </a:lnTo>
                  <a:lnTo>
                    <a:pt x="39318" y="21129"/>
                  </a:lnTo>
                  <a:lnTo>
                    <a:pt x="36731" y="10544"/>
                  </a:lnTo>
                  <a:lnTo>
                    <a:pt x="31399" y="4188"/>
                  </a:lnTo>
                  <a:lnTo>
                    <a:pt x="26029" y="1402"/>
                  </a:lnTo>
                  <a:lnTo>
                    <a:pt x="23116" y="659"/>
                  </a:lnTo>
                  <a:lnTo>
                    <a:pt x="21174" y="1222"/>
                  </a:lnTo>
                  <a:lnTo>
                    <a:pt x="19879" y="2656"/>
                  </a:lnTo>
                  <a:lnTo>
                    <a:pt x="2202" y="47501"/>
                  </a:lnTo>
                  <a:lnTo>
                    <a:pt x="0" y="61575"/>
                  </a:lnTo>
                  <a:lnTo>
                    <a:pt x="1844" y="72063"/>
                  </a:lnTo>
                  <a:lnTo>
                    <a:pt x="14589" y="96300"/>
                  </a:lnTo>
                  <a:lnTo>
                    <a:pt x="20675" y="100549"/>
                  </a:lnTo>
                  <a:lnTo>
                    <a:pt x="23779" y="100624"/>
                  </a:lnTo>
                  <a:lnTo>
                    <a:pt x="30052" y="97884"/>
                  </a:lnTo>
                  <a:lnTo>
                    <a:pt x="39533" y="90392"/>
                  </a:lnTo>
                  <a:lnTo>
                    <a:pt x="49045" y="76413"/>
                  </a:lnTo>
                  <a:lnTo>
                    <a:pt x="61564" y="41557"/>
                  </a:lnTo>
                  <a:lnTo>
                    <a:pt x="67074" y="13307"/>
                  </a:lnTo>
                  <a:lnTo>
                    <a:pt x="74008" y="0"/>
                  </a:lnTo>
                  <a:lnTo>
                    <a:pt x="69255" y="4475"/>
                  </a:lnTo>
                  <a:lnTo>
                    <a:pt x="66843" y="12465"/>
                  </a:lnTo>
                  <a:lnTo>
                    <a:pt x="65168" y="54036"/>
                  </a:lnTo>
                  <a:lnTo>
                    <a:pt x="64948" y="100642"/>
                  </a:lnTo>
                  <a:lnTo>
                    <a:pt x="64923" y="136600"/>
                  </a:lnTo>
                  <a:lnTo>
                    <a:pt x="69974" y="179122"/>
                  </a:lnTo>
                  <a:lnTo>
                    <a:pt x="73116" y="225235"/>
                  </a:lnTo>
                  <a:lnTo>
                    <a:pt x="67632" y="271957"/>
                  </a:lnTo>
                  <a:lnTo>
                    <a:pt x="64661" y="293546"/>
                  </a:lnTo>
                  <a:lnTo>
                    <a:pt x="62629" y="297021"/>
                  </a:lnTo>
                  <a:lnTo>
                    <a:pt x="60215" y="299339"/>
                  </a:lnTo>
                  <a:lnTo>
                    <a:pt x="57548" y="299825"/>
                  </a:lnTo>
                  <a:lnTo>
                    <a:pt x="54712" y="299091"/>
                  </a:lnTo>
                  <a:lnTo>
                    <a:pt x="51763" y="297543"/>
                  </a:lnTo>
                  <a:lnTo>
                    <a:pt x="42555" y="285252"/>
                  </a:lnTo>
                  <a:lnTo>
                    <a:pt x="38181" y="268205"/>
                  </a:lnTo>
                  <a:lnTo>
                    <a:pt x="41941" y="239635"/>
                  </a:lnTo>
                  <a:lnTo>
                    <a:pt x="49765" y="222109"/>
                  </a:lnTo>
                  <a:lnTo>
                    <a:pt x="60298" y="208322"/>
                  </a:lnTo>
                  <a:lnTo>
                    <a:pt x="81484" y="188026"/>
                  </a:lnTo>
                  <a:lnTo>
                    <a:pt x="89212" y="178358"/>
                  </a:lnTo>
                  <a:lnTo>
                    <a:pt x="111100" y="166585"/>
                  </a:lnTo>
                  <a:lnTo>
                    <a:pt x="141114" y="161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6" name="SMARTInkShape-2571">
              <a:extLst>
                <a:ext uri="{FF2B5EF4-FFF2-40B4-BE49-F238E27FC236}">
                  <a16:creationId xmlns:a16="http://schemas.microsoft.com/office/drawing/2014/main" id="{12B79082-68B7-825D-49FB-A1F27595D64E}"/>
                </a:ext>
              </a:extLst>
            </p:cNvPr>
            <p:cNvSpPr/>
            <p:nvPr>
              <p:custDataLst>
                <p:tags r:id="rId94"/>
              </p:custDataLst>
            </p:nvPr>
          </p:nvSpPr>
          <p:spPr>
            <a:xfrm>
              <a:off x="1819275" y="2190750"/>
              <a:ext cx="161926" cy="123060"/>
            </a:xfrm>
            <a:custGeom>
              <a:avLst/>
              <a:gdLst/>
              <a:ahLst/>
              <a:cxnLst/>
              <a:rect l="0" t="0" r="0" b="0"/>
              <a:pathLst>
                <a:path w="161926" h="123060">
                  <a:moveTo>
                    <a:pt x="0" y="28575"/>
                  </a:moveTo>
                  <a:lnTo>
                    <a:pt x="0" y="28575"/>
                  </a:lnTo>
                  <a:lnTo>
                    <a:pt x="5057" y="23519"/>
                  </a:lnTo>
                  <a:lnTo>
                    <a:pt x="7539" y="18214"/>
                  </a:lnTo>
                  <a:lnTo>
                    <a:pt x="9133" y="6185"/>
                  </a:lnTo>
                  <a:lnTo>
                    <a:pt x="10322" y="4123"/>
                  </a:lnTo>
                  <a:lnTo>
                    <a:pt x="12173" y="2749"/>
                  </a:lnTo>
                  <a:lnTo>
                    <a:pt x="18648" y="161"/>
                  </a:lnTo>
                  <a:lnTo>
                    <a:pt x="21857" y="22126"/>
                  </a:lnTo>
                  <a:lnTo>
                    <a:pt x="38346" y="67781"/>
                  </a:lnTo>
                  <a:lnTo>
                    <a:pt x="45618" y="85158"/>
                  </a:lnTo>
                  <a:lnTo>
                    <a:pt x="68540" y="115101"/>
                  </a:lnTo>
                  <a:lnTo>
                    <a:pt x="75618" y="119948"/>
                  </a:lnTo>
                  <a:lnTo>
                    <a:pt x="83729" y="123059"/>
                  </a:lnTo>
                  <a:lnTo>
                    <a:pt x="95247" y="113485"/>
                  </a:lnTo>
                  <a:lnTo>
                    <a:pt x="100540" y="105824"/>
                  </a:lnTo>
                  <a:lnTo>
                    <a:pt x="122303" y="62272"/>
                  </a:lnTo>
                  <a:lnTo>
                    <a:pt x="130557" y="41435"/>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7" name="SMARTInkShape-2572">
              <a:extLst>
                <a:ext uri="{FF2B5EF4-FFF2-40B4-BE49-F238E27FC236}">
                  <a16:creationId xmlns:a16="http://schemas.microsoft.com/office/drawing/2014/main" id="{7FB88799-4CDF-214F-8CE1-2A6E64637D32}"/>
                </a:ext>
              </a:extLst>
            </p:cNvPr>
            <p:cNvSpPr/>
            <p:nvPr>
              <p:custDataLst>
                <p:tags r:id="rId95"/>
              </p:custDataLst>
            </p:nvPr>
          </p:nvSpPr>
          <p:spPr>
            <a:xfrm>
              <a:off x="1591288" y="2152779"/>
              <a:ext cx="170838" cy="147540"/>
            </a:xfrm>
            <a:custGeom>
              <a:avLst/>
              <a:gdLst/>
              <a:ahLst/>
              <a:cxnLst/>
              <a:rect l="0" t="0" r="0" b="0"/>
              <a:pathLst>
                <a:path w="170838" h="147540">
                  <a:moveTo>
                    <a:pt x="113687" y="57021"/>
                  </a:moveTo>
                  <a:lnTo>
                    <a:pt x="113687" y="57021"/>
                  </a:lnTo>
                  <a:lnTo>
                    <a:pt x="121888" y="48820"/>
                  </a:lnTo>
                  <a:lnTo>
                    <a:pt x="123177" y="38398"/>
                  </a:lnTo>
                  <a:lnTo>
                    <a:pt x="123209" y="29808"/>
                  </a:lnTo>
                  <a:lnTo>
                    <a:pt x="122152" y="29354"/>
                  </a:lnTo>
                  <a:lnTo>
                    <a:pt x="118154" y="28850"/>
                  </a:lnTo>
                  <a:lnTo>
                    <a:pt x="116665" y="27657"/>
                  </a:lnTo>
                  <a:lnTo>
                    <a:pt x="115010" y="23509"/>
                  </a:lnTo>
                  <a:lnTo>
                    <a:pt x="113803" y="11123"/>
                  </a:lnTo>
                  <a:lnTo>
                    <a:pt x="108665" y="4851"/>
                  </a:lnTo>
                  <a:lnTo>
                    <a:pt x="103341" y="2084"/>
                  </a:lnTo>
                  <a:lnTo>
                    <a:pt x="93667" y="162"/>
                  </a:lnTo>
                  <a:lnTo>
                    <a:pt x="85034" y="0"/>
                  </a:lnTo>
                  <a:lnTo>
                    <a:pt x="76963" y="2751"/>
                  </a:lnTo>
                  <a:lnTo>
                    <a:pt x="45743" y="24788"/>
                  </a:lnTo>
                  <a:lnTo>
                    <a:pt x="26410" y="49234"/>
                  </a:lnTo>
                  <a:lnTo>
                    <a:pt x="6369" y="95350"/>
                  </a:lnTo>
                  <a:lnTo>
                    <a:pt x="306" y="122054"/>
                  </a:lnTo>
                  <a:lnTo>
                    <a:pt x="0" y="125776"/>
                  </a:lnTo>
                  <a:lnTo>
                    <a:pt x="2482" y="132734"/>
                  </a:lnTo>
                  <a:lnTo>
                    <a:pt x="4625" y="136072"/>
                  </a:lnTo>
                  <a:lnTo>
                    <a:pt x="8170" y="138296"/>
                  </a:lnTo>
                  <a:lnTo>
                    <a:pt x="17755" y="140768"/>
                  </a:lnTo>
                  <a:lnTo>
                    <a:pt x="22216" y="140369"/>
                  </a:lnTo>
                  <a:lnTo>
                    <a:pt x="29994" y="137104"/>
                  </a:lnTo>
                  <a:lnTo>
                    <a:pt x="58783" y="102013"/>
                  </a:lnTo>
                  <a:lnTo>
                    <a:pt x="79036" y="59784"/>
                  </a:lnTo>
                  <a:lnTo>
                    <a:pt x="103606" y="19641"/>
                  </a:lnTo>
                  <a:lnTo>
                    <a:pt x="97506" y="34272"/>
                  </a:lnTo>
                  <a:lnTo>
                    <a:pt x="94889" y="77558"/>
                  </a:lnTo>
                  <a:lnTo>
                    <a:pt x="94652" y="124933"/>
                  </a:lnTo>
                  <a:lnTo>
                    <a:pt x="94646" y="130871"/>
                  </a:lnTo>
                  <a:lnTo>
                    <a:pt x="95702" y="134829"/>
                  </a:lnTo>
                  <a:lnTo>
                    <a:pt x="97464" y="137468"/>
                  </a:lnTo>
                  <a:lnTo>
                    <a:pt x="112952" y="146760"/>
                  </a:lnTo>
                  <a:lnTo>
                    <a:pt x="117430" y="147539"/>
                  </a:lnTo>
                  <a:lnTo>
                    <a:pt x="121474" y="146999"/>
                  </a:lnTo>
                  <a:lnTo>
                    <a:pt x="152470" y="135581"/>
                  </a:lnTo>
                  <a:lnTo>
                    <a:pt x="170837" y="1332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8" name="SMARTInkShape-Group628">
            <a:extLst>
              <a:ext uri="{FF2B5EF4-FFF2-40B4-BE49-F238E27FC236}">
                <a16:creationId xmlns:a16="http://schemas.microsoft.com/office/drawing/2014/main" id="{3BB329DF-152E-5CCA-C4F5-E1055BF3D672}"/>
              </a:ext>
            </a:extLst>
          </p:cNvPr>
          <p:cNvGrpSpPr/>
          <p:nvPr/>
        </p:nvGrpSpPr>
        <p:grpSpPr>
          <a:xfrm>
            <a:off x="2562225" y="2044153"/>
            <a:ext cx="1171576" cy="242167"/>
            <a:chOff x="2562225" y="2044153"/>
            <a:chExt cx="1171576" cy="242167"/>
          </a:xfrm>
        </p:grpSpPr>
        <p:sp>
          <p:nvSpPr>
            <p:cNvPr id="319" name="SMARTInkShape-2573">
              <a:extLst>
                <a:ext uri="{FF2B5EF4-FFF2-40B4-BE49-F238E27FC236}">
                  <a16:creationId xmlns:a16="http://schemas.microsoft.com/office/drawing/2014/main" id="{F84ADC1F-33BE-CCF0-E31A-03088818F7DC}"/>
                </a:ext>
              </a:extLst>
            </p:cNvPr>
            <p:cNvSpPr/>
            <p:nvPr>
              <p:custDataLst>
                <p:tags r:id="rId83"/>
              </p:custDataLst>
            </p:nvPr>
          </p:nvSpPr>
          <p:spPr>
            <a:xfrm>
              <a:off x="2562225" y="2143173"/>
              <a:ext cx="190501" cy="143147"/>
            </a:xfrm>
            <a:custGeom>
              <a:avLst/>
              <a:gdLst/>
              <a:ahLst/>
              <a:cxnLst/>
              <a:rect l="0" t="0" r="0" b="0"/>
              <a:pathLst>
                <a:path w="190501" h="143147">
                  <a:moveTo>
                    <a:pt x="0" y="38052"/>
                  </a:moveTo>
                  <a:lnTo>
                    <a:pt x="0" y="38052"/>
                  </a:lnTo>
                  <a:lnTo>
                    <a:pt x="0" y="23863"/>
                  </a:lnTo>
                  <a:lnTo>
                    <a:pt x="2822" y="18340"/>
                  </a:lnTo>
                  <a:lnTo>
                    <a:pt x="13257" y="6171"/>
                  </a:lnTo>
                  <a:lnTo>
                    <a:pt x="19297" y="2716"/>
                  </a:lnTo>
                  <a:lnTo>
                    <a:pt x="28411" y="316"/>
                  </a:lnTo>
                  <a:lnTo>
                    <a:pt x="41672" y="0"/>
                  </a:lnTo>
                  <a:lnTo>
                    <a:pt x="47802" y="2795"/>
                  </a:lnTo>
                  <a:lnTo>
                    <a:pt x="50918" y="5023"/>
                  </a:lnTo>
                  <a:lnTo>
                    <a:pt x="52995" y="8624"/>
                  </a:lnTo>
                  <a:lnTo>
                    <a:pt x="63331" y="53743"/>
                  </a:lnTo>
                  <a:lnTo>
                    <a:pt x="66235" y="88161"/>
                  </a:lnTo>
                  <a:lnTo>
                    <a:pt x="58983" y="123209"/>
                  </a:lnTo>
                  <a:lnTo>
                    <a:pt x="53379" y="137989"/>
                  </a:lnTo>
                  <a:lnTo>
                    <a:pt x="50403" y="141718"/>
                  </a:lnTo>
                  <a:lnTo>
                    <a:pt x="47360" y="143146"/>
                  </a:lnTo>
                  <a:lnTo>
                    <a:pt x="44274" y="143040"/>
                  </a:lnTo>
                  <a:lnTo>
                    <a:pt x="29816" y="137834"/>
                  </a:lnTo>
                  <a:lnTo>
                    <a:pt x="26228" y="132090"/>
                  </a:lnTo>
                  <a:lnTo>
                    <a:pt x="20468" y="95276"/>
                  </a:lnTo>
                  <a:lnTo>
                    <a:pt x="19995" y="85726"/>
                  </a:lnTo>
                  <a:lnTo>
                    <a:pt x="25115" y="66649"/>
                  </a:lnTo>
                  <a:lnTo>
                    <a:pt x="35504" y="48645"/>
                  </a:lnTo>
                  <a:lnTo>
                    <a:pt x="60261" y="26609"/>
                  </a:lnTo>
                  <a:lnTo>
                    <a:pt x="92879" y="8791"/>
                  </a:lnTo>
                  <a:lnTo>
                    <a:pt x="132882" y="1698"/>
                  </a:lnTo>
                  <a:lnTo>
                    <a:pt x="161786" y="3292"/>
                  </a:lnTo>
                  <a:lnTo>
                    <a:pt x="190500" y="947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2574">
              <a:extLst>
                <a:ext uri="{FF2B5EF4-FFF2-40B4-BE49-F238E27FC236}">
                  <a16:creationId xmlns:a16="http://schemas.microsoft.com/office/drawing/2014/main" id="{D49BF5DB-E372-B86A-774B-3D991FFF7C67}"/>
                </a:ext>
              </a:extLst>
            </p:cNvPr>
            <p:cNvSpPr/>
            <p:nvPr>
              <p:custDataLst>
                <p:tags r:id="rId84"/>
              </p:custDataLst>
            </p:nvPr>
          </p:nvSpPr>
          <p:spPr>
            <a:xfrm>
              <a:off x="2757587" y="2153081"/>
              <a:ext cx="118362" cy="131305"/>
            </a:xfrm>
            <a:custGeom>
              <a:avLst/>
              <a:gdLst/>
              <a:ahLst/>
              <a:cxnLst/>
              <a:rect l="0" t="0" r="0" b="0"/>
              <a:pathLst>
                <a:path w="118362" h="131305">
                  <a:moveTo>
                    <a:pt x="33238" y="47194"/>
                  </a:moveTo>
                  <a:lnTo>
                    <a:pt x="33238" y="47194"/>
                  </a:lnTo>
                  <a:lnTo>
                    <a:pt x="51138" y="39655"/>
                  </a:lnTo>
                  <a:lnTo>
                    <a:pt x="87703" y="32729"/>
                  </a:lnTo>
                  <a:lnTo>
                    <a:pt x="114387" y="18712"/>
                  </a:lnTo>
                  <a:lnTo>
                    <a:pt x="115913" y="16564"/>
                  </a:lnTo>
                  <a:lnTo>
                    <a:pt x="118361" y="10569"/>
                  </a:lnTo>
                  <a:lnTo>
                    <a:pt x="113728" y="4475"/>
                  </a:lnTo>
                  <a:lnTo>
                    <a:pt x="108522" y="1749"/>
                  </a:lnTo>
                  <a:lnTo>
                    <a:pt x="86444" y="0"/>
                  </a:lnTo>
                  <a:lnTo>
                    <a:pt x="65701" y="4753"/>
                  </a:lnTo>
                  <a:lnTo>
                    <a:pt x="33183" y="23445"/>
                  </a:lnTo>
                  <a:lnTo>
                    <a:pt x="14054" y="40275"/>
                  </a:lnTo>
                  <a:lnTo>
                    <a:pt x="843" y="64457"/>
                  </a:lnTo>
                  <a:lnTo>
                    <a:pt x="0" y="70345"/>
                  </a:lnTo>
                  <a:lnTo>
                    <a:pt x="8896" y="106348"/>
                  </a:lnTo>
                  <a:lnTo>
                    <a:pt x="17481" y="118640"/>
                  </a:lnTo>
                  <a:lnTo>
                    <a:pt x="28351" y="126573"/>
                  </a:lnTo>
                  <a:lnTo>
                    <a:pt x="46372" y="131038"/>
                  </a:lnTo>
                  <a:lnTo>
                    <a:pt x="66175" y="131304"/>
                  </a:lnTo>
                  <a:lnTo>
                    <a:pt x="109438" y="1233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SMARTInkShape-2575">
              <a:extLst>
                <a:ext uri="{FF2B5EF4-FFF2-40B4-BE49-F238E27FC236}">
                  <a16:creationId xmlns:a16="http://schemas.microsoft.com/office/drawing/2014/main" id="{632EC636-0943-362F-3348-EA98DDCCEC74}"/>
                </a:ext>
              </a:extLst>
            </p:cNvPr>
            <p:cNvSpPr/>
            <p:nvPr>
              <p:custDataLst>
                <p:tags r:id="rId85"/>
              </p:custDataLst>
            </p:nvPr>
          </p:nvSpPr>
          <p:spPr>
            <a:xfrm>
              <a:off x="2925169" y="2147454"/>
              <a:ext cx="94257" cy="104394"/>
            </a:xfrm>
            <a:custGeom>
              <a:avLst/>
              <a:gdLst/>
              <a:ahLst/>
              <a:cxnLst/>
              <a:rect l="0" t="0" r="0" b="0"/>
              <a:pathLst>
                <a:path w="94257" h="104394">
                  <a:moveTo>
                    <a:pt x="94256" y="43296"/>
                  </a:moveTo>
                  <a:lnTo>
                    <a:pt x="94256" y="43296"/>
                  </a:lnTo>
                  <a:lnTo>
                    <a:pt x="89200" y="38240"/>
                  </a:lnTo>
                  <a:lnTo>
                    <a:pt x="88769" y="36750"/>
                  </a:lnTo>
                  <a:lnTo>
                    <a:pt x="89539" y="35757"/>
                  </a:lnTo>
                  <a:lnTo>
                    <a:pt x="93324" y="34163"/>
                  </a:lnTo>
                  <a:lnTo>
                    <a:pt x="94072" y="26244"/>
                  </a:lnTo>
                  <a:lnTo>
                    <a:pt x="94232" y="16447"/>
                  </a:lnTo>
                  <a:lnTo>
                    <a:pt x="80066" y="577"/>
                  </a:lnTo>
                  <a:lnTo>
                    <a:pt x="77388" y="0"/>
                  </a:lnTo>
                  <a:lnTo>
                    <a:pt x="74544" y="674"/>
                  </a:lnTo>
                  <a:lnTo>
                    <a:pt x="45737" y="17982"/>
                  </a:lnTo>
                  <a:lnTo>
                    <a:pt x="6555" y="55947"/>
                  </a:lnTo>
                  <a:lnTo>
                    <a:pt x="2361" y="64088"/>
                  </a:lnTo>
                  <a:lnTo>
                    <a:pt x="0" y="79678"/>
                  </a:lnTo>
                  <a:lnTo>
                    <a:pt x="2270" y="88747"/>
                  </a:lnTo>
                  <a:lnTo>
                    <a:pt x="12350" y="103191"/>
                  </a:lnTo>
                  <a:lnTo>
                    <a:pt x="15311" y="104393"/>
                  </a:lnTo>
                  <a:lnTo>
                    <a:pt x="18343" y="104136"/>
                  </a:lnTo>
                  <a:lnTo>
                    <a:pt x="25756" y="101175"/>
                  </a:lnTo>
                  <a:lnTo>
                    <a:pt x="45735" y="82196"/>
                  </a:lnTo>
                  <a:lnTo>
                    <a:pt x="51525" y="70815"/>
                  </a:lnTo>
                  <a:lnTo>
                    <a:pt x="55156" y="59760"/>
                  </a:lnTo>
                  <a:lnTo>
                    <a:pt x="74674" y="34372"/>
                  </a:lnTo>
                  <a:lnTo>
                    <a:pt x="81647" y="48040"/>
                  </a:lnTo>
                  <a:lnTo>
                    <a:pt x="84325" y="65309"/>
                  </a:lnTo>
                  <a:lnTo>
                    <a:pt x="84610" y="74983"/>
                  </a:lnTo>
                  <a:lnTo>
                    <a:pt x="85709" y="77121"/>
                  </a:lnTo>
                  <a:lnTo>
                    <a:pt x="87500" y="78546"/>
                  </a:lnTo>
                  <a:lnTo>
                    <a:pt x="94256" y="813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2" name="SMARTInkShape-2576">
              <a:extLst>
                <a:ext uri="{FF2B5EF4-FFF2-40B4-BE49-F238E27FC236}">
                  <a16:creationId xmlns:a16="http://schemas.microsoft.com/office/drawing/2014/main" id="{F7325283-C433-2270-9786-CF87DE591046}"/>
                </a:ext>
              </a:extLst>
            </p:cNvPr>
            <p:cNvSpPr/>
            <p:nvPr>
              <p:custDataLst>
                <p:tags r:id="rId86"/>
              </p:custDataLst>
            </p:nvPr>
          </p:nvSpPr>
          <p:spPr>
            <a:xfrm>
              <a:off x="3068157" y="2144565"/>
              <a:ext cx="132244" cy="111315"/>
            </a:xfrm>
            <a:custGeom>
              <a:avLst/>
              <a:gdLst/>
              <a:ahLst/>
              <a:cxnLst/>
              <a:rect l="0" t="0" r="0" b="0"/>
              <a:pathLst>
                <a:path w="132244" h="111315">
                  <a:moveTo>
                    <a:pt x="75093" y="17610"/>
                  </a:moveTo>
                  <a:lnTo>
                    <a:pt x="75093" y="17610"/>
                  </a:lnTo>
                  <a:lnTo>
                    <a:pt x="75093" y="3421"/>
                  </a:lnTo>
                  <a:lnTo>
                    <a:pt x="72976" y="1800"/>
                  </a:lnTo>
                  <a:lnTo>
                    <a:pt x="64980" y="0"/>
                  </a:lnTo>
                  <a:lnTo>
                    <a:pt x="54370" y="4845"/>
                  </a:lnTo>
                  <a:lnTo>
                    <a:pt x="24073" y="32196"/>
                  </a:lnTo>
                  <a:lnTo>
                    <a:pt x="7295" y="56151"/>
                  </a:lnTo>
                  <a:lnTo>
                    <a:pt x="1383" y="77125"/>
                  </a:lnTo>
                  <a:lnTo>
                    <a:pt x="0" y="90275"/>
                  </a:lnTo>
                  <a:lnTo>
                    <a:pt x="2806" y="95687"/>
                  </a:lnTo>
                  <a:lnTo>
                    <a:pt x="14390" y="104522"/>
                  </a:lnTo>
                  <a:lnTo>
                    <a:pt x="33706" y="110389"/>
                  </a:lnTo>
                  <a:lnTo>
                    <a:pt x="66800" y="111314"/>
                  </a:lnTo>
                  <a:lnTo>
                    <a:pt x="103242" y="104595"/>
                  </a:lnTo>
                  <a:lnTo>
                    <a:pt x="132243" y="842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2577">
              <a:extLst>
                <a:ext uri="{FF2B5EF4-FFF2-40B4-BE49-F238E27FC236}">
                  <a16:creationId xmlns:a16="http://schemas.microsoft.com/office/drawing/2014/main" id="{B66ABF34-01C9-5D6A-7DF8-E52D596BE039}"/>
                </a:ext>
              </a:extLst>
            </p:cNvPr>
            <p:cNvSpPr/>
            <p:nvPr>
              <p:custDataLst>
                <p:tags r:id="rId87"/>
              </p:custDataLst>
            </p:nvPr>
          </p:nvSpPr>
          <p:spPr>
            <a:xfrm>
              <a:off x="3248287" y="2044153"/>
              <a:ext cx="75939" cy="211057"/>
            </a:xfrm>
            <a:custGeom>
              <a:avLst/>
              <a:gdLst/>
              <a:ahLst/>
              <a:cxnLst/>
              <a:rect l="0" t="0" r="0" b="0"/>
              <a:pathLst>
                <a:path w="75939" h="211057">
                  <a:moveTo>
                    <a:pt x="9263" y="22772"/>
                  </a:moveTo>
                  <a:lnTo>
                    <a:pt x="9263" y="22772"/>
                  </a:lnTo>
                  <a:lnTo>
                    <a:pt x="9263" y="0"/>
                  </a:lnTo>
                  <a:lnTo>
                    <a:pt x="4207" y="45199"/>
                  </a:lnTo>
                  <a:lnTo>
                    <a:pt x="1063" y="83157"/>
                  </a:lnTo>
                  <a:lnTo>
                    <a:pt x="0" y="126304"/>
                  </a:lnTo>
                  <a:lnTo>
                    <a:pt x="2612" y="165401"/>
                  </a:lnTo>
                  <a:lnTo>
                    <a:pt x="9445" y="198031"/>
                  </a:lnTo>
                  <a:lnTo>
                    <a:pt x="13930" y="205793"/>
                  </a:lnTo>
                  <a:lnTo>
                    <a:pt x="17666" y="208286"/>
                  </a:lnTo>
                  <a:lnTo>
                    <a:pt x="27462" y="211056"/>
                  </a:lnTo>
                  <a:lnTo>
                    <a:pt x="38870" y="209465"/>
                  </a:lnTo>
                  <a:lnTo>
                    <a:pt x="63442" y="199820"/>
                  </a:lnTo>
                  <a:lnTo>
                    <a:pt x="75938" y="1846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2578">
              <a:extLst>
                <a:ext uri="{FF2B5EF4-FFF2-40B4-BE49-F238E27FC236}">
                  <a16:creationId xmlns:a16="http://schemas.microsoft.com/office/drawing/2014/main" id="{9364D4C3-26CE-7873-F419-62A4216E4D59}"/>
                </a:ext>
              </a:extLst>
            </p:cNvPr>
            <p:cNvSpPr/>
            <p:nvPr>
              <p:custDataLst>
                <p:tags r:id="rId88"/>
              </p:custDataLst>
            </p:nvPr>
          </p:nvSpPr>
          <p:spPr>
            <a:xfrm>
              <a:off x="3228975" y="2152650"/>
              <a:ext cx="104776" cy="28576"/>
            </a:xfrm>
            <a:custGeom>
              <a:avLst/>
              <a:gdLst/>
              <a:ahLst/>
              <a:cxnLst/>
              <a:rect l="0" t="0" r="0" b="0"/>
              <a:pathLst>
                <a:path w="104776" h="28576">
                  <a:moveTo>
                    <a:pt x="0" y="28575"/>
                  </a:moveTo>
                  <a:lnTo>
                    <a:pt x="0" y="28575"/>
                  </a:lnTo>
                  <a:lnTo>
                    <a:pt x="8662" y="20971"/>
                  </a:lnTo>
                  <a:lnTo>
                    <a:pt x="36269" y="4123"/>
                  </a:lnTo>
                  <a:lnTo>
                    <a:pt x="77214" y="543"/>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2579">
              <a:extLst>
                <a:ext uri="{FF2B5EF4-FFF2-40B4-BE49-F238E27FC236}">
                  <a16:creationId xmlns:a16="http://schemas.microsoft.com/office/drawing/2014/main" id="{E3CE69FA-D479-2F9D-AC3C-5F345E95ADFF}"/>
                </a:ext>
              </a:extLst>
            </p:cNvPr>
            <p:cNvSpPr/>
            <p:nvPr>
              <p:custDataLst>
                <p:tags r:id="rId89"/>
              </p:custDataLst>
            </p:nvPr>
          </p:nvSpPr>
          <p:spPr>
            <a:xfrm>
              <a:off x="3391293" y="2152650"/>
              <a:ext cx="9133" cy="104776"/>
            </a:xfrm>
            <a:custGeom>
              <a:avLst/>
              <a:gdLst/>
              <a:ahLst/>
              <a:cxnLst/>
              <a:rect l="0" t="0" r="0" b="0"/>
              <a:pathLst>
                <a:path w="9133" h="104776">
                  <a:moveTo>
                    <a:pt x="9132" y="0"/>
                  </a:moveTo>
                  <a:lnTo>
                    <a:pt x="9132" y="0"/>
                  </a:lnTo>
                  <a:lnTo>
                    <a:pt x="9132" y="5056"/>
                  </a:lnTo>
                  <a:lnTo>
                    <a:pt x="8074" y="6546"/>
                  </a:lnTo>
                  <a:lnTo>
                    <a:pt x="6310" y="7539"/>
                  </a:lnTo>
                  <a:lnTo>
                    <a:pt x="4076" y="8201"/>
                  </a:lnTo>
                  <a:lnTo>
                    <a:pt x="2586" y="10759"/>
                  </a:lnTo>
                  <a:lnTo>
                    <a:pt x="0" y="35924"/>
                  </a:lnTo>
                  <a:lnTo>
                    <a:pt x="688" y="79433"/>
                  </a:lnTo>
                  <a:lnTo>
                    <a:pt x="9132"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2580">
              <a:extLst>
                <a:ext uri="{FF2B5EF4-FFF2-40B4-BE49-F238E27FC236}">
                  <a16:creationId xmlns:a16="http://schemas.microsoft.com/office/drawing/2014/main" id="{7CE8CDAA-A91B-645E-61B4-E9E0FCE03FAE}"/>
                </a:ext>
              </a:extLst>
            </p:cNvPr>
            <p:cNvSpPr/>
            <p:nvPr>
              <p:custDataLst>
                <p:tags r:id="rId90"/>
              </p:custDataLst>
            </p:nvPr>
          </p:nvSpPr>
          <p:spPr>
            <a:xfrm>
              <a:off x="3438525" y="209550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7" name="SMARTInkShape-2581">
              <a:extLst>
                <a:ext uri="{FF2B5EF4-FFF2-40B4-BE49-F238E27FC236}">
                  <a16:creationId xmlns:a16="http://schemas.microsoft.com/office/drawing/2014/main" id="{16044536-B21C-4015-72FC-A7BBEE4A769A}"/>
                </a:ext>
              </a:extLst>
            </p:cNvPr>
            <p:cNvSpPr/>
            <p:nvPr>
              <p:custDataLst>
                <p:tags r:id="rId91"/>
              </p:custDataLst>
            </p:nvPr>
          </p:nvSpPr>
          <p:spPr>
            <a:xfrm>
              <a:off x="3497153" y="2124358"/>
              <a:ext cx="236648" cy="123543"/>
            </a:xfrm>
            <a:custGeom>
              <a:avLst/>
              <a:gdLst/>
              <a:ahLst/>
              <a:cxnLst/>
              <a:rect l="0" t="0" r="0" b="0"/>
              <a:pathLst>
                <a:path w="236648" h="123543">
                  <a:moveTo>
                    <a:pt x="36622" y="37817"/>
                  </a:moveTo>
                  <a:lnTo>
                    <a:pt x="36622" y="37817"/>
                  </a:lnTo>
                  <a:lnTo>
                    <a:pt x="36622" y="2410"/>
                  </a:lnTo>
                  <a:lnTo>
                    <a:pt x="35564" y="1512"/>
                  </a:lnTo>
                  <a:lnTo>
                    <a:pt x="31566" y="515"/>
                  </a:lnTo>
                  <a:lnTo>
                    <a:pt x="30076" y="1307"/>
                  </a:lnTo>
                  <a:lnTo>
                    <a:pt x="29083" y="2894"/>
                  </a:lnTo>
                  <a:lnTo>
                    <a:pt x="28421" y="5010"/>
                  </a:lnTo>
                  <a:lnTo>
                    <a:pt x="11986" y="27358"/>
                  </a:lnTo>
                  <a:lnTo>
                    <a:pt x="1847" y="74554"/>
                  </a:lnTo>
                  <a:lnTo>
                    <a:pt x="0" y="85189"/>
                  </a:lnTo>
                  <a:lnTo>
                    <a:pt x="2001" y="93444"/>
                  </a:lnTo>
                  <a:lnTo>
                    <a:pt x="5360" y="100640"/>
                  </a:lnTo>
                  <a:lnTo>
                    <a:pt x="6852" y="107366"/>
                  </a:lnTo>
                  <a:lnTo>
                    <a:pt x="8309" y="108525"/>
                  </a:lnTo>
                  <a:lnTo>
                    <a:pt x="10338" y="108239"/>
                  </a:lnTo>
                  <a:lnTo>
                    <a:pt x="12749" y="106990"/>
                  </a:lnTo>
                  <a:lnTo>
                    <a:pt x="14357" y="104040"/>
                  </a:lnTo>
                  <a:lnTo>
                    <a:pt x="17678" y="90835"/>
                  </a:lnTo>
                  <a:lnTo>
                    <a:pt x="32677" y="56670"/>
                  </a:lnTo>
                  <a:lnTo>
                    <a:pt x="36512" y="42815"/>
                  </a:lnTo>
                  <a:lnTo>
                    <a:pt x="51708" y="21044"/>
                  </a:lnTo>
                  <a:lnTo>
                    <a:pt x="55556" y="6977"/>
                  </a:lnTo>
                  <a:lnTo>
                    <a:pt x="57711" y="4557"/>
                  </a:lnTo>
                  <a:lnTo>
                    <a:pt x="62929" y="1868"/>
                  </a:lnTo>
                  <a:lnTo>
                    <a:pt x="72960" y="0"/>
                  </a:lnTo>
                  <a:lnTo>
                    <a:pt x="84312" y="4857"/>
                  </a:lnTo>
                  <a:lnTo>
                    <a:pt x="87466" y="8436"/>
                  </a:lnTo>
                  <a:lnTo>
                    <a:pt x="90969" y="18056"/>
                  </a:lnTo>
                  <a:lnTo>
                    <a:pt x="101212" y="64636"/>
                  </a:lnTo>
                  <a:lnTo>
                    <a:pt x="111664" y="99630"/>
                  </a:lnTo>
                  <a:lnTo>
                    <a:pt x="112307" y="106917"/>
                  </a:lnTo>
                  <a:lnTo>
                    <a:pt x="113536" y="108226"/>
                  </a:lnTo>
                  <a:lnTo>
                    <a:pt x="115415" y="108039"/>
                  </a:lnTo>
                  <a:lnTo>
                    <a:pt x="123115" y="102721"/>
                  </a:lnTo>
                  <a:lnTo>
                    <a:pt x="126034" y="100136"/>
                  </a:lnTo>
                  <a:lnTo>
                    <a:pt x="153265" y="55192"/>
                  </a:lnTo>
                  <a:lnTo>
                    <a:pt x="173424" y="17098"/>
                  </a:lnTo>
                  <a:lnTo>
                    <a:pt x="182754" y="6513"/>
                  </a:lnTo>
                  <a:lnTo>
                    <a:pt x="189059" y="2738"/>
                  </a:lnTo>
                  <a:lnTo>
                    <a:pt x="192221" y="1731"/>
                  </a:lnTo>
                  <a:lnTo>
                    <a:pt x="195389" y="3176"/>
                  </a:lnTo>
                  <a:lnTo>
                    <a:pt x="201729" y="10427"/>
                  </a:lnTo>
                  <a:lnTo>
                    <a:pt x="212572" y="57807"/>
                  </a:lnTo>
                  <a:lnTo>
                    <a:pt x="219757" y="97077"/>
                  </a:lnTo>
                  <a:lnTo>
                    <a:pt x="224907" y="111780"/>
                  </a:lnTo>
                  <a:lnTo>
                    <a:pt x="236647" y="1235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5" name="SMARTInkShape-Group629">
            <a:extLst>
              <a:ext uri="{FF2B5EF4-FFF2-40B4-BE49-F238E27FC236}">
                <a16:creationId xmlns:a16="http://schemas.microsoft.com/office/drawing/2014/main" id="{50B6C5A4-D7EC-2712-5061-F52FBA1ADE03}"/>
              </a:ext>
            </a:extLst>
          </p:cNvPr>
          <p:cNvGrpSpPr/>
          <p:nvPr/>
        </p:nvGrpSpPr>
        <p:grpSpPr>
          <a:xfrm>
            <a:off x="4114800" y="1990725"/>
            <a:ext cx="746800" cy="238126"/>
            <a:chOff x="4114800" y="1990725"/>
            <a:chExt cx="746800" cy="238126"/>
          </a:xfrm>
        </p:grpSpPr>
        <p:sp>
          <p:nvSpPr>
            <p:cNvPr id="329" name="SMARTInkShape-2582">
              <a:extLst>
                <a:ext uri="{FF2B5EF4-FFF2-40B4-BE49-F238E27FC236}">
                  <a16:creationId xmlns:a16="http://schemas.microsoft.com/office/drawing/2014/main" id="{E8152F13-BBFA-870D-1D76-A1D360434BD8}"/>
                </a:ext>
              </a:extLst>
            </p:cNvPr>
            <p:cNvSpPr/>
            <p:nvPr>
              <p:custDataLst>
                <p:tags r:id="rId77"/>
              </p:custDataLst>
            </p:nvPr>
          </p:nvSpPr>
          <p:spPr>
            <a:xfrm>
              <a:off x="4138179" y="1990725"/>
              <a:ext cx="81397" cy="222056"/>
            </a:xfrm>
            <a:custGeom>
              <a:avLst/>
              <a:gdLst/>
              <a:ahLst/>
              <a:cxnLst/>
              <a:rect l="0" t="0" r="0" b="0"/>
              <a:pathLst>
                <a:path w="81397" h="222056">
                  <a:moveTo>
                    <a:pt x="24246" y="0"/>
                  </a:moveTo>
                  <a:lnTo>
                    <a:pt x="24246" y="0"/>
                  </a:lnTo>
                  <a:lnTo>
                    <a:pt x="41938" y="0"/>
                  </a:lnTo>
                  <a:lnTo>
                    <a:pt x="35578" y="10361"/>
                  </a:lnTo>
                  <a:lnTo>
                    <a:pt x="32951" y="48323"/>
                  </a:lnTo>
                  <a:lnTo>
                    <a:pt x="26237" y="83698"/>
                  </a:lnTo>
                  <a:lnTo>
                    <a:pt x="17309" y="127932"/>
                  </a:lnTo>
                  <a:lnTo>
                    <a:pt x="8516" y="170933"/>
                  </a:lnTo>
                  <a:lnTo>
                    <a:pt x="0" y="211342"/>
                  </a:lnTo>
                  <a:lnTo>
                    <a:pt x="2181" y="220225"/>
                  </a:lnTo>
                  <a:lnTo>
                    <a:pt x="4245" y="221958"/>
                  </a:lnTo>
                  <a:lnTo>
                    <a:pt x="6678" y="222055"/>
                  </a:lnTo>
                  <a:lnTo>
                    <a:pt x="15161" y="219958"/>
                  </a:lnTo>
                  <a:lnTo>
                    <a:pt x="37621" y="214193"/>
                  </a:lnTo>
                  <a:lnTo>
                    <a:pt x="69801" y="196700"/>
                  </a:lnTo>
                  <a:lnTo>
                    <a:pt x="81396"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2583">
              <a:extLst>
                <a:ext uri="{FF2B5EF4-FFF2-40B4-BE49-F238E27FC236}">
                  <a16:creationId xmlns:a16="http://schemas.microsoft.com/office/drawing/2014/main" id="{CD55187D-E990-75D3-E4AB-5640CC27C3CC}"/>
                </a:ext>
              </a:extLst>
            </p:cNvPr>
            <p:cNvSpPr/>
            <p:nvPr>
              <p:custDataLst>
                <p:tags r:id="rId78"/>
              </p:custDataLst>
            </p:nvPr>
          </p:nvSpPr>
          <p:spPr>
            <a:xfrm>
              <a:off x="4114800" y="2095500"/>
              <a:ext cx="123826" cy="28576"/>
            </a:xfrm>
            <a:custGeom>
              <a:avLst/>
              <a:gdLst/>
              <a:ahLst/>
              <a:cxnLst/>
              <a:rect l="0" t="0" r="0" b="0"/>
              <a:pathLst>
                <a:path w="123826" h="28576">
                  <a:moveTo>
                    <a:pt x="0" y="28575"/>
                  </a:moveTo>
                  <a:lnTo>
                    <a:pt x="0" y="28575"/>
                  </a:lnTo>
                  <a:lnTo>
                    <a:pt x="16267" y="27517"/>
                  </a:lnTo>
                  <a:lnTo>
                    <a:pt x="58038" y="15317"/>
                  </a:lnTo>
                  <a:lnTo>
                    <a:pt x="89814" y="2749"/>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2584">
              <a:extLst>
                <a:ext uri="{FF2B5EF4-FFF2-40B4-BE49-F238E27FC236}">
                  <a16:creationId xmlns:a16="http://schemas.microsoft.com/office/drawing/2014/main" id="{F020CAF6-B38D-DAC4-487A-8DE9F6F7EDC6}"/>
                </a:ext>
              </a:extLst>
            </p:cNvPr>
            <p:cNvSpPr/>
            <p:nvPr>
              <p:custDataLst>
                <p:tags r:id="rId79"/>
              </p:custDataLst>
            </p:nvPr>
          </p:nvSpPr>
          <p:spPr>
            <a:xfrm>
              <a:off x="4305726" y="2086367"/>
              <a:ext cx="18232" cy="132959"/>
            </a:xfrm>
            <a:custGeom>
              <a:avLst/>
              <a:gdLst/>
              <a:ahLst/>
              <a:cxnLst/>
              <a:rect l="0" t="0" r="0" b="0"/>
              <a:pathLst>
                <a:path w="18232" h="132959">
                  <a:moveTo>
                    <a:pt x="9099" y="9133"/>
                  </a:moveTo>
                  <a:lnTo>
                    <a:pt x="9099" y="9133"/>
                  </a:lnTo>
                  <a:lnTo>
                    <a:pt x="9099" y="932"/>
                  </a:lnTo>
                  <a:lnTo>
                    <a:pt x="10157" y="491"/>
                  </a:lnTo>
                  <a:lnTo>
                    <a:pt x="14155" y="0"/>
                  </a:lnTo>
                  <a:lnTo>
                    <a:pt x="15645" y="928"/>
                  </a:lnTo>
                  <a:lnTo>
                    <a:pt x="16638" y="2605"/>
                  </a:lnTo>
                  <a:lnTo>
                    <a:pt x="17741" y="8348"/>
                  </a:lnTo>
                  <a:lnTo>
                    <a:pt x="18231" y="17956"/>
                  </a:lnTo>
                  <a:lnTo>
                    <a:pt x="15627" y="26460"/>
                  </a:lnTo>
                  <a:lnTo>
                    <a:pt x="13451" y="30209"/>
                  </a:lnTo>
                  <a:lnTo>
                    <a:pt x="4425" y="76822"/>
                  </a:lnTo>
                  <a:lnTo>
                    <a:pt x="0" y="116645"/>
                  </a:lnTo>
                  <a:lnTo>
                    <a:pt x="916" y="122083"/>
                  </a:lnTo>
                  <a:lnTo>
                    <a:pt x="9099" y="13295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2585">
              <a:extLst>
                <a:ext uri="{FF2B5EF4-FFF2-40B4-BE49-F238E27FC236}">
                  <a16:creationId xmlns:a16="http://schemas.microsoft.com/office/drawing/2014/main" id="{3192A9F9-1EF6-FC57-A9EA-7EE1A08FE907}"/>
                </a:ext>
              </a:extLst>
            </p:cNvPr>
            <p:cNvSpPr/>
            <p:nvPr>
              <p:custDataLst>
                <p:tags r:id="rId80"/>
              </p:custDataLst>
            </p:nvPr>
          </p:nvSpPr>
          <p:spPr>
            <a:xfrm>
              <a:off x="4362450" y="2038350"/>
              <a:ext cx="9526" cy="38101"/>
            </a:xfrm>
            <a:custGeom>
              <a:avLst/>
              <a:gdLst/>
              <a:ahLst/>
              <a:cxnLst/>
              <a:rect l="0" t="0" r="0" b="0"/>
              <a:pathLst>
                <a:path w="9526" h="38101">
                  <a:moveTo>
                    <a:pt x="0" y="38100"/>
                  </a:moveTo>
                  <a:lnTo>
                    <a:pt x="0" y="38100"/>
                  </a:lnTo>
                  <a:lnTo>
                    <a:pt x="0" y="33044"/>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2586">
              <a:extLst>
                <a:ext uri="{FF2B5EF4-FFF2-40B4-BE49-F238E27FC236}">
                  <a16:creationId xmlns:a16="http://schemas.microsoft.com/office/drawing/2014/main" id="{84458B14-25BB-AC98-4279-57D532282BA8}"/>
                </a:ext>
              </a:extLst>
            </p:cNvPr>
            <p:cNvSpPr/>
            <p:nvPr>
              <p:custDataLst>
                <p:tags r:id="rId81"/>
              </p:custDataLst>
            </p:nvPr>
          </p:nvSpPr>
          <p:spPr>
            <a:xfrm>
              <a:off x="4438650" y="2099900"/>
              <a:ext cx="228601" cy="128951"/>
            </a:xfrm>
            <a:custGeom>
              <a:avLst/>
              <a:gdLst/>
              <a:ahLst/>
              <a:cxnLst/>
              <a:rect l="0" t="0" r="0" b="0"/>
              <a:pathLst>
                <a:path w="228601" h="128951">
                  <a:moveTo>
                    <a:pt x="0" y="33700"/>
                  </a:moveTo>
                  <a:lnTo>
                    <a:pt x="0" y="33700"/>
                  </a:lnTo>
                  <a:lnTo>
                    <a:pt x="8662" y="26096"/>
                  </a:lnTo>
                  <a:lnTo>
                    <a:pt x="39934" y="3117"/>
                  </a:lnTo>
                  <a:lnTo>
                    <a:pt x="42498" y="612"/>
                  </a:lnTo>
                  <a:lnTo>
                    <a:pt x="44207" y="0"/>
                  </a:lnTo>
                  <a:lnTo>
                    <a:pt x="45346" y="649"/>
                  </a:lnTo>
                  <a:lnTo>
                    <a:pt x="47670" y="4194"/>
                  </a:lnTo>
                  <a:lnTo>
                    <a:pt x="52231" y="9298"/>
                  </a:lnTo>
                  <a:lnTo>
                    <a:pt x="52142" y="20738"/>
                  </a:lnTo>
                  <a:lnTo>
                    <a:pt x="45199" y="61973"/>
                  </a:lnTo>
                  <a:lnTo>
                    <a:pt x="40204" y="81236"/>
                  </a:lnTo>
                  <a:lnTo>
                    <a:pt x="35901" y="100348"/>
                  </a:lnTo>
                  <a:lnTo>
                    <a:pt x="30022" y="115657"/>
                  </a:lnTo>
                  <a:lnTo>
                    <a:pt x="30598" y="115854"/>
                  </a:lnTo>
                  <a:lnTo>
                    <a:pt x="34060" y="113252"/>
                  </a:lnTo>
                  <a:lnTo>
                    <a:pt x="36304" y="108568"/>
                  </a:lnTo>
                  <a:lnTo>
                    <a:pt x="36902" y="105837"/>
                  </a:lnTo>
                  <a:lnTo>
                    <a:pt x="69110" y="61993"/>
                  </a:lnTo>
                  <a:lnTo>
                    <a:pt x="78341" y="50508"/>
                  </a:lnTo>
                  <a:lnTo>
                    <a:pt x="89809" y="31066"/>
                  </a:lnTo>
                  <a:lnTo>
                    <a:pt x="95654" y="27238"/>
                  </a:lnTo>
                  <a:lnTo>
                    <a:pt x="102838" y="25536"/>
                  </a:lnTo>
                  <a:lnTo>
                    <a:pt x="120643" y="24354"/>
                  </a:lnTo>
                  <a:lnTo>
                    <a:pt x="121704" y="25353"/>
                  </a:lnTo>
                  <a:lnTo>
                    <a:pt x="124255" y="31815"/>
                  </a:lnTo>
                  <a:lnTo>
                    <a:pt x="130185" y="40432"/>
                  </a:lnTo>
                  <a:lnTo>
                    <a:pt x="131943" y="46570"/>
                  </a:lnTo>
                  <a:lnTo>
                    <a:pt x="121536" y="93927"/>
                  </a:lnTo>
                  <a:lnTo>
                    <a:pt x="114723" y="122989"/>
                  </a:lnTo>
                  <a:lnTo>
                    <a:pt x="115641" y="123918"/>
                  </a:lnTo>
                  <a:lnTo>
                    <a:pt x="117310" y="123478"/>
                  </a:lnTo>
                  <a:lnTo>
                    <a:pt x="119481" y="122127"/>
                  </a:lnTo>
                  <a:lnTo>
                    <a:pt x="136437" y="101881"/>
                  </a:lnTo>
                  <a:lnTo>
                    <a:pt x="147422" y="92578"/>
                  </a:lnTo>
                  <a:lnTo>
                    <a:pt x="183212" y="50145"/>
                  </a:lnTo>
                  <a:lnTo>
                    <a:pt x="195631" y="32811"/>
                  </a:lnTo>
                  <a:lnTo>
                    <a:pt x="202659" y="28013"/>
                  </a:lnTo>
                  <a:lnTo>
                    <a:pt x="217145" y="24512"/>
                  </a:lnTo>
                  <a:lnTo>
                    <a:pt x="217789" y="25458"/>
                  </a:lnTo>
                  <a:lnTo>
                    <a:pt x="218821" y="37403"/>
                  </a:lnTo>
                  <a:lnTo>
                    <a:pt x="219065" y="83586"/>
                  </a:lnTo>
                  <a:lnTo>
                    <a:pt x="219075" y="112916"/>
                  </a:lnTo>
                  <a:lnTo>
                    <a:pt x="221897" y="119354"/>
                  </a:lnTo>
                  <a:lnTo>
                    <a:pt x="228600" y="128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2587">
              <a:extLst>
                <a:ext uri="{FF2B5EF4-FFF2-40B4-BE49-F238E27FC236}">
                  <a16:creationId xmlns:a16="http://schemas.microsoft.com/office/drawing/2014/main" id="{CC7D043B-462F-20CB-7569-DA54A4A52C8F}"/>
                </a:ext>
              </a:extLst>
            </p:cNvPr>
            <p:cNvSpPr/>
            <p:nvPr>
              <p:custDataLst>
                <p:tags r:id="rId82"/>
              </p:custDataLst>
            </p:nvPr>
          </p:nvSpPr>
          <p:spPr>
            <a:xfrm>
              <a:off x="4696960" y="2078330"/>
              <a:ext cx="164640" cy="150521"/>
            </a:xfrm>
            <a:custGeom>
              <a:avLst/>
              <a:gdLst/>
              <a:ahLst/>
              <a:cxnLst/>
              <a:rect l="0" t="0" r="0" b="0"/>
              <a:pathLst>
                <a:path w="164640" h="150521">
                  <a:moveTo>
                    <a:pt x="56015" y="64795"/>
                  </a:moveTo>
                  <a:lnTo>
                    <a:pt x="56015" y="64795"/>
                  </a:lnTo>
                  <a:lnTo>
                    <a:pt x="61071" y="64795"/>
                  </a:lnTo>
                  <a:lnTo>
                    <a:pt x="66376" y="61973"/>
                  </a:lnTo>
                  <a:lnTo>
                    <a:pt x="72262" y="58249"/>
                  </a:lnTo>
                  <a:lnTo>
                    <a:pt x="118763" y="42129"/>
                  </a:lnTo>
                  <a:lnTo>
                    <a:pt x="152493" y="23481"/>
                  </a:lnTo>
                  <a:lnTo>
                    <a:pt x="163387" y="13984"/>
                  </a:lnTo>
                  <a:lnTo>
                    <a:pt x="164639" y="10812"/>
                  </a:lnTo>
                  <a:lnTo>
                    <a:pt x="164413" y="7640"/>
                  </a:lnTo>
                  <a:lnTo>
                    <a:pt x="163205" y="4467"/>
                  </a:lnTo>
                  <a:lnTo>
                    <a:pt x="160283" y="2351"/>
                  </a:lnTo>
                  <a:lnTo>
                    <a:pt x="151393" y="0"/>
                  </a:lnTo>
                  <a:lnTo>
                    <a:pt x="129431" y="3734"/>
                  </a:lnTo>
                  <a:lnTo>
                    <a:pt x="88940" y="20313"/>
                  </a:lnTo>
                  <a:lnTo>
                    <a:pt x="52406" y="43191"/>
                  </a:lnTo>
                  <a:lnTo>
                    <a:pt x="11805" y="85781"/>
                  </a:lnTo>
                  <a:lnTo>
                    <a:pt x="4615" y="100933"/>
                  </a:lnTo>
                  <a:lnTo>
                    <a:pt x="0" y="127908"/>
                  </a:lnTo>
                  <a:lnTo>
                    <a:pt x="2192" y="138001"/>
                  </a:lnTo>
                  <a:lnTo>
                    <a:pt x="4258" y="142174"/>
                  </a:lnTo>
                  <a:lnTo>
                    <a:pt x="9869" y="144956"/>
                  </a:lnTo>
                  <a:lnTo>
                    <a:pt x="56001" y="149787"/>
                  </a:lnTo>
                  <a:lnTo>
                    <a:pt x="99600" y="150375"/>
                  </a:lnTo>
                  <a:lnTo>
                    <a:pt x="132215" y="1505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4" name="SMARTInkShape-Group630">
            <a:extLst>
              <a:ext uri="{FF2B5EF4-FFF2-40B4-BE49-F238E27FC236}">
                <a16:creationId xmlns:a16="http://schemas.microsoft.com/office/drawing/2014/main" id="{4FE917C7-190E-2131-ED65-453737FD6E62}"/>
              </a:ext>
            </a:extLst>
          </p:cNvPr>
          <p:cNvGrpSpPr/>
          <p:nvPr/>
        </p:nvGrpSpPr>
        <p:grpSpPr>
          <a:xfrm>
            <a:off x="5192468" y="1838328"/>
            <a:ext cx="1198808" cy="419098"/>
            <a:chOff x="5192468" y="1838328"/>
            <a:chExt cx="1198808" cy="419098"/>
          </a:xfrm>
        </p:grpSpPr>
        <p:sp>
          <p:nvSpPr>
            <p:cNvPr id="336" name="SMARTInkShape-2588">
              <a:extLst>
                <a:ext uri="{FF2B5EF4-FFF2-40B4-BE49-F238E27FC236}">
                  <a16:creationId xmlns:a16="http://schemas.microsoft.com/office/drawing/2014/main" id="{2C8B5082-5D83-2BB1-0B34-D7ACA754F4D2}"/>
                </a:ext>
              </a:extLst>
            </p:cNvPr>
            <p:cNvSpPr/>
            <p:nvPr>
              <p:custDataLst>
                <p:tags r:id="rId69"/>
              </p:custDataLst>
            </p:nvPr>
          </p:nvSpPr>
          <p:spPr>
            <a:xfrm>
              <a:off x="5192468" y="1838328"/>
              <a:ext cx="207232" cy="419098"/>
            </a:xfrm>
            <a:custGeom>
              <a:avLst/>
              <a:gdLst/>
              <a:ahLst/>
              <a:cxnLst/>
              <a:rect l="0" t="0" r="0" b="0"/>
              <a:pathLst>
                <a:path w="207232" h="419098">
                  <a:moveTo>
                    <a:pt x="189157" y="9522"/>
                  </a:moveTo>
                  <a:lnTo>
                    <a:pt x="189157" y="9522"/>
                  </a:lnTo>
                  <a:lnTo>
                    <a:pt x="194213" y="4466"/>
                  </a:lnTo>
                  <a:lnTo>
                    <a:pt x="199518" y="1983"/>
                  </a:lnTo>
                  <a:lnTo>
                    <a:pt x="206490" y="389"/>
                  </a:lnTo>
                  <a:lnTo>
                    <a:pt x="204622" y="171"/>
                  </a:lnTo>
                  <a:lnTo>
                    <a:pt x="202380" y="75"/>
                  </a:lnTo>
                  <a:lnTo>
                    <a:pt x="207231" y="7"/>
                  </a:lnTo>
                  <a:lnTo>
                    <a:pt x="202862" y="0"/>
                  </a:lnTo>
                  <a:lnTo>
                    <a:pt x="197717" y="2821"/>
                  </a:lnTo>
                  <a:lnTo>
                    <a:pt x="159867" y="25965"/>
                  </a:lnTo>
                  <a:lnTo>
                    <a:pt x="115011" y="65843"/>
                  </a:lnTo>
                  <a:lnTo>
                    <a:pt x="80319" y="104608"/>
                  </a:lnTo>
                  <a:lnTo>
                    <a:pt x="54142" y="150444"/>
                  </a:lnTo>
                  <a:lnTo>
                    <a:pt x="34860" y="197441"/>
                  </a:lnTo>
                  <a:lnTo>
                    <a:pt x="16038" y="242669"/>
                  </a:lnTo>
                  <a:lnTo>
                    <a:pt x="3188" y="286880"/>
                  </a:lnTo>
                  <a:lnTo>
                    <a:pt x="0" y="328181"/>
                  </a:lnTo>
                  <a:lnTo>
                    <a:pt x="1745" y="374954"/>
                  </a:lnTo>
                  <a:lnTo>
                    <a:pt x="9097" y="395434"/>
                  </a:lnTo>
                  <a:lnTo>
                    <a:pt x="13880" y="404347"/>
                  </a:lnTo>
                  <a:lnTo>
                    <a:pt x="17707" y="4190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2589">
              <a:extLst>
                <a:ext uri="{FF2B5EF4-FFF2-40B4-BE49-F238E27FC236}">
                  <a16:creationId xmlns:a16="http://schemas.microsoft.com/office/drawing/2014/main" id="{7D16D92B-4A5F-0981-2237-6F826C84FA76}"/>
                </a:ext>
              </a:extLst>
            </p:cNvPr>
            <p:cNvSpPr/>
            <p:nvPr>
              <p:custDataLst>
                <p:tags r:id="rId70"/>
              </p:custDataLst>
            </p:nvPr>
          </p:nvSpPr>
          <p:spPr>
            <a:xfrm>
              <a:off x="5421078" y="1933578"/>
              <a:ext cx="90396" cy="254078"/>
            </a:xfrm>
            <a:custGeom>
              <a:avLst/>
              <a:gdLst/>
              <a:ahLst/>
              <a:cxnLst/>
              <a:rect l="0" t="0" r="0" b="0"/>
              <a:pathLst>
                <a:path w="90396" h="254078">
                  <a:moveTo>
                    <a:pt x="55797" y="9522"/>
                  </a:moveTo>
                  <a:lnTo>
                    <a:pt x="55797" y="9522"/>
                  </a:lnTo>
                  <a:lnTo>
                    <a:pt x="60853" y="9522"/>
                  </a:lnTo>
                  <a:lnTo>
                    <a:pt x="62342" y="8464"/>
                  </a:lnTo>
                  <a:lnTo>
                    <a:pt x="63336" y="6700"/>
                  </a:lnTo>
                  <a:lnTo>
                    <a:pt x="64929" y="1321"/>
                  </a:lnTo>
                  <a:lnTo>
                    <a:pt x="67970" y="586"/>
                  </a:lnTo>
                  <a:lnTo>
                    <a:pt x="74445" y="31"/>
                  </a:lnTo>
                  <a:lnTo>
                    <a:pt x="69280" y="4"/>
                  </a:lnTo>
                  <a:lnTo>
                    <a:pt x="71667" y="0"/>
                  </a:lnTo>
                  <a:lnTo>
                    <a:pt x="71669" y="1057"/>
                  </a:lnTo>
                  <a:lnTo>
                    <a:pt x="52603" y="42840"/>
                  </a:lnTo>
                  <a:lnTo>
                    <a:pt x="35800" y="80424"/>
                  </a:lnTo>
                  <a:lnTo>
                    <a:pt x="20238" y="122253"/>
                  </a:lnTo>
                  <a:lnTo>
                    <a:pt x="5499" y="164199"/>
                  </a:lnTo>
                  <a:lnTo>
                    <a:pt x="0" y="207018"/>
                  </a:lnTo>
                  <a:lnTo>
                    <a:pt x="106" y="235256"/>
                  </a:lnTo>
                  <a:lnTo>
                    <a:pt x="3882" y="246726"/>
                  </a:lnTo>
                  <a:lnTo>
                    <a:pt x="8487" y="250208"/>
                  </a:lnTo>
                  <a:lnTo>
                    <a:pt x="22069" y="254077"/>
                  </a:lnTo>
                  <a:lnTo>
                    <a:pt x="38691" y="250152"/>
                  </a:lnTo>
                  <a:lnTo>
                    <a:pt x="54543" y="241352"/>
                  </a:lnTo>
                  <a:lnTo>
                    <a:pt x="65119" y="230385"/>
                  </a:lnTo>
                  <a:lnTo>
                    <a:pt x="86017" y="193006"/>
                  </a:lnTo>
                  <a:lnTo>
                    <a:pt x="90395" y="177148"/>
                  </a:lnTo>
                  <a:lnTo>
                    <a:pt x="89518" y="163045"/>
                  </a:lnTo>
                  <a:lnTo>
                    <a:pt x="83992" y="137924"/>
                  </a:lnTo>
                  <a:lnTo>
                    <a:pt x="76967" y="124099"/>
                  </a:lnTo>
                  <a:lnTo>
                    <a:pt x="76260" y="120832"/>
                  </a:lnTo>
                  <a:lnTo>
                    <a:pt x="72614" y="118654"/>
                  </a:lnTo>
                  <a:lnTo>
                    <a:pt x="60096" y="116233"/>
                  </a:lnTo>
                  <a:lnTo>
                    <a:pt x="8172" y="1238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2590">
              <a:extLst>
                <a:ext uri="{FF2B5EF4-FFF2-40B4-BE49-F238E27FC236}">
                  <a16:creationId xmlns:a16="http://schemas.microsoft.com/office/drawing/2014/main" id="{A56A973F-1AE6-983B-84B8-F1D531CDB221}"/>
                </a:ext>
              </a:extLst>
            </p:cNvPr>
            <p:cNvSpPr/>
            <p:nvPr>
              <p:custDataLst>
                <p:tags r:id="rId71"/>
              </p:custDataLst>
            </p:nvPr>
          </p:nvSpPr>
          <p:spPr>
            <a:xfrm>
              <a:off x="5559197" y="2024668"/>
              <a:ext cx="146101" cy="127606"/>
            </a:xfrm>
            <a:custGeom>
              <a:avLst/>
              <a:gdLst/>
              <a:ahLst/>
              <a:cxnLst/>
              <a:rect l="0" t="0" r="0" b="0"/>
              <a:pathLst>
                <a:path w="146101" h="127606">
                  <a:moveTo>
                    <a:pt x="70078" y="51782"/>
                  </a:moveTo>
                  <a:lnTo>
                    <a:pt x="70078" y="51782"/>
                  </a:lnTo>
                  <a:lnTo>
                    <a:pt x="87411" y="69116"/>
                  </a:lnTo>
                  <a:lnTo>
                    <a:pt x="115493" y="70681"/>
                  </a:lnTo>
                  <a:lnTo>
                    <a:pt x="124834" y="67943"/>
                  </a:lnTo>
                  <a:lnTo>
                    <a:pt x="139455" y="57561"/>
                  </a:lnTo>
                  <a:lnTo>
                    <a:pt x="143246" y="51528"/>
                  </a:lnTo>
                  <a:lnTo>
                    <a:pt x="144930" y="44261"/>
                  </a:lnTo>
                  <a:lnTo>
                    <a:pt x="146100" y="21341"/>
                  </a:lnTo>
                  <a:lnTo>
                    <a:pt x="142985" y="17730"/>
                  </a:lnTo>
                  <a:lnTo>
                    <a:pt x="115171" y="4329"/>
                  </a:lnTo>
                  <a:lnTo>
                    <a:pt x="98586" y="0"/>
                  </a:lnTo>
                  <a:lnTo>
                    <a:pt x="84159" y="1604"/>
                  </a:lnTo>
                  <a:lnTo>
                    <a:pt x="40850" y="24543"/>
                  </a:lnTo>
                  <a:lnTo>
                    <a:pt x="24278" y="37559"/>
                  </a:lnTo>
                  <a:lnTo>
                    <a:pt x="1304" y="75936"/>
                  </a:lnTo>
                  <a:lnTo>
                    <a:pt x="0" y="92151"/>
                  </a:lnTo>
                  <a:lnTo>
                    <a:pt x="1135" y="100920"/>
                  </a:lnTo>
                  <a:lnTo>
                    <a:pt x="4008" y="107824"/>
                  </a:lnTo>
                  <a:lnTo>
                    <a:pt x="12844" y="118317"/>
                  </a:lnTo>
                  <a:lnTo>
                    <a:pt x="23828" y="123687"/>
                  </a:lnTo>
                  <a:lnTo>
                    <a:pt x="71035" y="127605"/>
                  </a:lnTo>
                  <a:lnTo>
                    <a:pt x="127228" y="1184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2591">
              <a:extLst>
                <a:ext uri="{FF2B5EF4-FFF2-40B4-BE49-F238E27FC236}">
                  <a16:creationId xmlns:a16="http://schemas.microsoft.com/office/drawing/2014/main" id="{BDE587AB-665E-FB2C-0DED-7489CB680E04}"/>
                </a:ext>
              </a:extLst>
            </p:cNvPr>
            <p:cNvSpPr/>
            <p:nvPr>
              <p:custDataLst>
                <p:tags r:id="rId72"/>
              </p:custDataLst>
            </p:nvPr>
          </p:nvSpPr>
          <p:spPr>
            <a:xfrm>
              <a:off x="5758208" y="1905561"/>
              <a:ext cx="147143" cy="332815"/>
            </a:xfrm>
            <a:custGeom>
              <a:avLst/>
              <a:gdLst/>
              <a:ahLst/>
              <a:cxnLst/>
              <a:rect l="0" t="0" r="0" b="0"/>
              <a:pathLst>
                <a:path w="147143" h="332815">
                  <a:moveTo>
                    <a:pt x="128242" y="94689"/>
                  </a:moveTo>
                  <a:lnTo>
                    <a:pt x="128242" y="94689"/>
                  </a:lnTo>
                  <a:lnTo>
                    <a:pt x="145575" y="63166"/>
                  </a:lnTo>
                  <a:lnTo>
                    <a:pt x="147142" y="35708"/>
                  </a:lnTo>
                  <a:lnTo>
                    <a:pt x="144403" y="28611"/>
                  </a:lnTo>
                  <a:lnTo>
                    <a:pt x="140716" y="21929"/>
                  </a:lnTo>
                  <a:lnTo>
                    <a:pt x="138350" y="9016"/>
                  </a:lnTo>
                  <a:lnTo>
                    <a:pt x="137882" y="1331"/>
                  </a:lnTo>
                  <a:lnTo>
                    <a:pt x="136786" y="700"/>
                  </a:lnTo>
                  <a:lnTo>
                    <a:pt x="132744" y="0"/>
                  </a:lnTo>
                  <a:lnTo>
                    <a:pt x="102123" y="12746"/>
                  </a:lnTo>
                  <a:lnTo>
                    <a:pt x="92645" y="24403"/>
                  </a:lnTo>
                  <a:lnTo>
                    <a:pt x="68051" y="67951"/>
                  </a:lnTo>
                  <a:lnTo>
                    <a:pt x="52695" y="109085"/>
                  </a:lnTo>
                  <a:lnTo>
                    <a:pt x="39471" y="148332"/>
                  </a:lnTo>
                  <a:lnTo>
                    <a:pt x="20122" y="195792"/>
                  </a:lnTo>
                  <a:lnTo>
                    <a:pt x="7833" y="236839"/>
                  </a:lnTo>
                  <a:lnTo>
                    <a:pt x="35" y="280577"/>
                  </a:lnTo>
                  <a:lnTo>
                    <a:pt x="0" y="299367"/>
                  </a:lnTo>
                  <a:lnTo>
                    <a:pt x="4417" y="33281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2592">
              <a:extLst>
                <a:ext uri="{FF2B5EF4-FFF2-40B4-BE49-F238E27FC236}">
                  <a16:creationId xmlns:a16="http://schemas.microsoft.com/office/drawing/2014/main" id="{7487DED8-BC98-47E7-FF99-4A870986E896}"/>
                </a:ext>
              </a:extLst>
            </p:cNvPr>
            <p:cNvSpPr/>
            <p:nvPr>
              <p:custDataLst>
                <p:tags r:id="rId73"/>
              </p:custDataLst>
            </p:nvPr>
          </p:nvSpPr>
          <p:spPr>
            <a:xfrm>
              <a:off x="5781675" y="2090676"/>
              <a:ext cx="133351" cy="23875"/>
            </a:xfrm>
            <a:custGeom>
              <a:avLst/>
              <a:gdLst/>
              <a:ahLst/>
              <a:cxnLst/>
              <a:rect l="0" t="0" r="0" b="0"/>
              <a:pathLst>
                <a:path w="133351" h="23875">
                  <a:moveTo>
                    <a:pt x="0" y="23874"/>
                  </a:moveTo>
                  <a:lnTo>
                    <a:pt x="0" y="23874"/>
                  </a:lnTo>
                  <a:lnTo>
                    <a:pt x="5056" y="23874"/>
                  </a:lnTo>
                  <a:lnTo>
                    <a:pt x="30592" y="7472"/>
                  </a:lnTo>
                  <a:lnTo>
                    <a:pt x="72157" y="0"/>
                  </a:lnTo>
                  <a:lnTo>
                    <a:pt x="133350" y="48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2593">
              <a:extLst>
                <a:ext uri="{FF2B5EF4-FFF2-40B4-BE49-F238E27FC236}">
                  <a16:creationId xmlns:a16="http://schemas.microsoft.com/office/drawing/2014/main" id="{5A8916AB-CE19-FA7E-4154-4080C9A711E3}"/>
                </a:ext>
              </a:extLst>
            </p:cNvPr>
            <p:cNvSpPr/>
            <p:nvPr>
              <p:custDataLst>
                <p:tags r:id="rId74"/>
              </p:custDataLst>
            </p:nvPr>
          </p:nvSpPr>
          <p:spPr>
            <a:xfrm>
              <a:off x="5984086" y="2066925"/>
              <a:ext cx="71161" cy="84617"/>
            </a:xfrm>
            <a:custGeom>
              <a:avLst/>
              <a:gdLst/>
              <a:ahLst/>
              <a:cxnLst/>
              <a:rect l="0" t="0" r="0" b="0"/>
              <a:pathLst>
                <a:path w="71161" h="84617">
                  <a:moveTo>
                    <a:pt x="45239" y="28575"/>
                  </a:moveTo>
                  <a:lnTo>
                    <a:pt x="45239" y="28575"/>
                  </a:lnTo>
                  <a:lnTo>
                    <a:pt x="50295" y="23519"/>
                  </a:lnTo>
                  <a:lnTo>
                    <a:pt x="52778" y="18214"/>
                  </a:lnTo>
                  <a:lnTo>
                    <a:pt x="53440" y="15317"/>
                  </a:lnTo>
                  <a:lnTo>
                    <a:pt x="54940" y="13387"/>
                  </a:lnTo>
                  <a:lnTo>
                    <a:pt x="59428" y="11241"/>
                  </a:lnTo>
                  <a:lnTo>
                    <a:pt x="61049" y="9611"/>
                  </a:lnTo>
                  <a:lnTo>
                    <a:pt x="63862" y="1475"/>
                  </a:lnTo>
                  <a:lnTo>
                    <a:pt x="62946" y="983"/>
                  </a:lnTo>
                  <a:lnTo>
                    <a:pt x="50995" y="129"/>
                  </a:lnTo>
                  <a:lnTo>
                    <a:pt x="36831" y="5095"/>
                  </a:lnTo>
                  <a:lnTo>
                    <a:pt x="19230" y="18325"/>
                  </a:lnTo>
                  <a:lnTo>
                    <a:pt x="5665" y="35651"/>
                  </a:lnTo>
                  <a:lnTo>
                    <a:pt x="1192" y="47948"/>
                  </a:lnTo>
                  <a:lnTo>
                    <a:pt x="0" y="54190"/>
                  </a:lnTo>
                  <a:lnTo>
                    <a:pt x="1321" y="60468"/>
                  </a:lnTo>
                  <a:lnTo>
                    <a:pt x="8433" y="73089"/>
                  </a:lnTo>
                  <a:lnTo>
                    <a:pt x="15828" y="80109"/>
                  </a:lnTo>
                  <a:lnTo>
                    <a:pt x="23701" y="83229"/>
                  </a:lnTo>
                  <a:lnTo>
                    <a:pt x="34256" y="84616"/>
                  </a:lnTo>
                  <a:lnTo>
                    <a:pt x="46002" y="79588"/>
                  </a:lnTo>
                  <a:lnTo>
                    <a:pt x="57220" y="70297"/>
                  </a:lnTo>
                  <a:lnTo>
                    <a:pt x="65733" y="59113"/>
                  </a:lnTo>
                  <a:lnTo>
                    <a:pt x="70222" y="44264"/>
                  </a:lnTo>
                  <a:lnTo>
                    <a:pt x="71160" y="28140"/>
                  </a:lnTo>
                  <a:lnTo>
                    <a:pt x="68048" y="13918"/>
                  </a:lnTo>
                  <a:lnTo>
                    <a:pt x="65737" y="9278"/>
                  </a:lnTo>
                  <a:lnTo>
                    <a:pt x="63138" y="6185"/>
                  </a:lnTo>
                  <a:lnTo>
                    <a:pt x="5476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2594">
              <a:extLst>
                <a:ext uri="{FF2B5EF4-FFF2-40B4-BE49-F238E27FC236}">
                  <a16:creationId xmlns:a16="http://schemas.microsoft.com/office/drawing/2014/main" id="{F4BEA7C7-C539-1DE8-F3BF-917F096D2CE1}"/>
                </a:ext>
              </a:extLst>
            </p:cNvPr>
            <p:cNvSpPr/>
            <p:nvPr>
              <p:custDataLst>
                <p:tags r:id="rId75"/>
              </p:custDataLst>
            </p:nvPr>
          </p:nvSpPr>
          <p:spPr>
            <a:xfrm>
              <a:off x="6096000" y="2029495"/>
              <a:ext cx="171451" cy="120480"/>
            </a:xfrm>
            <a:custGeom>
              <a:avLst/>
              <a:gdLst/>
              <a:ahLst/>
              <a:cxnLst/>
              <a:rect l="0" t="0" r="0" b="0"/>
              <a:pathLst>
                <a:path w="171451" h="120480">
                  <a:moveTo>
                    <a:pt x="0" y="46955"/>
                  </a:moveTo>
                  <a:lnTo>
                    <a:pt x="0" y="46955"/>
                  </a:lnTo>
                  <a:lnTo>
                    <a:pt x="19298" y="24835"/>
                  </a:lnTo>
                  <a:lnTo>
                    <a:pt x="26569" y="14899"/>
                  </a:lnTo>
                  <a:lnTo>
                    <a:pt x="44434" y="1589"/>
                  </a:lnTo>
                  <a:lnTo>
                    <a:pt x="51736" y="0"/>
                  </a:lnTo>
                  <a:lnTo>
                    <a:pt x="57567" y="2450"/>
                  </a:lnTo>
                  <a:lnTo>
                    <a:pt x="60602" y="4585"/>
                  </a:lnTo>
                  <a:lnTo>
                    <a:pt x="63976" y="15424"/>
                  </a:lnTo>
                  <a:lnTo>
                    <a:pt x="68697" y="36554"/>
                  </a:lnTo>
                  <a:lnTo>
                    <a:pt x="72865" y="51857"/>
                  </a:lnTo>
                  <a:lnTo>
                    <a:pt x="74154" y="82157"/>
                  </a:lnTo>
                  <a:lnTo>
                    <a:pt x="67869" y="114124"/>
                  </a:lnTo>
                  <a:lnTo>
                    <a:pt x="66413" y="117134"/>
                  </a:lnTo>
                  <a:lnTo>
                    <a:pt x="64383" y="119141"/>
                  </a:lnTo>
                  <a:lnTo>
                    <a:pt x="61973" y="120479"/>
                  </a:lnTo>
                  <a:lnTo>
                    <a:pt x="59306" y="120313"/>
                  </a:lnTo>
                  <a:lnTo>
                    <a:pt x="53522" y="117306"/>
                  </a:lnTo>
                  <a:lnTo>
                    <a:pt x="51558" y="113964"/>
                  </a:lnTo>
                  <a:lnTo>
                    <a:pt x="49373" y="104606"/>
                  </a:lnTo>
                  <a:lnTo>
                    <a:pt x="53199" y="82381"/>
                  </a:lnTo>
                  <a:lnTo>
                    <a:pt x="66092" y="60744"/>
                  </a:lnTo>
                  <a:lnTo>
                    <a:pt x="99459" y="24969"/>
                  </a:lnTo>
                  <a:lnTo>
                    <a:pt x="111585" y="16723"/>
                  </a:lnTo>
                  <a:lnTo>
                    <a:pt x="135367" y="11186"/>
                  </a:lnTo>
                  <a:lnTo>
                    <a:pt x="171450" y="88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2595">
              <a:extLst>
                <a:ext uri="{FF2B5EF4-FFF2-40B4-BE49-F238E27FC236}">
                  <a16:creationId xmlns:a16="http://schemas.microsoft.com/office/drawing/2014/main" id="{E0452CA0-CEED-59C9-E07A-90DC8EFDE5EE}"/>
                </a:ext>
              </a:extLst>
            </p:cNvPr>
            <p:cNvSpPr/>
            <p:nvPr>
              <p:custDataLst>
                <p:tags r:id="rId76"/>
              </p:custDataLst>
            </p:nvPr>
          </p:nvSpPr>
          <p:spPr>
            <a:xfrm>
              <a:off x="6245416" y="2024866"/>
              <a:ext cx="145860" cy="127785"/>
            </a:xfrm>
            <a:custGeom>
              <a:avLst/>
              <a:gdLst/>
              <a:ahLst/>
              <a:cxnLst/>
              <a:rect l="0" t="0" r="0" b="0"/>
              <a:pathLst>
                <a:path w="145860" h="127785">
                  <a:moveTo>
                    <a:pt x="41084" y="51584"/>
                  </a:moveTo>
                  <a:lnTo>
                    <a:pt x="41084" y="51584"/>
                  </a:lnTo>
                  <a:lnTo>
                    <a:pt x="46140" y="56640"/>
                  </a:lnTo>
                  <a:lnTo>
                    <a:pt x="51445" y="59123"/>
                  </a:lnTo>
                  <a:lnTo>
                    <a:pt x="81085" y="60993"/>
                  </a:lnTo>
                  <a:lnTo>
                    <a:pt x="107899" y="46936"/>
                  </a:lnTo>
                  <a:lnTo>
                    <a:pt x="121794" y="35155"/>
                  </a:lnTo>
                  <a:lnTo>
                    <a:pt x="129167" y="24527"/>
                  </a:lnTo>
                  <a:lnTo>
                    <a:pt x="129438" y="19787"/>
                  </a:lnTo>
                  <a:lnTo>
                    <a:pt x="127505" y="15570"/>
                  </a:lnTo>
                  <a:lnTo>
                    <a:pt x="114247" y="1196"/>
                  </a:lnTo>
                  <a:lnTo>
                    <a:pt x="111025" y="0"/>
                  </a:lnTo>
                  <a:lnTo>
                    <a:pt x="107821" y="262"/>
                  </a:lnTo>
                  <a:lnTo>
                    <a:pt x="67992" y="16818"/>
                  </a:lnTo>
                  <a:lnTo>
                    <a:pt x="36286" y="39543"/>
                  </a:lnTo>
                  <a:lnTo>
                    <a:pt x="10699" y="72019"/>
                  </a:lnTo>
                  <a:lnTo>
                    <a:pt x="1826" y="90299"/>
                  </a:lnTo>
                  <a:lnTo>
                    <a:pt x="0" y="103363"/>
                  </a:lnTo>
                  <a:lnTo>
                    <a:pt x="995" y="108328"/>
                  </a:lnTo>
                  <a:lnTo>
                    <a:pt x="7745" y="116667"/>
                  </a:lnTo>
                  <a:lnTo>
                    <a:pt x="12508" y="120373"/>
                  </a:lnTo>
                  <a:lnTo>
                    <a:pt x="23444" y="124490"/>
                  </a:lnTo>
                  <a:lnTo>
                    <a:pt x="62633" y="127350"/>
                  </a:lnTo>
                  <a:lnTo>
                    <a:pt x="106058" y="127698"/>
                  </a:lnTo>
                  <a:lnTo>
                    <a:pt x="145859" y="1277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4" name="SMARTInkShape-Group631">
            <a:extLst>
              <a:ext uri="{FF2B5EF4-FFF2-40B4-BE49-F238E27FC236}">
                <a16:creationId xmlns:a16="http://schemas.microsoft.com/office/drawing/2014/main" id="{9A620238-A827-1FE0-F406-3527A5177786}"/>
              </a:ext>
            </a:extLst>
          </p:cNvPr>
          <p:cNvGrpSpPr/>
          <p:nvPr/>
        </p:nvGrpSpPr>
        <p:grpSpPr>
          <a:xfrm>
            <a:off x="6657975" y="1809750"/>
            <a:ext cx="1484542" cy="485776"/>
            <a:chOff x="6657975" y="1809750"/>
            <a:chExt cx="1484542" cy="485776"/>
          </a:xfrm>
        </p:grpSpPr>
        <p:sp>
          <p:nvSpPr>
            <p:cNvPr id="345" name="SMARTInkShape-2596">
              <a:extLst>
                <a:ext uri="{FF2B5EF4-FFF2-40B4-BE49-F238E27FC236}">
                  <a16:creationId xmlns:a16="http://schemas.microsoft.com/office/drawing/2014/main" id="{B1DE01A3-0A04-4CBB-7C23-7939679F5601}"/>
                </a:ext>
              </a:extLst>
            </p:cNvPr>
            <p:cNvSpPr/>
            <p:nvPr>
              <p:custDataLst>
                <p:tags r:id="rId60"/>
              </p:custDataLst>
            </p:nvPr>
          </p:nvSpPr>
          <p:spPr>
            <a:xfrm>
              <a:off x="6657975" y="2085975"/>
              <a:ext cx="152401" cy="9526"/>
            </a:xfrm>
            <a:custGeom>
              <a:avLst/>
              <a:gdLst/>
              <a:ahLst/>
              <a:cxnLst/>
              <a:rect l="0" t="0" r="0" b="0"/>
              <a:pathLst>
                <a:path w="152401" h="9526">
                  <a:moveTo>
                    <a:pt x="0" y="9525"/>
                  </a:moveTo>
                  <a:lnTo>
                    <a:pt x="0" y="9525"/>
                  </a:lnTo>
                  <a:lnTo>
                    <a:pt x="45988" y="9525"/>
                  </a:lnTo>
                  <a:lnTo>
                    <a:pt x="90886" y="1324"/>
                  </a:lnTo>
                  <a:lnTo>
                    <a:pt x="135397" y="78"/>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2597">
              <a:extLst>
                <a:ext uri="{FF2B5EF4-FFF2-40B4-BE49-F238E27FC236}">
                  <a16:creationId xmlns:a16="http://schemas.microsoft.com/office/drawing/2014/main" id="{6E28CCC2-95E6-0F43-D4AD-6618EF455A04}"/>
                </a:ext>
              </a:extLst>
            </p:cNvPr>
            <p:cNvSpPr/>
            <p:nvPr>
              <p:custDataLst>
                <p:tags r:id="rId61"/>
              </p:custDataLst>
            </p:nvPr>
          </p:nvSpPr>
          <p:spPr>
            <a:xfrm>
              <a:off x="7050662" y="2009902"/>
              <a:ext cx="188339" cy="112104"/>
            </a:xfrm>
            <a:custGeom>
              <a:avLst/>
              <a:gdLst/>
              <a:ahLst/>
              <a:cxnLst/>
              <a:rect l="0" t="0" r="0" b="0"/>
              <a:pathLst>
                <a:path w="188339" h="112104">
                  <a:moveTo>
                    <a:pt x="121663" y="37973"/>
                  </a:moveTo>
                  <a:lnTo>
                    <a:pt x="121663" y="37973"/>
                  </a:lnTo>
                  <a:lnTo>
                    <a:pt x="126719" y="37973"/>
                  </a:lnTo>
                  <a:lnTo>
                    <a:pt x="128210" y="36915"/>
                  </a:lnTo>
                  <a:lnTo>
                    <a:pt x="129203" y="35151"/>
                  </a:lnTo>
                  <a:lnTo>
                    <a:pt x="130927" y="28272"/>
                  </a:lnTo>
                  <a:lnTo>
                    <a:pt x="131178" y="19350"/>
                  </a:lnTo>
                  <a:lnTo>
                    <a:pt x="126129" y="13993"/>
                  </a:lnTo>
                  <a:lnTo>
                    <a:pt x="120825" y="11440"/>
                  </a:lnTo>
                  <a:lnTo>
                    <a:pt x="117929" y="10760"/>
                  </a:lnTo>
                  <a:lnTo>
                    <a:pt x="115998" y="9247"/>
                  </a:lnTo>
                  <a:lnTo>
                    <a:pt x="113853" y="4745"/>
                  </a:lnTo>
                  <a:lnTo>
                    <a:pt x="112223" y="3121"/>
                  </a:lnTo>
                  <a:lnTo>
                    <a:pt x="107590" y="1317"/>
                  </a:lnTo>
                  <a:lnTo>
                    <a:pt x="76535" y="0"/>
                  </a:lnTo>
                  <a:lnTo>
                    <a:pt x="64211" y="5574"/>
                  </a:lnTo>
                  <a:lnTo>
                    <a:pt x="16901" y="39600"/>
                  </a:lnTo>
                  <a:lnTo>
                    <a:pt x="5134" y="60327"/>
                  </a:lnTo>
                  <a:lnTo>
                    <a:pt x="0" y="81521"/>
                  </a:lnTo>
                  <a:lnTo>
                    <a:pt x="1621" y="91900"/>
                  </a:lnTo>
                  <a:lnTo>
                    <a:pt x="8484" y="103693"/>
                  </a:lnTo>
                  <a:lnTo>
                    <a:pt x="15228" y="112103"/>
                  </a:lnTo>
                  <a:lnTo>
                    <a:pt x="21795" y="107608"/>
                  </a:lnTo>
                  <a:lnTo>
                    <a:pt x="65228" y="73328"/>
                  </a:lnTo>
                  <a:lnTo>
                    <a:pt x="80953" y="56210"/>
                  </a:lnTo>
                  <a:lnTo>
                    <a:pt x="88753" y="46078"/>
                  </a:lnTo>
                  <a:lnTo>
                    <a:pt x="102010" y="38289"/>
                  </a:lnTo>
                  <a:lnTo>
                    <a:pt x="102434" y="43123"/>
                  </a:lnTo>
                  <a:lnTo>
                    <a:pt x="99711" y="48376"/>
                  </a:lnTo>
                  <a:lnTo>
                    <a:pt x="97503" y="51258"/>
                  </a:lnTo>
                  <a:lnTo>
                    <a:pt x="95050" y="60105"/>
                  </a:lnTo>
                  <a:lnTo>
                    <a:pt x="94396" y="65428"/>
                  </a:lnTo>
                  <a:lnTo>
                    <a:pt x="98532" y="83032"/>
                  </a:lnTo>
                  <a:lnTo>
                    <a:pt x="106460" y="96597"/>
                  </a:lnTo>
                  <a:lnTo>
                    <a:pt x="112436" y="101070"/>
                  </a:lnTo>
                  <a:lnTo>
                    <a:pt x="120737" y="103058"/>
                  </a:lnTo>
                  <a:lnTo>
                    <a:pt x="142203" y="103118"/>
                  </a:lnTo>
                  <a:lnTo>
                    <a:pt x="188338" y="855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2598">
              <a:extLst>
                <a:ext uri="{FF2B5EF4-FFF2-40B4-BE49-F238E27FC236}">
                  <a16:creationId xmlns:a16="http://schemas.microsoft.com/office/drawing/2014/main" id="{9790CE45-C48D-0F24-39E4-B9CFC6CB26A6}"/>
                </a:ext>
              </a:extLst>
            </p:cNvPr>
            <p:cNvSpPr/>
            <p:nvPr>
              <p:custDataLst>
                <p:tags r:id="rId62"/>
              </p:custDataLst>
            </p:nvPr>
          </p:nvSpPr>
          <p:spPr>
            <a:xfrm>
              <a:off x="7305675" y="1905553"/>
              <a:ext cx="102943" cy="294723"/>
            </a:xfrm>
            <a:custGeom>
              <a:avLst/>
              <a:gdLst/>
              <a:ahLst/>
              <a:cxnLst/>
              <a:rect l="0" t="0" r="0" b="0"/>
              <a:pathLst>
                <a:path w="102943" h="294723">
                  <a:moveTo>
                    <a:pt x="76200" y="37547"/>
                  </a:moveTo>
                  <a:lnTo>
                    <a:pt x="76200" y="37547"/>
                  </a:lnTo>
                  <a:lnTo>
                    <a:pt x="81256" y="37547"/>
                  </a:lnTo>
                  <a:lnTo>
                    <a:pt x="86561" y="34725"/>
                  </a:lnTo>
                  <a:lnTo>
                    <a:pt x="98590" y="24289"/>
                  </a:lnTo>
                  <a:lnTo>
                    <a:pt x="102026" y="18249"/>
                  </a:lnTo>
                  <a:lnTo>
                    <a:pt x="102942" y="15157"/>
                  </a:lnTo>
                  <a:lnTo>
                    <a:pt x="102495" y="12037"/>
                  </a:lnTo>
                  <a:lnTo>
                    <a:pt x="99175" y="5748"/>
                  </a:lnTo>
                  <a:lnTo>
                    <a:pt x="98925" y="3648"/>
                  </a:lnTo>
                  <a:lnTo>
                    <a:pt x="99816" y="2247"/>
                  </a:lnTo>
                  <a:lnTo>
                    <a:pt x="101469" y="1314"/>
                  </a:lnTo>
                  <a:lnTo>
                    <a:pt x="101513" y="691"/>
                  </a:lnTo>
                  <a:lnTo>
                    <a:pt x="100484" y="277"/>
                  </a:lnTo>
                  <a:lnTo>
                    <a:pt x="98739" y="0"/>
                  </a:lnTo>
                  <a:lnTo>
                    <a:pt x="97576" y="874"/>
                  </a:lnTo>
                  <a:lnTo>
                    <a:pt x="93822" y="8219"/>
                  </a:lnTo>
                  <a:lnTo>
                    <a:pt x="81304" y="24389"/>
                  </a:lnTo>
                  <a:lnTo>
                    <a:pt x="63754" y="66898"/>
                  </a:lnTo>
                  <a:lnTo>
                    <a:pt x="44303" y="111979"/>
                  </a:lnTo>
                  <a:lnTo>
                    <a:pt x="29173" y="158828"/>
                  </a:lnTo>
                  <a:lnTo>
                    <a:pt x="13837" y="203174"/>
                  </a:lnTo>
                  <a:lnTo>
                    <a:pt x="10093" y="250590"/>
                  </a:lnTo>
                  <a:lnTo>
                    <a:pt x="0" y="2947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8" name="SMARTInkShape-2599">
              <a:extLst>
                <a:ext uri="{FF2B5EF4-FFF2-40B4-BE49-F238E27FC236}">
                  <a16:creationId xmlns:a16="http://schemas.microsoft.com/office/drawing/2014/main" id="{41DD3743-1910-662E-9736-8170C812F044}"/>
                </a:ext>
              </a:extLst>
            </p:cNvPr>
            <p:cNvSpPr/>
            <p:nvPr>
              <p:custDataLst>
                <p:tags r:id="rId63"/>
              </p:custDataLst>
            </p:nvPr>
          </p:nvSpPr>
          <p:spPr>
            <a:xfrm>
              <a:off x="7277100" y="2047875"/>
              <a:ext cx="152401" cy="47626"/>
            </a:xfrm>
            <a:custGeom>
              <a:avLst/>
              <a:gdLst/>
              <a:ahLst/>
              <a:cxnLst/>
              <a:rect l="0" t="0" r="0" b="0"/>
              <a:pathLst>
                <a:path w="152401" h="47626">
                  <a:moveTo>
                    <a:pt x="0" y="47625"/>
                  </a:moveTo>
                  <a:lnTo>
                    <a:pt x="0" y="47625"/>
                  </a:lnTo>
                  <a:lnTo>
                    <a:pt x="41418" y="28327"/>
                  </a:lnTo>
                  <a:lnTo>
                    <a:pt x="62014" y="18977"/>
                  </a:lnTo>
                  <a:lnTo>
                    <a:pt x="66742" y="15826"/>
                  </a:lnTo>
                  <a:lnTo>
                    <a:pt x="110086" y="5022"/>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2600">
              <a:extLst>
                <a:ext uri="{FF2B5EF4-FFF2-40B4-BE49-F238E27FC236}">
                  <a16:creationId xmlns:a16="http://schemas.microsoft.com/office/drawing/2014/main" id="{6F0F9ECB-801B-E03C-5362-522C8F7C71BE}"/>
                </a:ext>
              </a:extLst>
            </p:cNvPr>
            <p:cNvSpPr/>
            <p:nvPr>
              <p:custDataLst>
                <p:tags r:id="rId64"/>
              </p:custDataLst>
            </p:nvPr>
          </p:nvSpPr>
          <p:spPr>
            <a:xfrm>
              <a:off x="7486849" y="1905000"/>
              <a:ext cx="95052" cy="199852"/>
            </a:xfrm>
            <a:custGeom>
              <a:avLst/>
              <a:gdLst/>
              <a:ahLst/>
              <a:cxnLst/>
              <a:rect l="0" t="0" r="0" b="0"/>
              <a:pathLst>
                <a:path w="95052" h="199852">
                  <a:moveTo>
                    <a:pt x="66476" y="0"/>
                  </a:moveTo>
                  <a:lnTo>
                    <a:pt x="66476" y="0"/>
                  </a:lnTo>
                  <a:lnTo>
                    <a:pt x="61420" y="0"/>
                  </a:lnTo>
                  <a:lnTo>
                    <a:pt x="59929" y="2117"/>
                  </a:lnTo>
                  <a:lnTo>
                    <a:pt x="49608" y="45585"/>
                  </a:lnTo>
                  <a:lnTo>
                    <a:pt x="34595" y="91976"/>
                  </a:lnTo>
                  <a:lnTo>
                    <a:pt x="15454" y="132703"/>
                  </a:lnTo>
                  <a:lnTo>
                    <a:pt x="2071" y="170777"/>
                  </a:lnTo>
                  <a:lnTo>
                    <a:pt x="0" y="193337"/>
                  </a:lnTo>
                  <a:lnTo>
                    <a:pt x="2050" y="195566"/>
                  </a:lnTo>
                  <a:lnTo>
                    <a:pt x="9973" y="198044"/>
                  </a:lnTo>
                  <a:lnTo>
                    <a:pt x="44587" y="199851"/>
                  </a:lnTo>
                  <a:lnTo>
                    <a:pt x="69717" y="192386"/>
                  </a:lnTo>
                  <a:lnTo>
                    <a:pt x="95051"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2601">
              <a:extLst>
                <a:ext uri="{FF2B5EF4-FFF2-40B4-BE49-F238E27FC236}">
                  <a16:creationId xmlns:a16="http://schemas.microsoft.com/office/drawing/2014/main" id="{0C335002-47CB-8F73-303E-1CDA4AFEAAC6}"/>
                </a:ext>
              </a:extLst>
            </p:cNvPr>
            <p:cNvSpPr/>
            <p:nvPr>
              <p:custDataLst>
                <p:tags r:id="rId65"/>
              </p:custDataLst>
            </p:nvPr>
          </p:nvSpPr>
          <p:spPr>
            <a:xfrm>
              <a:off x="7481162" y="2006551"/>
              <a:ext cx="148364" cy="31800"/>
            </a:xfrm>
            <a:custGeom>
              <a:avLst/>
              <a:gdLst/>
              <a:ahLst/>
              <a:cxnLst/>
              <a:rect l="0" t="0" r="0" b="0"/>
              <a:pathLst>
                <a:path w="148364" h="31800">
                  <a:moveTo>
                    <a:pt x="5488" y="31799"/>
                  </a:moveTo>
                  <a:lnTo>
                    <a:pt x="5488" y="31799"/>
                  </a:lnTo>
                  <a:lnTo>
                    <a:pt x="432" y="26743"/>
                  </a:lnTo>
                  <a:lnTo>
                    <a:pt x="0" y="24195"/>
                  </a:lnTo>
                  <a:lnTo>
                    <a:pt x="771" y="21438"/>
                  </a:lnTo>
                  <a:lnTo>
                    <a:pt x="2343" y="18541"/>
                  </a:lnTo>
                  <a:lnTo>
                    <a:pt x="24782" y="9409"/>
                  </a:lnTo>
                  <a:lnTo>
                    <a:pt x="63298" y="0"/>
                  </a:lnTo>
                  <a:lnTo>
                    <a:pt x="108512" y="1489"/>
                  </a:lnTo>
                  <a:lnTo>
                    <a:pt x="148363" y="32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2602">
              <a:extLst>
                <a:ext uri="{FF2B5EF4-FFF2-40B4-BE49-F238E27FC236}">
                  <a16:creationId xmlns:a16="http://schemas.microsoft.com/office/drawing/2014/main" id="{EC01A537-AF02-FC71-8FF9-2F1FB0E71AAE}"/>
                </a:ext>
              </a:extLst>
            </p:cNvPr>
            <p:cNvSpPr/>
            <p:nvPr>
              <p:custDataLst>
                <p:tags r:id="rId66"/>
              </p:custDataLst>
            </p:nvPr>
          </p:nvSpPr>
          <p:spPr>
            <a:xfrm>
              <a:off x="7632130" y="1982771"/>
              <a:ext cx="140271" cy="103084"/>
            </a:xfrm>
            <a:custGeom>
              <a:avLst/>
              <a:gdLst/>
              <a:ahLst/>
              <a:cxnLst/>
              <a:rect l="0" t="0" r="0" b="0"/>
              <a:pathLst>
                <a:path w="140271" h="103084">
                  <a:moveTo>
                    <a:pt x="25970" y="55579"/>
                  </a:moveTo>
                  <a:lnTo>
                    <a:pt x="25970" y="55579"/>
                  </a:lnTo>
                  <a:lnTo>
                    <a:pt x="47428" y="55579"/>
                  </a:lnTo>
                  <a:lnTo>
                    <a:pt x="93167" y="39332"/>
                  </a:lnTo>
                  <a:lnTo>
                    <a:pt x="126082" y="26109"/>
                  </a:lnTo>
                  <a:lnTo>
                    <a:pt x="133260" y="17434"/>
                  </a:lnTo>
                  <a:lnTo>
                    <a:pt x="134537" y="14274"/>
                  </a:lnTo>
                  <a:lnTo>
                    <a:pt x="134332" y="12167"/>
                  </a:lnTo>
                  <a:lnTo>
                    <a:pt x="126396" y="3730"/>
                  </a:lnTo>
                  <a:lnTo>
                    <a:pt x="102527" y="0"/>
                  </a:lnTo>
                  <a:lnTo>
                    <a:pt x="83279" y="4771"/>
                  </a:lnTo>
                  <a:lnTo>
                    <a:pt x="36575" y="31014"/>
                  </a:lnTo>
                  <a:lnTo>
                    <a:pt x="21511" y="43250"/>
                  </a:lnTo>
                  <a:lnTo>
                    <a:pt x="0" y="79100"/>
                  </a:lnTo>
                  <a:lnTo>
                    <a:pt x="1375" y="87552"/>
                  </a:lnTo>
                  <a:lnTo>
                    <a:pt x="3223" y="92770"/>
                  </a:lnTo>
                  <a:lnTo>
                    <a:pt x="7631" y="96248"/>
                  </a:lnTo>
                  <a:lnTo>
                    <a:pt x="20994" y="100112"/>
                  </a:lnTo>
                  <a:lnTo>
                    <a:pt x="63048" y="102593"/>
                  </a:lnTo>
                  <a:lnTo>
                    <a:pt x="106476" y="103083"/>
                  </a:lnTo>
                  <a:lnTo>
                    <a:pt x="121017" y="102092"/>
                  </a:lnTo>
                  <a:lnTo>
                    <a:pt x="140270" y="936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2603">
              <a:extLst>
                <a:ext uri="{FF2B5EF4-FFF2-40B4-BE49-F238E27FC236}">
                  <a16:creationId xmlns:a16="http://schemas.microsoft.com/office/drawing/2014/main" id="{2B736A0F-D0F6-4F0B-91FF-0D0E5FD676FD}"/>
                </a:ext>
              </a:extLst>
            </p:cNvPr>
            <p:cNvSpPr/>
            <p:nvPr>
              <p:custDataLst>
                <p:tags r:id="rId67"/>
              </p:custDataLst>
            </p:nvPr>
          </p:nvSpPr>
          <p:spPr>
            <a:xfrm>
              <a:off x="7791450" y="1971836"/>
              <a:ext cx="200026" cy="139196"/>
            </a:xfrm>
            <a:custGeom>
              <a:avLst/>
              <a:gdLst/>
              <a:ahLst/>
              <a:cxnLst/>
              <a:rect l="0" t="0" r="0" b="0"/>
              <a:pathLst>
                <a:path w="200026" h="139196">
                  <a:moveTo>
                    <a:pt x="0" y="28414"/>
                  </a:moveTo>
                  <a:lnTo>
                    <a:pt x="0" y="28414"/>
                  </a:lnTo>
                  <a:lnTo>
                    <a:pt x="0" y="23358"/>
                  </a:lnTo>
                  <a:lnTo>
                    <a:pt x="5644" y="18053"/>
                  </a:lnTo>
                  <a:lnTo>
                    <a:pt x="28235" y="2588"/>
                  </a:lnTo>
                  <a:lnTo>
                    <a:pt x="46264" y="382"/>
                  </a:lnTo>
                  <a:lnTo>
                    <a:pt x="58981" y="0"/>
                  </a:lnTo>
                  <a:lnTo>
                    <a:pt x="62603" y="2063"/>
                  </a:lnTo>
                  <a:lnTo>
                    <a:pt x="72759" y="15079"/>
                  </a:lnTo>
                  <a:lnTo>
                    <a:pt x="79257" y="26368"/>
                  </a:lnTo>
                  <a:lnTo>
                    <a:pt x="80028" y="41263"/>
                  </a:lnTo>
                  <a:lnTo>
                    <a:pt x="70159" y="83885"/>
                  </a:lnTo>
                  <a:lnTo>
                    <a:pt x="62077" y="111788"/>
                  </a:lnTo>
                  <a:lnTo>
                    <a:pt x="48497" y="130258"/>
                  </a:lnTo>
                  <a:lnTo>
                    <a:pt x="39898" y="137178"/>
                  </a:lnTo>
                  <a:lnTo>
                    <a:pt x="36124" y="139023"/>
                  </a:lnTo>
                  <a:lnTo>
                    <a:pt x="33608" y="139195"/>
                  </a:lnTo>
                  <a:lnTo>
                    <a:pt x="31930" y="138252"/>
                  </a:lnTo>
                  <a:lnTo>
                    <a:pt x="30811" y="136564"/>
                  </a:lnTo>
                  <a:lnTo>
                    <a:pt x="29238" y="129132"/>
                  </a:lnTo>
                  <a:lnTo>
                    <a:pt x="33828" y="110115"/>
                  </a:lnTo>
                  <a:lnTo>
                    <a:pt x="51406" y="83907"/>
                  </a:lnTo>
                  <a:lnTo>
                    <a:pt x="59183" y="74950"/>
                  </a:lnTo>
                  <a:lnTo>
                    <a:pt x="100734" y="53997"/>
                  </a:lnTo>
                  <a:lnTo>
                    <a:pt x="142769" y="39837"/>
                  </a:lnTo>
                  <a:lnTo>
                    <a:pt x="188729" y="37988"/>
                  </a:lnTo>
                  <a:lnTo>
                    <a:pt x="200025" y="3793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2604">
              <a:extLst>
                <a:ext uri="{FF2B5EF4-FFF2-40B4-BE49-F238E27FC236}">
                  <a16:creationId xmlns:a16="http://schemas.microsoft.com/office/drawing/2014/main" id="{074FC124-FDC4-B34A-DB21-A831B42F524C}"/>
                </a:ext>
              </a:extLst>
            </p:cNvPr>
            <p:cNvSpPr/>
            <p:nvPr>
              <p:custDataLst>
                <p:tags r:id="rId68"/>
              </p:custDataLst>
            </p:nvPr>
          </p:nvSpPr>
          <p:spPr>
            <a:xfrm>
              <a:off x="7991475" y="1809750"/>
              <a:ext cx="151042" cy="485776"/>
            </a:xfrm>
            <a:custGeom>
              <a:avLst/>
              <a:gdLst/>
              <a:ahLst/>
              <a:cxnLst/>
              <a:rect l="0" t="0" r="0" b="0"/>
              <a:pathLst>
                <a:path w="151042" h="485776">
                  <a:moveTo>
                    <a:pt x="95250" y="0"/>
                  </a:moveTo>
                  <a:lnTo>
                    <a:pt x="95250" y="0"/>
                  </a:lnTo>
                  <a:lnTo>
                    <a:pt x="122696" y="32503"/>
                  </a:lnTo>
                  <a:lnTo>
                    <a:pt x="135250" y="58314"/>
                  </a:lnTo>
                  <a:lnTo>
                    <a:pt x="144693" y="104928"/>
                  </a:lnTo>
                  <a:lnTo>
                    <a:pt x="150878" y="147962"/>
                  </a:lnTo>
                  <a:lnTo>
                    <a:pt x="151041" y="193857"/>
                  </a:lnTo>
                  <a:lnTo>
                    <a:pt x="147210" y="229386"/>
                  </a:lnTo>
                  <a:lnTo>
                    <a:pt x="139103" y="270814"/>
                  </a:lnTo>
                  <a:lnTo>
                    <a:pt x="123747" y="315598"/>
                  </a:lnTo>
                  <a:lnTo>
                    <a:pt x="116382" y="332883"/>
                  </a:lnTo>
                  <a:lnTo>
                    <a:pt x="93394" y="372874"/>
                  </a:lnTo>
                  <a:lnTo>
                    <a:pt x="58474" y="416462"/>
                  </a:lnTo>
                  <a:lnTo>
                    <a:pt x="14006" y="462193"/>
                  </a:lnTo>
                  <a:lnTo>
                    <a:pt x="4621" y="472673"/>
                  </a:lnTo>
                  <a:lnTo>
                    <a:pt x="0" y="485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2" name="SMARTInkShape-Group632">
            <a:extLst>
              <a:ext uri="{FF2B5EF4-FFF2-40B4-BE49-F238E27FC236}">
                <a16:creationId xmlns:a16="http://schemas.microsoft.com/office/drawing/2014/main" id="{25A222F4-FA70-5C3B-6F79-3F721C5872AF}"/>
              </a:ext>
            </a:extLst>
          </p:cNvPr>
          <p:cNvGrpSpPr/>
          <p:nvPr/>
        </p:nvGrpSpPr>
        <p:grpSpPr>
          <a:xfrm>
            <a:off x="1724242" y="2489152"/>
            <a:ext cx="1161834" cy="346901"/>
            <a:chOff x="1724242" y="2489152"/>
            <a:chExt cx="1161834" cy="346901"/>
          </a:xfrm>
        </p:grpSpPr>
        <p:sp>
          <p:nvSpPr>
            <p:cNvPr id="355" name="SMARTInkShape-2605">
              <a:extLst>
                <a:ext uri="{FF2B5EF4-FFF2-40B4-BE49-F238E27FC236}">
                  <a16:creationId xmlns:a16="http://schemas.microsoft.com/office/drawing/2014/main" id="{3055F458-8A1F-94A9-B1E3-521A9AA1E289}"/>
                </a:ext>
              </a:extLst>
            </p:cNvPr>
            <p:cNvSpPr/>
            <p:nvPr>
              <p:custDataLst>
                <p:tags r:id="rId53"/>
              </p:custDataLst>
            </p:nvPr>
          </p:nvSpPr>
          <p:spPr>
            <a:xfrm>
              <a:off x="1724242" y="2489152"/>
              <a:ext cx="128304" cy="346901"/>
            </a:xfrm>
            <a:custGeom>
              <a:avLst/>
              <a:gdLst/>
              <a:ahLst/>
              <a:cxnLst/>
              <a:rect l="0" t="0" r="0" b="0"/>
              <a:pathLst>
                <a:path w="128304" h="346901">
                  <a:moveTo>
                    <a:pt x="123608" y="206423"/>
                  </a:moveTo>
                  <a:lnTo>
                    <a:pt x="123608" y="206423"/>
                  </a:lnTo>
                  <a:lnTo>
                    <a:pt x="123608" y="201367"/>
                  </a:lnTo>
                  <a:lnTo>
                    <a:pt x="122550" y="199877"/>
                  </a:lnTo>
                  <a:lnTo>
                    <a:pt x="120786" y="198884"/>
                  </a:lnTo>
                  <a:lnTo>
                    <a:pt x="115407" y="197290"/>
                  </a:lnTo>
                  <a:lnTo>
                    <a:pt x="114672" y="194251"/>
                  </a:lnTo>
                  <a:lnTo>
                    <a:pt x="114475" y="191958"/>
                  </a:lnTo>
                  <a:lnTo>
                    <a:pt x="113286" y="190429"/>
                  </a:lnTo>
                  <a:lnTo>
                    <a:pt x="96801" y="181095"/>
                  </a:lnTo>
                  <a:lnTo>
                    <a:pt x="86646" y="179291"/>
                  </a:lnTo>
                  <a:lnTo>
                    <a:pt x="72256" y="184134"/>
                  </a:lnTo>
                  <a:lnTo>
                    <a:pt x="42203" y="204490"/>
                  </a:lnTo>
                  <a:lnTo>
                    <a:pt x="12281" y="250240"/>
                  </a:lnTo>
                  <a:lnTo>
                    <a:pt x="3486" y="269147"/>
                  </a:lnTo>
                  <a:lnTo>
                    <a:pt x="271" y="294999"/>
                  </a:lnTo>
                  <a:lnTo>
                    <a:pt x="0" y="303292"/>
                  </a:lnTo>
                  <a:lnTo>
                    <a:pt x="9496" y="335624"/>
                  </a:lnTo>
                  <a:lnTo>
                    <a:pt x="13978" y="342515"/>
                  </a:lnTo>
                  <a:lnTo>
                    <a:pt x="25142" y="346283"/>
                  </a:lnTo>
                  <a:lnTo>
                    <a:pt x="41745" y="346900"/>
                  </a:lnTo>
                  <a:lnTo>
                    <a:pt x="72776" y="340238"/>
                  </a:lnTo>
                  <a:lnTo>
                    <a:pt x="89022" y="330808"/>
                  </a:lnTo>
                  <a:lnTo>
                    <a:pt x="110068" y="308542"/>
                  </a:lnTo>
                  <a:lnTo>
                    <a:pt x="117590" y="285323"/>
                  </a:lnTo>
                  <a:lnTo>
                    <a:pt x="124647" y="248145"/>
                  </a:lnTo>
                  <a:lnTo>
                    <a:pt x="128303" y="226024"/>
                  </a:lnTo>
                  <a:lnTo>
                    <a:pt x="125470" y="189771"/>
                  </a:lnTo>
                  <a:lnTo>
                    <a:pt x="124159" y="152218"/>
                  </a:lnTo>
                  <a:lnTo>
                    <a:pt x="123771" y="115338"/>
                  </a:lnTo>
                  <a:lnTo>
                    <a:pt x="120818" y="71074"/>
                  </a:lnTo>
                  <a:lnTo>
                    <a:pt x="115413" y="26935"/>
                  </a:lnTo>
                  <a:lnTo>
                    <a:pt x="111852" y="12703"/>
                  </a:lnTo>
                  <a:lnTo>
                    <a:pt x="109421" y="7426"/>
                  </a:lnTo>
                  <a:lnTo>
                    <a:pt x="108858" y="3909"/>
                  </a:lnTo>
                  <a:lnTo>
                    <a:pt x="109542" y="1563"/>
                  </a:lnTo>
                  <a:lnTo>
                    <a:pt x="111055" y="0"/>
                  </a:lnTo>
                  <a:lnTo>
                    <a:pt x="113123" y="16"/>
                  </a:lnTo>
                  <a:lnTo>
                    <a:pt x="123608" y="63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2606">
              <a:extLst>
                <a:ext uri="{FF2B5EF4-FFF2-40B4-BE49-F238E27FC236}">
                  <a16:creationId xmlns:a16="http://schemas.microsoft.com/office/drawing/2014/main" id="{B8970440-E773-A300-EF59-6C2EFE74E55E}"/>
                </a:ext>
              </a:extLst>
            </p:cNvPr>
            <p:cNvSpPr/>
            <p:nvPr>
              <p:custDataLst>
                <p:tags r:id="rId54"/>
              </p:custDataLst>
            </p:nvPr>
          </p:nvSpPr>
          <p:spPr>
            <a:xfrm>
              <a:off x="1924050" y="2640429"/>
              <a:ext cx="304801" cy="157437"/>
            </a:xfrm>
            <a:custGeom>
              <a:avLst/>
              <a:gdLst/>
              <a:ahLst/>
              <a:cxnLst/>
              <a:rect l="0" t="0" r="0" b="0"/>
              <a:pathLst>
                <a:path w="304801" h="157437">
                  <a:moveTo>
                    <a:pt x="0" y="64671"/>
                  </a:moveTo>
                  <a:lnTo>
                    <a:pt x="0" y="64671"/>
                  </a:lnTo>
                  <a:lnTo>
                    <a:pt x="0" y="54558"/>
                  </a:lnTo>
                  <a:lnTo>
                    <a:pt x="2117" y="50521"/>
                  </a:lnTo>
                  <a:lnTo>
                    <a:pt x="27006" y="23352"/>
                  </a:lnTo>
                  <a:lnTo>
                    <a:pt x="62666" y="4758"/>
                  </a:lnTo>
                  <a:lnTo>
                    <a:pt x="87360" y="0"/>
                  </a:lnTo>
                  <a:lnTo>
                    <a:pt x="102679" y="4531"/>
                  </a:lnTo>
                  <a:lnTo>
                    <a:pt x="124705" y="19630"/>
                  </a:lnTo>
                  <a:lnTo>
                    <a:pt x="135845" y="39684"/>
                  </a:lnTo>
                  <a:lnTo>
                    <a:pt x="152310" y="84194"/>
                  </a:lnTo>
                  <a:lnTo>
                    <a:pt x="160026" y="116858"/>
                  </a:lnTo>
                  <a:lnTo>
                    <a:pt x="158259" y="130551"/>
                  </a:lnTo>
                  <a:lnTo>
                    <a:pt x="151314" y="147338"/>
                  </a:lnTo>
                  <a:lnTo>
                    <a:pt x="148501" y="151533"/>
                  </a:lnTo>
                  <a:lnTo>
                    <a:pt x="144509" y="154329"/>
                  </a:lnTo>
                  <a:lnTo>
                    <a:pt x="134429" y="157436"/>
                  </a:lnTo>
                  <a:lnTo>
                    <a:pt x="129836" y="157206"/>
                  </a:lnTo>
                  <a:lnTo>
                    <a:pt x="121910" y="154128"/>
                  </a:lnTo>
                  <a:lnTo>
                    <a:pt x="114860" y="146410"/>
                  </a:lnTo>
                  <a:lnTo>
                    <a:pt x="111498" y="141389"/>
                  </a:lnTo>
                  <a:lnTo>
                    <a:pt x="106767" y="119152"/>
                  </a:lnTo>
                  <a:lnTo>
                    <a:pt x="111305" y="104407"/>
                  </a:lnTo>
                  <a:lnTo>
                    <a:pt x="120115" y="87028"/>
                  </a:lnTo>
                  <a:lnTo>
                    <a:pt x="121352" y="82751"/>
                  </a:lnTo>
                  <a:lnTo>
                    <a:pt x="143318" y="66618"/>
                  </a:lnTo>
                  <a:lnTo>
                    <a:pt x="187608" y="44320"/>
                  </a:lnTo>
                  <a:lnTo>
                    <a:pt x="230851" y="37720"/>
                  </a:lnTo>
                  <a:lnTo>
                    <a:pt x="276736" y="36239"/>
                  </a:lnTo>
                  <a:lnTo>
                    <a:pt x="288094" y="37218"/>
                  </a:lnTo>
                  <a:lnTo>
                    <a:pt x="304800" y="456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2607">
              <a:extLst>
                <a:ext uri="{FF2B5EF4-FFF2-40B4-BE49-F238E27FC236}">
                  <a16:creationId xmlns:a16="http://schemas.microsoft.com/office/drawing/2014/main" id="{33F782D8-6718-0C05-8E1C-940BC7256E8F}"/>
                </a:ext>
              </a:extLst>
            </p:cNvPr>
            <p:cNvSpPr/>
            <p:nvPr>
              <p:custDataLst>
                <p:tags r:id="rId55"/>
              </p:custDataLst>
            </p:nvPr>
          </p:nvSpPr>
          <p:spPr>
            <a:xfrm>
              <a:off x="2295525" y="2671454"/>
              <a:ext cx="19006" cy="100322"/>
            </a:xfrm>
            <a:custGeom>
              <a:avLst/>
              <a:gdLst/>
              <a:ahLst/>
              <a:cxnLst/>
              <a:rect l="0" t="0" r="0" b="0"/>
              <a:pathLst>
                <a:path w="19006" h="100322">
                  <a:moveTo>
                    <a:pt x="0" y="33646"/>
                  </a:moveTo>
                  <a:lnTo>
                    <a:pt x="0" y="33646"/>
                  </a:lnTo>
                  <a:lnTo>
                    <a:pt x="17906" y="5418"/>
                  </a:lnTo>
                  <a:lnTo>
                    <a:pt x="18711" y="0"/>
                  </a:lnTo>
                  <a:lnTo>
                    <a:pt x="19005" y="14307"/>
                  </a:lnTo>
                  <a:lnTo>
                    <a:pt x="5788" y="54831"/>
                  </a:lnTo>
                  <a:lnTo>
                    <a:pt x="1715" y="81904"/>
                  </a:lnTo>
                  <a:lnTo>
                    <a:pt x="2202" y="88043"/>
                  </a:lnTo>
                  <a:lnTo>
                    <a:pt x="9525" y="1003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2608">
              <a:extLst>
                <a:ext uri="{FF2B5EF4-FFF2-40B4-BE49-F238E27FC236}">
                  <a16:creationId xmlns:a16="http://schemas.microsoft.com/office/drawing/2014/main" id="{49E37E49-0FC5-A280-8E7F-ADA3EC121C41}"/>
                </a:ext>
              </a:extLst>
            </p:cNvPr>
            <p:cNvSpPr/>
            <p:nvPr>
              <p:custDataLst>
                <p:tags r:id="rId56"/>
              </p:custDataLst>
            </p:nvPr>
          </p:nvSpPr>
          <p:spPr>
            <a:xfrm>
              <a:off x="2333625" y="2590800"/>
              <a:ext cx="9526" cy="28576"/>
            </a:xfrm>
            <a:custGeom>
              <a:avLst/>
              <a:gdLst/>
              <a:ahLst/>
              <a:cxnLst/>
              <a:rect l="0" t="0" r="0" b="0"/>
              <a:pathLst>
                <a:path w="9526" h="28576">
                  <a:moveTo>
                    <a:pt x="0" y="28575"/>
                  </a:moveTo>
                  <a:lnTo>
                    <a:pt x="0" y="28575"/>
                  </a:lnTo>
                  <a:lnTo>
                    <a:pt x="0" y="23519"/>
                  </a:lnTo>
                  <a:lnTo>
                    <a:pt x="2822" y="18214"/>
                  </a:lnTo>
                  <a:lnTo>
                    <a:pt x="6546" y="1232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2609">
              <a:extLst>
                <a:ext uri="{FF2B5EF4-FFF2-40B4-BE49-F238E27FC236}">
                  <a16:creationId xmlns:a16="http://schemas.microsoft.com/office/drawing/2014/main" id="{8457276F-EB92-A3E4-50B1-9C67432B9DD4}"/>
                </a:ext>
              </a:extLst>
            </p:cNvPr>
            <p:cNvSpPr/>
            <p:nvPr>
              <p:custDataLst>
                <p:tags r:id="rId57"/>
              </p:custDataLst>
            </p:nvPr>
          </p:nvSpPr>
          <p:spPr>
            <a:xfrm>
              <a:off x="2381250" y="2638894"/>
              <a:ext cx="219076" cy="151932"/>
            </a:xfrm>
            <a:custGeom>
              <a:avLst/>
              <a:gdLst/>
              <a:ahLst/>
              <a:cxnLst/>
              <a:rect l="0" t="0" r="0" b="0"/>
              <a:pathLst>
                <a:path w="219076" h="151932">
                  <a:moveTo>
                    <a:pt x="0" y="85256"/>
                  </a:moveTo>
                  <a:lnTo>
                    <a:pt x="0" y="85256"/>
                  </a:lnTo>
                  <a:lnTo>
                    <a:pt x="23932" y="44435"/>
                  </a:lnTo>
                  <a:lnTo>
                    <a:pt x="48093" y="13453"/>
                  </a:lnTo>
                  <a:lnTo>
                    <a:pt x="57289" y="7536"/>
                  </a:lnTo>
                  <a:lnTo>
                    <a:pt x="63561" y="3089"/>
                  </a:lnTo>
                  <a:lnTo>
                    <a:pt x="74326" y="0"/>
                  </a:lnTo>
                  <a:lnTo>
                    <a:pt x="80701" y="9783"/>
                  </a:lnTo>
                  <a:lnTo>
                    <a:pt x="84237" y="21030"/>
                  </a:lnTo>
                  <a:lnTo>
                    <a:pt x="92184" y="67790"/>
                  </a:lnTo>
                  <a:lnTo>
                    <a:pt x="94846" y="108983"/>
                  </a:lnTo>
                  <a:lnTo>
                    <a:pt x="94112" y="134667"/>
                  </a:lnTo>
                  <a:lnTo>
                    <a:pt x="89739" y="146345"/>
                  </a:lnTo>
                  <a:lnTo>
                    <a:pt x="90518" y="148207"/>
                  </a:lnTo>
                  <a:lnTo>
                    <a:pt x="92095" y="149448"/>
                  </a:lnTo>
                  <a:lnTo>
                    <a:pt x="93147" y="149217"/>
                  </a:lnTo>
                  <a:lnTo>
                    <a:pt x="93848" y="148005"/>
                  </a:lnTo>
                  <a:lnTo>
                    <a:pt x="108425" y="116219"/>
                  </a:lnTo>
                  <a:lnTo>
                    <a:pt x="132098" y="87038"/>
                  </a:lnTo>
                  <a:lnTo>
                    <a:pt x="151817" y="64037"/>
                  </a:lnTo>
                  <a:lnTo>
                    <a:pt x="159549" y="53600"/>
                  </a:lnTo>
                  <a:lnTo>
                    <a:pt x="185361" y="31568"/>
                  </a:lnTo>
                  <a:lnTo>
                    <a:pt x="190035" y="22899"/>
                  </a:lnTo>
                  <a:lnTo>
                    <a:pt x="194880" y="20500"/>
                  </a:lnTo>
                  <a:lnTo>
                    <a:pt x="196595" y="20919"/>
                  </a:lnTo>
                  <a:lnTo>
                    <a:pt x="197738" y="22256"/>
                  </a:lnTo>
                  <a:lnTo>
                    <a:pt x="207504" y="48676"/>
                  </a:lnTo>
                  <a:lnTo>
                    <a:pt x="212193" y="85390"/>
                  </a:lnTo>
                  <a:lnTo>
                    <a:pt x="216016" y="100132"/>
                  </a:lnTo>
                  <a:lnTo>
                    <a:pt x="219075" y="15193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2610">
              <a:extLst>
                <a:ext uri="{FF2B5EF4-FFF2-40B4-BE49-F238E27FC236}">
                  <a16:creationId xmlns:a16="http://schemas.microsoft.com/office/drawing/2014/main" id="{DF6F9032-362B-885A-323A-6D659F5E2681}"/>
                </a:ext>
              </a:extLst>
            </p:cNvPr>
            <p:cNvSpPr/>
            <p:nvPr>
              <p:custDataLst>
                <p:tags r:id="rId58"/>
              </p:custDataLst>
            </p:nvPr>
          </p:nvSpPr>
          <p:spPr>
            <a:xfrm>
              <a:off x="2695575" y="2525449"/>
              <a:ext cx="36777" cy="227277"/>
            </a:xfrm>
            <a:custGeom>
              <a:avLst/>
              <a:gdLst/>
              <a:ahLst/>
              <a:cxnLst/>
              <a:rect l="0" t="0" r="0" b="0"/>
              <a:pathLst>
                <a:path w="36777" h="227277">
                  <a:moveTo>
                    <a:pt x="28575" y="8201"/>
                  </a:moveTo>
                  <a:lnTo>
                    <a:pt x="28575" y="8201"/>
                  </a:lnTo>
                  <a:lnTo>
                    <a:pt x="28575" y="3145"/>
                  </a:lnTo>
                  <a:lnTo>
                    <a:pt x="29633" y="1655"/>
                  </a:lnTo>
                  <a:lnTo>
                    <a:pt x="31397" y="662"/>
                  </a:lnTo>
                  <a:lnTo>
                    <a:pt x="33631" y="0"/>
                  </a:lnTo>
                  <a:lnTo>
                    <a:pt x="35121" y="2734"/>
                  </a:lnTo>
                  <a:lnTo>
                    <a:pt x="36776" y="14238"/>
                  </a:lnTo>
                  <a:lnTo>
                    <a:pt x="30234" y="56156"/>
                  </a:lnTo>
                  <a:lnTo>
                    <a:pt x="21776" y="99080"/>
                  </a:lnTo>
                  <a:lnTo>
                    <a:pt x="12567" y="144254"/>
                  </a:lnTo>
                  <a:lnTo>
                    <a:pt x="4194" y="182804"/>
                  </a:lnTo>
                  <a:lnTo>
                    <a:pt x="0" y="227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2611">
              <a:extLst>
                <a:ext uri="{FF2B5EF4-FFF2-40B4-BE49-F238E27FC236}">
                  <a16:creationId xmlns:a16="http://schemas.microsoft.com/office/drawing/2014/main" id="{3845EA7C-9C42-4A0B-1D41-FFA857E119A3}"/>
                </a:ext>
              </a:extLst>
            </p:cNvPr>
            <p:cNvSpPr/>
            <p:nvPr>
              <p:custDataLst>
                <p:tags r:id="rId59"/>
              </p:custDataLst>
            </p:nvPr>
          </p:nvSpPr>
          <p:spPr>
            <a:xfrm>
              <a:off x="2762548" y="2592516"/>
              <a:ext cx="123528" cy="141160"/>
            </a:xfrm>
            <a:custGeom>
              <a:avLst/>
              <a:gdLst/>
              <a:ahLst/>
              <a:cxnLst/>
              <a:rect l="0" t="0" r="0" b="0"/>
              <a:pathLst>
                <a:path w="123528" h="141160">
                  <a:moveTo>
                    <a:pt x="75902" y="17334"/>
                  </a:moveTo>
                  <a:lnTo>
                    <a:pt x="75902" y="17334"/>
                  </a:lnTo>
                  <a:lnTo>
                    <a:pt x="86015" y="12278"/>
                  </a:lnTo>
                  <a:lnTo>
                    <a:pt x="88994" y="9730"/>
                  </a:lnTo>
                  <a:lnTo>
                    <a:pt x="94168" y="0"/>
                  </a:lnTo>
                  <a:lnTo>
                    <a:pt x="84607" y="3849"/>
                  </a:lnTo>
                  <a:lnTo>
                    <a:pt x="41950" y="33976"/>
                  </a:lnTo>
                  <a:lnTo>
                    <a:pt x="7343" y="68003"/>
                  </a:lnTo>
                  <a:lnTo>
                    <a:pt x="3098" y="76190"/>
                  </a:lnTo>
                  <a:lnTo>
                    <a:pt x="373" y="90069"/>
                  </a:lnTo>
                  <a:lnTo>
                    <a:pt x="0" y="96580"/>
                  </a:lnTo>
                  <a:lnTo>
                    <a:pt x="2017" y="99798"/>
                  </a:lnTo>
                  <a:lnTo>
                    <a:pt x="20464" y="112567"/>
                  </a:lnTo>
                  <a:lnTo>
                    <a:pt x="63819" y="128457"/>
                  </a:lnTo>
                  <a:lnTo>
                    <a:pt x="123527" y="1411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9" name="SMARTInkShape-Group633">
            <a:extLst>
              <a:ext uri="{FF2B5EF4-FFF2-40B4-BE49-F238E27FC236}">
                <a16:creationId xmlns:a16="http://schemas.microsoft.com/office/drawing/2014/main" id="{B5A1AB12-F800-F519-94D4-D4781FEF37D8}"/>
              </a:ext>
            </a:extLst>
          </p:cNvPr>
          <p:cNvGrpSpPr/>
          <p:nvPr/>
        </p:nvGrpSpPr>
        <p:grpSpPr>
          <a:xfrm>
            <a:off x="400050" y="3201724"/>
            <a:ext cx="638176" cy="360627"/>
            <a:chOff x="400050" y="3201724"/>
            <a:chExt cx="638176" cy="360627"/>
          </a:xfrm>
        </p:grpSpPr>
        <p:sp>
          <p:nvSpPr>
            <p:cNvPr id="363" name="SMARTInkShape-2612">
              <a:extLst>
                <a:ext uri="{FF2B5EF4-FFF2-40B4-BE49-F238E27FC236}">
                  <a16:creationId xmlns:a16="http://schemas.microsoft.com/office/drawing/2014/main" id="{970AB3FC-B365-7C2C-5B99-CD9DE4035222}"/>
                </a:ext>
              </a:extLst>
            </p:cNvPr>
            <p:cNvSpPr/>
            <p:nvPr>
              <p:custDataLst>
                <p:tags r:id="rId47"/>
              </p:custDataLst>
            </p:nvPr>
          </p:nvSpPr>
          <p:spPr>
            <a:xfrm>
              <a:off x="400050" y="3201724"/>
              <a:ext cx="76201" cy="360627"/>
            </a:xfrm>
            <a:custGeom>
              <a:avLst/>
              <a:gdLst/>
              <a:ahLst/>
              <a:cxnLst/>
              <a:rect l="0" t="0" r="0" b="0"/>
              <a:pathLst>
                <a:path w="76201" h="360627">
                  <a:moveTo>
                    <a:pt x="76200" y="8201"/>
                  </a:moveTo>
                  <a:lnTo>
                    <a:pt x="76200" y="8201"/>
                  </a:lnTo>
                  <a:lnTo>
                    <a:pt x="76200" y="0"/>
                  </a:lnTo>
                  <a:lnTo>
                    <a:pt x="75142" y="14146"/>
                  </a:lnTo>
                  <a:lnTo>
                    <a:pt x="62943" y="58660"/>
                  </a:lnTo>
                  <a:lnTo>
                    <a:pt x="53810" y="97001"/>
                  </a:lnTo>
                  <a:lnTo>
                    <a:pt x="42301" y="140277"/>
                  </a:lnTo>
                  <a:lnTo>
                    <a:pt x="36108" y="185044"/>
                  </a:lnTo>
                  <a:lnTo>
                    <a:pt x="27985" y="223229"/>
                  </a:lnTo>
                  <a:lnTo>
                    <a:pt x="18875" y="260296"/>
                  </a:lnTo>
                  <a:lnTo>
                    <a:pt x="9473" y="301971"/>
                  </a:lnTo>
                  <a:lnTo>
                    <a:pt x="1248" y="349452"/>
                  </a:lnTo>
                  <a:lnTo>
                    <a:pt x="0" y="3606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2613">
              <a:extLst>
                <a:ext uri="{FF2B5EF4-FFF2-40B4-BE49-F238E27FC236}">
                  <a16:creationId xmlns:a16="http://schemas.microsoft.com/office/drawing/2014/main" id="{2606772C-2A9F-C706-0A45-5023380BC6AD}"/>
                </a:ext>
              </a:extLst>
            </p:cNvPr>
            <p:cNvSpPr/>
            <p:nvPr>
              <p:custDataLst>
                <p:tags r:id="rId48"/>
              </p:custDataLst>
            </p:nvPr>
          </p:nvSpPr>
          <p:spPr>
            <a:xfrm>
              <a:off x="561975" y="3221951"/>
              <a:ext cx="38101" cy="273725"/>
            </a:xfrm>
            <a:custGeom>
              <a:avLst/>
              <a:gdLst/>
              <a:ahLst/>
              <a:cxnLst/>
              <a:rect l="0" t="0" r="0" b="0"/>
              <a:pathLst>
                <a:path w="38101" h="273725">
                  <a:moveTo>
                    <a:pt x="0" y="35599"/>
                  </a:moveTo>
                  <a:lnTo>
                    <a:pt x="0" y="35599"/>
                  </a:lnTo>
                  <a:lnTo>
                    <a:pt x="10361" y="10160"/>
                  </a:lnTo>
                  <a:lnTo>
                    <a:pt x="17334" y="0"/>
                  </a:lnTo>
                  <a:lnTo>
                    <a:pt x="18964" y="225"/>
                  </a:lnTo>
                  <a:lnTo>
                    <a:pt x="23598" y="3296"/>
                  </a:lnTo>
                  <a:lnTo>
                    <a:pt x="26363" y="11012"/>
                  </a:lnTo>
                  <a:lnTo>
                    <a:pt x="28138" y="48381"/>
                  </a:lnTo>
                  <a:lnTo>
                    <a:pt x="23389" y="91480"/>
                  </a:lnTo>
                  <a:lnTo>
                    <a:pt x="25392" y="127651"/>
                  </a:lnTo>
                  <a:lnTo>
                    <a:pt x="27632" y="163533"/>
                  </a:lnTo>
                  <a:lnTo>
                    <a:pt x="28296" y="200975"/>
                  </a:lnTo>
                  <a:lnTo>
                    <a:pt x="35066" y="242891"/>
                  </a:lnTo>
                  <a:lnTo>
                    <a:pt x="38100" y="27372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2614">
              <a:extLst>
                <a:ext uri="{FF2B5EF4-FFF2-40B4-BE49-F238E27FC236}">
                  <a16:creationId xmlns:a16="http://schemas.microsoft.com/office/drawing/2014/main" id="{671A0B9D-9FC7-822E-6722-238F14683059}"/>
                </a:ext>
              </a:extLst>
            </p:cNvPr>
            <p:cNvSpPr/>
            <p:nvPr>
              <p:custDataLst>
                <p:tags r:id="rId49"/>
              </p:custDataLst>
            </p:nvPr>
          </p:nvSpPr>
          <p:spPr>
            <a:xfrm>
              <a:off x="457200" y="3381375"/>
              <a:ext cx="133351" cy="9526"/>
            </a:xfrm>
            <a:custGeom>
              <a:avLst/>
              <a:gdLst/>
              <a:ahLst/>
              <a:cxnLst/>
              <a:rect l="0" t="0" r="0" b="0"/>
              <a:pathLst>
                <a:path w="133351" h="9526">
                  <a:moveTo>
                    <a:pt x="0" y="9525"/>
                  </a:moveTo>
                  <a:lnTo>
                    <a:pt x="0" y="9525"/>
                  </a:lnTo>
                  <a:lnTo>
                    <a:pt x="8201" y="9525"/>
                  </a:lnTo>
                  <a:lnTo>
                    <a:pt x="16868" y="2979"/>
                  </a:lnTo>
                  <a:lnTo>
                    <a:pt x="22666" y="1324"/>
                  </a:lnTo>
                  <a:lnTo>
                    <a:pt x="63597" y="175"/>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2615">
              <a:extLst>
                <a:ext uri="{FF2B5EF4-FFF2-40B4-BE49-F238E27FC236}">
                  <a16:creationId xmlns:a16="http://schemas.microsoft.com/office/drawing/2014/main" id="{86838AC2-535A-C556-49BE-97B7C8CC5E6B}"/>
                </a:ext>
              </a:extLst>
            </p:cNvPr>
            <p:cNvSpPr/>
            <p:nvPr>
              <p:custDataLst>
                <p:tags r:id="rId50"/>
              </p:custDataLst>
            </p:nvPr>
          </p:nvSpPr>
          <p:spPr>
            <a:xfrm>
              <a:off x="739589" y="3429119"/>
              <a:ext cx="78845" cy="117704"/>
            </a:xfrm>
            <a:custGeom>
              <a:avLst/>
              <a:gdLst/>
              <a:ahLst/>
              <a:cxnLst/>
              <a:rect l="0" t="0" r="0" b="0"/>
              <a:pathLst>
                <a:path w="78845" h="117704">
                  <a:moveTo>
                    <a:pt x="31936" y="18931"/>
                  </a:moveTo>
                  <a:lnTo>
                    <a:pt x="31936" y="18931"/>
                  </a:lnTo>
                  <a:lnTo>
                    <a:pt x="41069" y="9799"/>
                  </a:lnTo>
                  <a:lnTo>
                    <a:pt x="32318" y="283"/>
                  </a:lnTo>
                  <a:lnTo>
                    <a:pt x="26993" y="0"/>
                  </a:lnTo>
                  <a:lnTo>
                    <a:pt x="13656" y="15085"/>
                  </a:lnTo>
                  <a:lnTo>
                    <a:pt x="1355" y="34608"/>
                  </a:lnTo>
                  <a:lnTo>
                    <a:pt x="0" y="50240"/>
                  </a:lnTo>
                  <a:lnTo>
                    <a:pt x="7754" y="86146"/>
                  </a:lnTo>
                  <a:lnTo>
                    <a:pt x="16249" y="99252"/>
                  </a:lnTo>
                  <a:lnTo>
                    <a:pt x="38950" y="116289"/>
                  </a:lnTo>
                  <a:lnTo>
                    <a:pt x="45079" y="117703"/>
                  </a:lnTo>
                  <a:lnTo>
                    <a:pt x="57533" y="116452"/>
                  </a:lnTo>
                  <a:lnTo>
                    <a:pt x="67301" y="109546"/>
                  </a:lnTo>
                  <a:lnTo>
                    <a:pt x="71388" y="104741"/>
                  </a:lnTo>
                  <a:lnTo>
                    <a:pt x="75928" y="90936"/>
                  </a:lnTo>
                  <a:lnTo>
                    <a:pt x="78844" y="56202"/>
                  </a:lnTo>
                  <a:lnTo>
                    <a:pt x="74292" y="28210"/>
                  </a:lnTo>
                  <a:lnTo>
                    <a:pt x="69105" y="17764"/>
                  </a:lnTo>
                  <a:lnTo>
                    <a:pt x="54038" y="3960"/>
                  </a:lnTo>
                  <a:lnTo>
                    <a:pt x="43326" y="419"/>
                  </a:lnTo>
                  <a:lnTo>
                    <a:pt x="31936" y="94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2616">
              <a:extLst>
                <a:ext uri="{FF2B5EF4-FFF2-40B4-BE49-F238E27FC236}">
                  <a16:creationId xmlns:a16="http://schemas.microsoft.com/office/drawing/2014/main" id="{2CD83C5F-6A76-3292-17BA-2DE4D1E51544}"/>
                </a:ext>
              </a:extLst>
            </p:cNvPr>
            <p:cNvSpPr/>
            <p:nvPr>
              <p:custDataLst>
                <p:tags r:id="rId51"/>
              </p:custDataLst>
            </p:nvPr>
          </p:nvSpPr>
          <p:spPr>
            <a:xfrm>
              <a:off x="1028700" y="331470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2617">
              <a:extLst>
                <a:ext uri="{FF2B5EF4-FFF2-40B4-BE49-F238E27FC236}">
                  <a16:creationId xmlns:a16="http://schemas.microsoft.com/office/drawing/2014/main" id="{876FD6F1-581B-8872-0B91-35706090B48A}"/>
                </a:ext>
              </a:extLst>
            </p:cNvPr>
            <p:cNvSpPr/>
            <p:nvPr>
              <p:custDataLst>
                <p:tags r:id="rId52"/>
              </p:custDataLst>
            </p:nvPr>
          </p:nvSpPr>
          <p:spPr>
            <a:xfrm>
              <a:off x="1028700" y="34385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2" name="SMARTInkShape-Group634">
            <a:extLst>
              <a:ext uri="{FF2B5EF4-FFF2-40B4-BE49-F238E27FC236}">
                <a16:creationId xmlns:a16="http://schemas.microsoft.com/office/drawing/2014/main" id="{B6815464-0804-E8F2-BD3F-FB5F69C062B2}"/>
              </a:ext>
            </a:extLst>
          </p:cNvPr>
          <p:cNvGrpSpPr/>
          <p:nvPr/>
        </p:nvGrpSpPr>
        <p:grpSpPr>
          <a:xfrm>
            <a:off x="1438275" y="3276650"/>
            <a:ext cx="647701" cy="340805"/>
            <a:chOff x="1438275" y="3276650"/>
            <a:chExt cx="647701" cy="340805"/>
          </a:xfrm>
        </p:grpSpPr>
        <p:sp>
          <p:nvSpPr>
            <p:cNvPr id="370" name="SMARTInkShape-2618">
              <a:extLst>
                <a:ext uri="{FF2B5EF4-FFF2-40B4-BE49-F238E27FC236}">
                  <a16:creationId xmlns:a16="http://schemas.microsoft.com/office/drawing/2014/main" id="{2D98A34E-3F55-43F0-916C-CFF7533F3305}"/>
                </a:ext>
              </a:extLst>
            </p:cNvPr>
            <p:cNvSpPr/>
            <p:nvPr>
              <p:custDataLst>
                <p:tags r:id="rId45"/>
              </p:custDataLst>
            </p:nvPr>
          </p:nvSpPr>
          <p:spPr>
            <a:xfrm>
              <a:off x="1438275" y="3276650"/>
              <a:ext cx="428626" cy="295226"/>
            </a:xfrm>
            <a:custGeom>
              <a:avLst/>
              <a:gdLst/>
              <a:ahLst/>
              <a:cxnLst/>
              <a:rect l="0" t="0" r="0" b="0"/>
              <a:pathLst>
                <a:path w="428626" h="295226">
                  <a:moveTo>
                    <a:pt x="0" y="295225"/>
                  </a:moveTo>
                  <a:lnTo>
                    <a:pt x="0" y="295225"/>
                  </a:lnTo>
                  <a:lnTo>
                    <a:pt x="0" y="290168"/>
                  </a:lnTo>
                  <a:lnTo>
                    <a:pt x="2822" y="284864"/>
                  </a:lnTo>
                  <a:lnTo>
                    <a:pt x="29659" y="245854"/>
                  </a:lnTo>
                  <a:lnTo>
                    <a:pt x="62053" y="205375"/>
                  </a:lnTo>
                  <a:lnTo>
                    <a:pt x="101547" y="162349"/>
                  </a:lnTo>
                  <a:lnTo>
                    <a:pt x="138620" y="116277"/>
                  </a:lnTo>
                  <a:lnTo>
                    <a:pt x="169091" y="68789"/>
                  </a:lnTo>
                  <a:lnTo>
                    <a:pt x="196758" y="23514"/>
                  </a:lnTo>
                  <a:lnTo>
                    <a:pt x="205290" y="13046"/>
                  </a:lnTo>
                  <a:lnTo>
                    <a:pt x="208989" y="1884"/>
                  </a:lnTo>
                  <a:lnTo>
                    <a:pt x="210235" y="1239"/>
                  </a:lnTo>
                  <a:lnTo>
                    <a:pt x="218668" y="0"/>
                  </a:lnTo>
                  <a:lnTo>
                    <a:pt x="213898" y="5021"/>
                  </a:lnTo>
                  <a:lnTo>
                    <a:pt x="205782" y="23325"/>
                  </a:lnTo>
                  <a:lnTo>
                    <a:pt x="200104" y="64500"/>
                  </a:lnTo>
                  <a:lnTo>
                    <a:pt x="192711" y="104305"/>
                  </a:lnTo>
                  <a:lnTo>
                    <a:pt x="193978" y="135998"/>
                  </a:lnTo>
                  <a:lnTo>
                    <a:pt x="201345" y="180888"/>
                  </a:lnTo>
                  <a:lnTo>
                    <a:pt x="209784" y="190786"/>
                  </a:lnTo>
                  <a:lnTo>
                    <a:pt x="217768" y="195891"/>
                  </a:lnTo>
                  <a:lnTo>
                    <a:pt x="228232" y="199437"/>
                  </a:lnTo>
                  <a:lnTo>
                    <a:pt x="233023" y="199736"/>
                  </a:lnTo>
                  <a:lnTo>
                    <a:pt x="246726" y="189792"/>
                  </a:lnTo>
                  <a:lnTo>
                    <a:pt x="270320" y="165351"/>
                  </a:lnTo>
                  <a:lnTo>
                    <a:pt x="296627" y="119973"/>
                  </a:lnTo>
                  <a:lnTo>
                    <a:pt x="316278" y="84924"/>
                  </a:lnTo>
                  <a:lnTo>
                    <a:pt x="322665" y="60053"/>
                  </a:lnTo>
                  <a:lnTo>
                    <a:pt x="325177" y="55893"/>
                  </a:lnTo>
                  <a:lnTo>
                    <a:pt x="331756" y="49218"/>
                  </a:lnTo>
                  <a:lnTo>
                    <a:pt x="317034" y="88827"/>
                  </a:lnTo>
                  <a:lnTo>
                    <a:pt x="307530" y="128905"/>
                  </a:lnTo>
                  <a:lnTo>
                    <a:pt x="307072" y="142989"/>
                  </a:lnTo>
                  <a:lnTo>
                    <a:pt x="310396" y="152776"/>
                  </a:lnTo>
                  <a:lnTo>
                    <a:pt x="318217" y="164236"/>
                  </a:lnTo>
                  <a:lnTo>
                    <a:pt x="324169" y="168216"/>
                  </a:lnTo>
                  <a:lnTo>
                    <a:pt x="332459" y="169985"/>
                  </a:lnTo>
                  <a:lnTo>
                    <a:pt x="375209" y="170218"/>
                  </a:lnTo>
                  <a:lnTo>
                    <a:pt x="428625" y="161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2619">
              <a:extLst>
                <a:ext uri="{FF2B5EF4-FFF2-40B4-BE49-F238E27FC236}">
                  <a16:creationId xmlns:a16="http://schemas.microsoft.com/office/drawing/2014/main" id="{53B69F2D-8767-26B2-6F66-A342876683F6}"/>
                </a:ext>
              </a:extLst>
            </p:cNvPr>
            <p:cNvSpPr/>
            <p:nvPr>
              <p:custDataLst>
                <p:tags r:id="rId46"/>
              </p:custDataLst>
            </p:nvPr>
          </p:nvSpPr>
          <p:spPr>
            <a:xfrm>
              <a:off x="1991282" y="3352800"/>
              <a:ext cx="94694" cy="264655"/>
            </a:xfrm>
            <a:custGeom>
              <a:avLst/>
              <a:gdLst/>
              <a:ahLst/>
              <a:cxnLst/>
              <a:rect l="0" t="0" r="0" b="0"/>
              <a:pathLst>
                <a:path w="94694" h="264655">
                  <a:moveTo>
                    <a:pt x="56593" y="180975"/>
                  </a:moveTo>
                  <a:lnTo>
                    <a:pt x="56593" y="180975"/>
                  </a:lnTo>
                  <a:lnTo>
                    <a:pt x="64794" y="172774"/>
                  </a:lnTo>
                  <a:lnTo>
                    <a:pt x="66002" y="163365"/>
                  </a:lnTo>
                  <a:lnTo>
                    <a:pt x="66083" y="157295"/>
                  </a:lnTo>
                  <a:lnTo>
                    <a:pt x="65037" y="155663"/>
                  </a:lnTo>
                  <a:lnTo>
                    <a:pt x="63280" y="154575"/>
                  </a:lnTo>
                  <a:lnTo>
                    <a:pt x="61051" y="153851"/>
                  </a:lnTo>
                  <a:lnTo>
                    <a:pt x="59565" y="152309"/>
                  </a:lnTo>
                  <a:lnTo>
                    <a:pt x="54358" y="142230"/>
                  </a:lnTo>
                  <a:lnTo>
                    <a:pt x="51928" y="139270"/>
                  </a:lnTo>
                  <a:lnTo>
                    <a:pt x="46405" y="135981"/>
                  </a:lnTo>
                  <a:lnTo>
                    <a:pt x="34237" y="133869"/>
                  </a:lnTo>
                  <a:lnTo>
                    <a:pt x="27960" y="136403"/>
                  </a:lnTo>
                  <a:lnTo>
                    <a:pt x="15307" y="146653"/>
                  </a:lnTo>
                  <a:lnTo>
                    <a:pt x="5789" y="160810"/>
                  </a:lnTo>
                  <a:lnTo>
                    <a:pt x="1323" y="178410"/>
                  </a:lnTo>
                  <a:lnTo>
                    <a:pt x="0" y="197031"/>
                  </a:lnTo>
                  <a:lnTo>
                    <a:pt x="4665" y="215954"/>
                  </a:lnTo>
                  <a:lnTo>
                    <a:pt x="12749" y="234966"/>
                  </a:lnTo>
                  <a:lnTo>
                    <a:pt x="21585" y="244835"/>
                  </a:lnTo>
                  <a:lnTo>
                    <a:pt x="43046" y="262096"/>
                  </a:lnTo>
                  <a:lnTo>
                    <a:pt x="49867" y="264654"/>
                  </a:lnTo>
                  <a:lnTo>
                    <a:pt x="53167" y="264277"/>
                  </a:lnTo>
                  <a:lnTo>
                    <a:pt x="59657" y="261037"/>
                  </a:lnTo>
                  <a:lnTo>
                    <a:pt x="69260" y="248206"/>
                  </a:lnTo>
                  <a:lnTo>
                    <a:pt x="80928" y="217303"/>
                  </a:lnTo>
                  <a:lnTo>
                    <a:pt x="84331" y="172159"/>
                  </a:lnTo>
                  <a:lnTo>
                    <a:pt x="87742" y="132502"/>
                  </a:lnTo>
                  <a:lnTo>
                    <a:pt x="93320" y="90026"/>
                  </a:lnTo>
                  <a:lnTo>
                    <a:pt x="87876" y="44045"/>
                  </a:lnTo>
                  <a:lnTo>
                    <a:pt x="86372" y="30865"/>
                  </a:lnTo>
                  <a:lnTo>
                    <a:pt x="9469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6" name="SMARTInkShape-Group635">
            <a:extLst>
              <a:ext uri="{FF2B5EF4-FFF2-40B4-BE49-F238E27FC236}">
                <a16:creationId xmlns:a16="http://schemas.microsoft.com/office/drawing/2014/main" id="{9DE1262F-0A4D-C399-B393-EC90DB630AAE}"/>
              </a:ext>
            </a:extLst>
          </p:cNvPr>
          <p:cNvGrpSpPr/>
          <p:nvPr/>
        </p:nvGrpSpPr>
        <p:grpSpPr>
          <a:xfrm>
            <a:off x="2333625" y="3305175"/>
            <a:ext cx="578039" cy="208939"/>
            <a:chOff x="2333625" y="3305175"/>
            <a:chExt cx="578039" cy="208939"/>
          </a:xfrm>
        </p:grpSpPr>
        <p:sp>
          <p:nvSpPr>
            <p:cNvPr id="373" name="SMARTInkShape-2620">
              <a:extLst>
                <a:ext uri="{FF2B5EF4-FFF2-40B4-BE49-F238E27FC236}">
                  <a16:creationId xmlns:a16="http://schemas.microsoft.com/office/drawing/2014/main" id="{7148C1B8-50C3-E07B-CBF1-5C5F3EDF9755}"/>
                </a:ext>
              </a:extLst>
            </p:cNvPr>
            <p:cNvSpPr/>
            <p:nvPr>
              <p:custDataLst>
                <p:tags r:id="rId42"/>
              </p:custDataLst>
            </p:nvPr>
          </p:nvSpPr>
          <p:spPr>
            <a:xfrm>
              <a:off x="2333625" y="3363683"/>
              <a:ext cx="85726" cy="17693"/>
            </a:xfrm>
            <a:custGeom>
              <a:avLst/>
              <a:gdLst/>
              <a:ahLst/>
              <a:cxnLst/>
              <a:rect l="0" t="0" r="0" b="0"/>
              <a:pathLst>
                <a:path w="85726" h="17693">
                  <a:moveTo>
                    <a:pt x="0" y="17692"/>
                  </a:moveTo>
                  <a:lnTo>
                    <a:pt x="0" y="17692"/>
                  </a:lnTo>
                  <a:lnTo>
                    <a:pt x="5056" y="12635"/>
                  </a:lnTo>
                  <a:lnTo>
                    <a:pt x="10361" y="10153"/>
                  </a:lnTo>
                  <a:lnTo>
                    <a:pt x="54547" y="0"/>
                  </a:lnTo>
                  <a:lnTo>
                    <a:pt x="85725" y="81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2621">
              <a:extLst>
                <a:ext uri="{FF2B5EF4-FFF2-40B4-BE49-F238E27FC236}">
                  <a16:creationId xmlns:a16="http://schemas.microsoft.com/office/drawing/2014/main" id="{2CD83306-3495-902D-8DD4-D31D87B5F76B}"/>
                </a:ext>
              </a:extLst>
            </p:cNvPr>
            <p:cNvSpPr/>
            <p:nvPr>
              <p:custDataLst>
                <p:tags r:id="rId43"/>
              </p:custDataLst>
            </p:nvPr>
          </p:nvSpPr>
          <p:spPr>
            <a:xfrm>
              <a:off x="2343150" y="3433037"/>
              <a:ext cx="95251" cy="5489"/>
            </a:xfrm>
            <a:custGeom>
              <a:avLst/>
              <a:gdLst/>
              <a:ahLst/>
              <a:cxnLst/>
              <a:rect l="0" t="0" r="0" b="0"/>
              <a:pathLst>
                <a:path w="95251" h="5489">
                  <a:moveTo>
                    <a:pt x="0" y="5488"/>
                  </a:moveTo>
                  <a:lnTo>
                    <a:pt x="0" y="5488"/>
                  </a:lnTo>
                  <a:lnTo>
                    <a:pt x="34173" y="4430"/>
                  </a:lnTo>
                  <a:lnTo>
                    <a:pt x="58809" y="0"/>
                  </a:lnTo>
                  <a:lnTo>
                    <a:pt x="9525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2622">
              <a:extLst>
                <a:ext uri="{FF2B5EF4-FFF2-40B4-BE49-F238E27FC236}">
                  <a16:creationId xmlns:a16="http://schemas.microsoft.com/office/drawing/2014/main" id="{90647BCE-C943-A940-17BC-CB6F186F1204}"/>
                </a:ext>
              </a:extLst>
            </p:cNvPr>
            <p:cNvSpPr/>
            <p:nvPr>
              <p:custDataLst>
                <p:tags r:id="rId44"/>
              </p:custDataLst>
            </p:nvPr>
          </p:nvSpPr>
          <p:spPr>
            <a:xfrm>
              <a:off x="2737311" y="3305175"/>
              <a:ext cx="174353" cy="208939"/>
            </a:xfrm>
            <a:custGeom>
              <a:avLst/>
              <a:gdLst/>
              <a:ahLst/>
              <a:cxnLst/>
              <a:rect l="0" t="0" r="0" b="0"/>
              <a:pathLst>
                <a:path w="174353" h="208939">
                  <a:moveTo>
                    <a:pt x="110664" y="38100"/>
                  </a:moveTo>
                  <a:lnTo>
                    <a:pt x="110664" y="38100"/>
                  </a:lnTo>
                  <a:lnTo>
                    <a:pt x="110664" y="24843"/>
                  </a:lnTo>
                  <a:lnTo>
                    <a:pt x="108547" y="21853"/>
                  </a:lnTo>
                  <a:lnTo>
                    <a:pt x="100551" y="15710"/>
                  </a:lnTo>
                  <a:lnTo>
                    <a:pt x="89205" y="11357"/>
                  </a:lnTo>
                  <a:lnTo>
                    <a:pt x="74085" y="10068"/>
                  </a:lnTo>
                  <a:lnTo>
                    <a:pt x="51142" y="19799"/>
                  </a:lnTo>
                  <a:lnTo>
                    <a:pt x="29293" y="41144"/>
                  </a:lnTo>
                  <a:lnTo>
                    <a:pt x="9413" y="67577"/>
                  </a:lnTo>
                  <a:lnTo>
                    <a:pt x="2164" y="88948"/>
                  </a:lnTo>
                  <a:lnTo>
                    <a:pt x="0" y="111499"/>
                  </a:lnTo>
                  <a:lnTo>
                    <a:pt x="2566" y="132105"/>
                  </a:lnTo>
                  <a:lnTo>
                    <a:pt x="10057" y="149025"/>
                  </a:lnTo>
                  <a:lnTo>
                    <a:pt x="32112" y="177133"/>
                  </a:lnTo>
                  <a:lnTo>
                    <a:pt x="72606" y="202584"/>
                  </a:lnTo>
                  <a:lnTo>
                    <a:pt x="99505" y="207486"/>
                  </a:lnTo>
                  <a:lnTo>
                    <a:pt x="124173" y="208938"/>
                  </a:lnTo>
                  <a:lnTo>
                    <a:pt x="141009" y="203634"/>
                  </a:lnTo>
                  <a:lnTo>
                    <a:pt x="149944" y="199256"/>
                  </a:lnTo>
                  <a:lnTo>
                    <a:pt x="162694" y="185925"/>
                  </a:lnTo>
                  <a:lnTo>
                    <a:pt x="170830" y="168358"/>
                  </a:lnTo>
                  <a:lnTo>
                    <a:pt x="174352" y="133610"/>
                  </a:lnTo>
                  <a:lnTo>
                    <a:pt x="169164" y="91329"/>
                  </a:lnTo>
                  <a:lnTo>
                    <a:pt x="157928" y="47046"/>
                  </a:lnTo>
                  <a:lnTo>
                    <a:pt x="140461" y="17054"/>
                  </a:lnTo>
                  <a:lnTo>
                    <a:pt x="128846" y="7580"/>
                  </a:lnTo>
                  <a:lnTo>
                    <a:pt x="9161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3" name="SMARTInkShape-Group636">
            <a:extLst>
              <a:ext uri="{FF2B5EF4-FFF2-40B4-BE49-F238E27FC236}">
                <a16:creationId xmlns:a16="http://schemas.microsoft.com/office/drawing/2014/main" id="{DC82D894-F698-F534-2D93-CB8DB5B1DEB1}"/>
              </a:ext>
            </a:extLst>
          </p:cNvPr>
          <p:cNvGrpSpPr/>
          <p:nvPr/>
        </p:nvGrpSpPr>
        <p:grpSpPr>
          <a:xfrm>
            <a:off x="266700" y="3916215"/>
            <a:ext cx="704851" cy="368807"/>
            <a:chOff x="266700" y="3916215"/>
            <a:chExt cx="704851" cy="368807"/>
          </a:xfrm>
        </p:grpSpPr>
        <p:sp>
          <p:nvSpPr>
            <p:cNvPr id="377" name="SMARTInkShape-2623">
              <a:extLst>
                <a:ext uri="{FF2B5EF4-FFF2-40B4-BE49-F238E27FC236}">
                  <a16:creationId xmlns:a16="http://schemas.microsoft.com/office/drawing/2014/main" id="{8A74FC5F-2A94-CB2E-DFC4-77D0A2350D59}"/>
                </a:ext>
              </a:extLst>
            </p:cNvPr>
            <p:cNvSpPr/>
            <p:nvPr>
              <p:custDataLst>
                <p:tags r:id="rId36"/>
              </p:custDataLst>
            </p:nvPr>
          </p:nvSpPr>
          <p:spPr>
            <a:xfrm>
              <a:off x="266700" y="3916215"/>
              <a:ext cx="47626" cy="312886"/>
            </a:xfrm>
            <a:custGeom>
              <a:avLst/>
              <a:gdLst/>
              <a:ahLst/>
              <a:cxnLst/>
              <a:rect l="0" t="0" r="0" b="0"/>
              <a:pathLst>
                <a:path w="47626" h="312886">
                  <a:moveTo>
                    <a:pt x="47625" y="17610"/>
                  </a:moveTo>
                  <a:lnTo>
                    <a:pt x="47625" y="17610"/>
                  </a:lnTo>
                  <a:lnTo>
                    <a:pt x="47625" y="0"/>
                  </a:lnTo>
                  <a:lnTo>
                    <a:pt x="46567" y="14053"/>
                  </a:lnTo>
                  <a:lnTo>
                    <a:pt x="41079" y="34313"/>
                  </a:lnTo>
                  <a:lnTo>
                    <a:pt x="35866" y="81313"/>
                  </a:lnTo>
                  <a:lnTo>
                    <a:pt x="27913" y="120446"/>
                  </a:lnTo>
                  <a:lnTo>
                    <a:pt x="21931" y="154331"/>
                  </a:lnTo>
                  <a:lnTo>
                    <a:pt x="15744" y="190559"/>
                  </a:lnTo>
                  <a:lnTo>
                    <a:pt x="11368" y="236541"/>
                  </a:lnTo>
                  <a:lnTo>
                    <a:pt x="0" y="31288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2624">
              <a:extLst>
                <a:ext uri="{FF2B5EF4-FFF2-40B4-BE49-F238E27FC236}">
                  <a16:creationId xmlns:a16="http://schemas.microsoft.com/office/drawing/2014/main" id="{684A542C-45DD-A99F-3CA3-B6A6CA6EF62C}"/>
                </a:ext>
              </a:extLst>
            </p:cNvPr>
            <p:cNvSpPr/>
            <p:nvPr>
              <p:custDataLst>
                <p:tags r:id="rId37"/>
              </p:custDataLst>
            </p:nvPr>
          </p:nvSpPr>
          <p:spPr>
            <a:xfrm>
              <a:off x="428625" y="3935149"/>
              <a:ext cx="19051" cy="265377"/>
            </a:xfrm>
            <a:custGeom>
              <a:avLst/>
              <a:gdLst/>
              <a:ahLst/>
              <a:cxnLst/>
              <a:rect l="0" t="0" r="0" b="0"/>
              <a:pathLst>
                <a:path w="19051" h="265377">
                  <a:moveTo>
                    <a:pt x="19050" y="8201"/>
                  </a:moveTo>
                  <a:lnTo>
                    <a:pt x="19050" y="8201"/>
                  </a:lnTo>
                  <a:lnTo>
                    <a:pt x="19050" y="0"/>
                  </a:lnTo>
                  <a:lnTo>
                    <a:pt x="13994" y="9182"/>
                  </a:lnTo>
                  <a:lnTo>
                    <a:pt x="3862" y="54060"/>
                  </a:lnTo>
                  <a:lnTo>
                    <a:pt x="1144" y="95284"/>
                  </a:lnTo>
                  <a:lnTo>
                    <a:pt x="226" y="138252"/>
                  </a:lnTo>
                  <a:lnTo>
                    <a:pt x="67" y="178674"/>
                  </a:lnTo>
                  <a:lnTo>
                    <a:pt x="13" y="225201"/>
                  </a:lnTo>
                  <a:lnTo>
                    <a:pt x="0" y="2653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2625">
              <a:extLst>
                <a:ext uri="{FF2B5EF4-FFF2-40B4-BE49-F238E27FC236}">
                  <a16:creationId xmlns:a16="http://schemas.microsoft.com/office/drawing/2014/main" id="{03297B86-D5E7-F3C0-7F51-743885AF1F91}"/>
                </a:ext>
              </a:extLst>
            </p:cNvPr>
            <p:cNvSpPr/>
            <p:nvPr>
              <p:custDataLst>
                <p:tags r:id="rId38"/>
              </p:custDataLst>
            </p:nvPr>
          </p:nvSpPr>
          <p:spPr>
            <a:xfrm>
              <a:off x="295275" y="4076700"/>
              <a:ext cx="152401" cy="14583"/>
            </a:xfrm>
            <a:custGeom>
              <a:avLst/>
              <a:gdLst/>
              <a:ahLst/>
              <a:cxnLst/>
              <a:rect l="0" t="0" r="0" b="0"/>
              <a:pathLst>
                <a:path w="152401" h="14583">
                  <a:moveTo>
                    <a:pt x="0" y="9525"/>
                  </a:moveTo>
                  <a:lnTo>
                    <a:pt x="0" y="9525"/>
                  </a:lnTo>
                  <a:lnTo>
                    <a:pt x="5056" y="14582"/>
                  </a:lnTo>
                  <a:lnTo>
                    <a:pt x="16006" y="14242"/>
                  </a:lnTo>
                  <a:lnTo>
                    <a:pt x="56945" y="9088"/>
                  </a:lnTo>
                  <a:lnTo>
                    <a:pt x="101743" y="1406"/>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2626">
              <a:extLst>
                <a:ext uri="{FF2B5EF4-FFF2-40B4-BE49-F238E27FC236}">
                  <a16:creationId xmlns:a16="http://schemas.microsoft.com/office/drawing/2014/main" id="{5DD95254-122A-B27F-352E-A484FBF93E88}"/>
                </a:ext>
              </a:extLst>
            </p:cNvPr>
            <p:cNvSpPr/>
            <p:nvPr>
              <p:custDataLst>
                <p:tags r:id="rId39"/>
              </p:custDataLst>
            </p:nvPr>
          </p:nvSpPr>
          <p:spPr>
            <a:xfrm>
              <a:off x="615577" y="4171950"/>
              <a:ext cx="203574" cy="113072"/>
            </a:xfrm>
            <a:custGeom>
              <a:avLst/>
              <a:gdLst/>
              <a:ahLst/>
              <a:cxnLst/>
              <a:rect l="0" t="0" r="0" b="0"/>
              <a:pathLst>
                <a:path w="203574" h="113072">
                  <a:moveTo>
                    <a:pt x="89273" y="9525"/>
                  </a:moveTo>
                  <a:lnTo>
                    <a:pt x="89273" y="9525"/>
                  </a:lnTo>
                  <a:lnTo>
                    <a:pt x="89273" y="4468"/>
                  </a:lnTo>
                  <a:lnTo>
                    <a:pt x="88215" y="2979"/>
                  </a:lnTo>
                  <a:lnTo>
                    <a:pt x="86451" y="1986"/>
                  </a:lnTo>
                  <a:lnTo>
                    <a:pt x="79864" y="34"/>
                  </a:lnTo>
                  <a:lnTo>
                    <a:pt x="57083" y="0"/>
                  </a:lnTo>
                  <a:lnTo>
                    <a:pt x="55113" y="1058"/>
                  </a:lnTo>
                  <a:lnTo>
                    <a:pt x="53799" y="2822"/>
                  </a:lnTo>
                  <a:lnTo>
                    <a:pt x="52924" y="5057"/>
                  </a:lnTo>
                  <a:lnTo>
                    <a:pt x="51282" y="6546"/>
                  </a:lnTo>
                  <a:lnTo>
                    <a:pt x="27956" y="19246"/>
                  </a:lnTo>
                  <a:lnTo>
                    <a:pt x="12426" y="35924"/>
                  </a:lnTo>
                  <a:lnTo>
                    <a:pt x="1122" y="54271"/>
                  </a:lnTo>
                  <a:lnTo>
                    <a:pt x="0" y="69629"/>
                  </a:lnTo>
                  <a:lnTo>
                    <a:pt x="2847" y="100302"/>
                  </a:lnTo>
                  <a:lnTo>
                    <a:pt x="5197" y="104968"/>
                  </a:lnTo>
                  <a:lnTo>
                    <a:pt x="8881" y="108079"/>
                  </a:lnTo>
                  <a:lnTo>
                    <a:pt x="18618" y="111535"/>
                  </a:lnTo>
                  <a:lnTo>
                    <a:pt x="30001" y="113071"/>
                  </a:lnTo>
                  <a:lnTo>
                    <a:pt x="39294" y="110932"/>
                  </a:lnTo>
                  <a:lnTo>
                    <a:pt x="43254" y="108879"/>
                  </a:lnTo>
                  <a:lnTo>
                    <a:pt x="45893" y="106453"/>
                  </a:lnTo>
                  <a:lnTo>
                    <a:pt x="72425" y="64178"/>
                  </a:lnTo>
                  <a:lnTo>
                    <a:pt x="81606" y="39444"/>
                  </a:lnTo>
                  <a:lnTo>
                    <a:pt x="84162" y="35821"/>
                  </a:lnTo>
                  <a:lnTo>
                    <a:pt x="84807" y="33405"/>
                  </a:lnTo>
                  <a:lnTo>
                    <a:pt x="84179" y="31795"/>
                  </a:lnTo>
                  <a:lnTo>
                    <a:pt x="82702" y="30722"/>
                  </a:lnTo>
                  <a:lnTo>
                    <a:pt x="81718" y="31065"/>
                  </a:lnTo>
                  <a:lnTo>
                    <a:pt x="81061" y="32352"/>
                  </a:lnTo>
                  <a:lnTo>
                    <a:pt x="80623" y="34268"/>
                  </a:lnTo>
                  <a:lnTo>
                    <a:pt x="91541" y="73724"/>
                  </a:lnTo>
                  <a:lnTo>
                    <a:pt x="95572" y="81449"/>
                  </a:lnTo>
                  <a:lnTo>
                    <a:pt x="98901" y="91749"/>
                  </a:lnTo>
                  <a:lnTo>
                    <a:pt x="103430" y="98280"/>
                  </a:lnTo>
                  <a:lnTo>
                    <a:pt x="108970" y="101888"/>
                  </a:lnTo>
                  <a:lnTo>
                    <a:pt x="116019" y="103492"/>
                  </a:lnTo>
                  <a:lnTo>
                    <a:pt x="154318" y="104700"/>
                  </a:lnTo>
                  <a:lnTo>
                    <a:pt x="203573"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2627">
              <a:extLst>
                <a:ext uri="{FF2B5EF4-FFF2-40B4-BE49-F238E27FC236}">
                  <a16:creationId xmlns:a16="http://schemas.microsoft.com/office/drawing/2014/main" id="{2AC30334-F97D-66B6-D1F8-4CB1B4C49A87}"/>
                </a:ext>
              </a:extLst>
            </p:cNvPr>
            <p:cNvSpPr/>
            <p:nvPr>
              <p:custDataLst>
                <p:tags r:id="rId40"/>
              </p:custDataLst>
            </p:nvPr>
          </p:nvSpPr>
          <p:spPr>
            <a:xfrm>
              <a:off x="952500" y="409575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2628">
              <a:extLst>
                <a:ext uri="{FF2B5EF4-FFF2-40B4-BE49-F238E27FC236}">
                  <a16:creationId xmlns:a16="http://schemas.microsoft.com/office/drawing/2014/main" id="{65905DB9-F5A5-E284-D458-D0223B80EEBA}"/>
                </a:ext>
              </a:extLst>
            </p:cNvPr>
            <p:cNvSpPr/>
            <p:nvPr>
              <p:custDataLst>
                <p:tags r:id="rId41"/>
              </p:custDataLst>
            </p:nvPr>
          </p:nvSpPr>
          <p:spPr>
            <a:xfrm>
              <a:off x="962025" y="42291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6" name="SMARTInkShape-Group637">
            <a:extLst>
              <a:ext uri="{FF2B5EF4-FFF2-40B4-BE49-F238E27FC236}">
                <a16:creationId xmlns:a16="http://schemas.microsoft.com/office/drawing/2014/main" id="{C5CBF2F8-E1D4-BF58-A0A5-086CE7EA83D9}"/>
              </a:ext>
            </a:extLst>
          </p:cNvPr>
          <p:cNvGrpSpPr/>
          <p:nvPr/>
        </p:nvGrpSpPr>
        <p:grpSpPr>
          <a:xfrm>
            <a:off x="1467243" y="4026357"/>
            <a:ext cx="588820" cy="374190"/>
            <a:chOff x="1467243" y="4026357"/>
            <a:chExt cx="588820" cy="374190"/>
          </a:xfrm>
        </p:grpSpPr>
        <p:sp>
          <p:nvSpPr>
            <p:cNvPr id="384" name="SMARTInkShape-2629">
              <a:extLst>
                <a:ext uri="{FF2B5EF4-FFF2-40B4-BE49-F238E27FC236}">
                  <a16:creationId xmlns:a16="http://schemas.microsoft.com/office/drawing/2014/main" id="{1D21AFE3-6D3B-D521-02ED-4F3E75E44B5E}"/>
                </a:ext>
              </a:extLst>
            </p:cNvPr>
            <p:cNvSpPr/>
            <p:nvPr>
              <p:custDataLst>
                <p:tags r:id="rId34"/>
              </p:custDataLst>
            </p:nvPr>
          </p:nvSpPr>
          <p:spPr>
            <a:xfrm>
              <a:off x="1467243" y="4026357"/>
              <a:ext cx="437758" cy="307126"/>
            </a:xfrm>
            <a:custGeom>
              <a:avLst/>
              <a:gdLst/>
              <a:ahLst/>
              <a:cxnLst/>
              <a:rect l="0" t="0" r="0" b="0"/>
              <a:pathLst>
                <a:path w="437758" h="307126">
                  <a:moveTo>
                    <a:pt x="9132" y="297993"/>
                  </a:moveTo>
                  <a:lnTo>
                    <a:pt x="9132" y="297993"/>
                  </a:lnTo>
                  <a:lnTo>
                    <a:pt x="9132" y="306194"/>
                  </a:lnTo>
                  <a:lnTo>
                    <a:pt x="8074" y="306635"/>
                  </a:lnTo>
                  <a:lnTo>
                    <a:pt x="4075" y="307125"/>
                  </a:lnTo>
                  <a:lnTo>
                    <a:pt x="2586" y="306198"/>
                  </a:lnTo>
                  <a:lnTo>
                    <a:pt x="1593" y="304521"/>
                  </a:lnTo>
                  <a:lnTo>
                    <a:pt x="490" y="298777"/>
                  </a:lnTo>
                  <a:lnTo>
                    <a:pt x="0" y="289170"/>
                  </a:lnTo>
                  <a:lnTo>
                    <a:pt x="4780" y="271860"/>
                  </a:lnTo>
                  <a:lnTo>
                    <a:pt x="23481" y="231840"/>
                  </a:lnTo>
                  <a:lnTo>
                    <a:pt x="41371" y="198782"/>
                  </a:lnTo>
                  <a:lnTo>
                    <a:pt x="77966" y="154714"/>
                  </a:lnTo>
                  <a:lnTo>
                    <a:pt x="114989" y="107540"/>
                  </a:lnTo>
                  <a:lnTo>
                    <a:pt x="158587" y="60057"/>
                  </a:lnTo>
                  <a:lnTo>
                    <a:pt x="196145" y="13084"/>
                  </a:lnTo>
                  <a:lnTo>
                    <a:pt x="199626" y="2734"/>
                  </a:lnTo>
                  <a:lnTo>
                    <a:pt x="196810" y="46958"/>
                  </a:lnTo>
                  <a:lnTo>
                    <a:pt x="189271" y="83560"/>
                  </a:lnTo>
                  <a:lnTo>
                    <a:pt x="182298" y="128166"/>
                  </a:lnTo>
                  <a:lnTo>
                    <a:pt x="181979" y="164964"/>
                  </a:lnTo>
                  <a:lnTo>
                    <a:pt x="193884" y="207254"/>
                  </a:lnTo>
                  <a:lnTo>
                    <a:pt x="198975" y="212100"/>
                  </a:lnTo>
                  <a:lnTo>
                    <a:pt x="213098" y="217485"/>
                  </a:lnTo>
                  <a:lnTo>
                    <a:pt x="227136" y="217056"/>
                  </a:lnTo>
                  <a:lnTo>
                    <a:pt x="241489" y="212280"/>
                  </a:lnTo>
                  <a:lnTo>
                    <a:pt x="258452" y="203101"/>
                  </a:lnTo>
                  <a:lnTo>
                    <a:pt x="280795" y="175921"/>
                  </a:lnTo>
                  <a:lnTo>
                    <a:pt x="299704" y="140843"/>
                  </a:lnTo>
                  <a:lnTo>
                    <a:pt x="311362" y="102088"/>
                  </a:lnTo>
                  <a:lnTo>
                    <a:pt x="326694" y="64381"/>
                  </a:lnTo>
                  <a:lnTo>
                    <a:pt x="340215" y="17893"/>
                  </a:lnTo>
                  <a:lnTo>
                    <a:pt x="338666" y="6641"/>
                  </a:lnTo>
                  <a:lnTo>
                    <a:pt x="335508" y="228"/>
                  </a:lnTo>
                  <a:lnTo>
                    <a:pt x="334667" y="0"/>
                  </a:lnTo>
                  <a:lnTo>
                    <a:pt x="328258" y="17351"/>
                  </a:lnTo>
                  <a:lnTo>
                    <a:pt x="324089" y="63363"/>
                  </a:lnTo>
                  <a:lnTo>
                    <a:pt x="320822" y="99003"/>
                  </a:lnTo>
                  <a:lnTo>
                    <a:pt x="315293" y="138860"/>
                  </a:lnTo>
                  <a:lnTo>
                    <a:pt x="319392" y="160414"/>
                  </a:lnTo>
                  <a:lnTo>
                    <a:pt x="330258" y="185602"/>
                  </a:lnTo>
                  <a:lnTo>
                    <a:pt x="336357" y="194419"/>
                  </a:lnTo>
                  <a:lnTo>
                    <a:pt x="342596" y="199044"/>
                  </a:lnTo>
                  <a:lnTo>
                    <a:pt x="349955" y="201099"/>
                  </a:lnTo>
                  <a:lnTo>
                    <a:pt x="360281" y="202012"/>
                  </a:lnTo>
                  <a:lnTo>
                    <a:pt x="377995" y="197470"/>
                  </a:lnTo>
                  <a:lnTo>
                    <a:pt x="409256" y="186239"/>
                  </a:lnTo>
                  <a:lnTo>
                    <a:pt x="437757" y="183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2630">
              <a:extLst>
                <a:ext uri="{FF2B5EF4-FFF2-40B4-BE49-F238E27FC236}">
                  <a16:creationId xmlns:a16="http://schemas.microsoft.com/office/drawing/2014/main" id="{8951B91C-C4A5-7994-1479-A8F6ADAB6E2D}"/>
                </a:ext>
              </a:extLst>
            </p:cNvPr>
            <p:cNvSpPr/>
            <p:nvPr>
              <p:custDataLst>
                <p:tags r:id="rId35"/>
              </p:custDataLst>
            </p:nvPr>
          </p:nvSpPr>
          <p:spPr>
            <a:xfrm>
              <a:off x="1953252" y="4115130"/>
              <a:ext cx="102811" cy="285417"/>
            </a:xfrm>
            <a:custGeom>
              <a:avLst/>
              <a:gdLst/>
              <a:ahLst/>
              <a:cxnLst/>
              <a:rect l="0" t="0" r="0" b="0"/>
              <a:pathLst>
                <a:path w="102811" h="285417">
                  <a:moveTo>
                    <a:pt x="85098" y="209220"/>
                  </a:moveTo>
                  <a:lnTo>
                    <a:pt x="85098" y="209220"/>
                  </a:lnTo>
                  <a:lnTo>
                    <a:pt x="94507" y="209220"/>
                  </a:lnTo>
                  <a:lnTo>
                    <a:pt x="94620" y="185898"/>
                  </a:lnTo>
                  <a:lnTo>
                    <a:pt x="91800" y="180157"/>
                  </a:lnTo>
                  <a:lnTo>
                    <a:pt x="89565" y="177145"/>
                  </a:lnTo>
                  <a:lnTo>
                    <a:pt x="81439" y="173798"/>
                  </a:lnTo>
                  <a:lnTo>
                    <a:pt x="64032" y="171649"/>
                  </a:lnTo>
                  <a:lnTo>
                    <a:pt x="57038" y="174178"/>
                  </a:lnTo>
                  <a:lnTo>
                    <a:pt x="22440" y="193261"/>
                  </a:lnTo>
                  <a:lnTo>
                    <a:pt x="6517" y="211124"/>
                  </a:lnTo>
                  <a:lnTo>
                    <a:pt x="2548" y="221002"/>
                  </a:lnTo>
                  <a:lnTo>
                    <a:pt x="0" y="244591"/>
                  </a:lnTo>
                  <a:lnTo>
                    <a:pt x="2474" y="254221"/>
                  </a:lnTo>
                  <a:lnTo>
                    <a:pt x="4615" y="258270"/>
                  </a:lnTo>
                  <a:lnTo>
                    <a:pt x="29981" y="278917"/>
                  </a:lnTo>
                  <a:lnTo>
                    <a:pt x="36965" y="282530"/>
                  </a:lnTo>
                  <a:lnTo>
                    <a:pt x="53281" y="285040"/>
                  </a:lnTo>
                  <a:lnTo>
                    <a:pt x="88272" y="285416"/>
                  </a:lnTo>
                  <a:lnTo>
                    <a:pt x="90389" y="284358"/>
                  </a:lnTo>
                  <a:lnTo>
                    <a:pt x="91800" y="282597"/>
                  </a:lnTo>
                  <a:lnTo>
                    <a:pt x="94458" y="276287"/>
                  </a:lnTo>
                  <a:lnTo>
                    <a:pt x="102810" y="267728"/>
                  </a:lnTo>
                  <a:lnTo>
                    <a:pt x="95427" y="225293"/>
                  </a:lnTo>
                  <a:lnTo>
                    <a:pt x="94861" y="190464"/>
                  </a:lnTo>
                  <a:lnTo>
                    <a:pt x="94694" y="147101"/>
                  </a:lnTo>
                  <a:lnTo>
                    <a:pt x="94644" y="101797"/>
                  </a:lnTo>
                  <a:lnTo>
                    <a:pt x="94627" y="56493"/>
                  </a:lnTo>
                  <a:lnTo>
                    <a:pt x="93566" y="43975"/>
                  </a:lnTo>
                  <a:lnTo>
                    <a:pt x="85133" y="0"/>
                  </a:lnTo>
                  <a:lnTo>
                    <a:pt x="85108" y="4824"/>
                  </a:lnTo>
                  <a:lnTo>
                    <a:pt x="94623" y="1872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9" name="SMARTInkShape-Group638">
            <a:extLst>
              <a:ext uri="{FF2B5EF4-FFF2-40B4-BE49-F238E27FC236}">
                <a16:creationId xmlns:a16="http://schemas.microsoft.com/office/drawing/2014/main" id="{7C49E4FD-911C-D2EE-F992-7FD089B74BC1}"/>
              </a:ext>
            </a:extLst>
          </p:cNvPr>
          <p:cNvGrpSpPr/>
          <p:nvPr/>
        </p:nvGrpSpPr>
        <p:grpSpPr>
          <a:xfrm>
            <a:off x="2400351" y="4011797"/>
            <a:ext cx="513893" cy="207009"/>
            <a:chOff x="2400351" y="4011797"/>
            <a:chExt cx="513893" cy="207009"/>
          </a:xfrm>
        </p:grpSpPr>
        <p:sp>
          <p:nvSpPr>
            <p:cNvPr id="387" name="SMARTInkShape-2631">
              <a:extLst>
                <a:ext uri="{FF2B5EF4-FFF2-40B4-BE49-F238E27FC236}">
                  <a16:creationId xmlns:a16="http://schemas.microsoft.com/office/drawing/2014/main" id="{94B69187-8237-C6AC-E8D9-4CB69D5231DD}"/>
                </a:ext>
              </a:extLst>
            </p:cNvPr>
            <p:cNvSpPr/>
            <p:nvPr>
              <p:custDataLst>
                <p:tags r:id="rId32"/>
              </p:custDataLst>
            </p:nvPr>
          </p:nvSpPr>
          <p:spPr>
            <a:xfrm>
              <a:off x="2400351" y="4019943"/>
              <a:ext cx="161483" cy="180583"/>
            </a:xfrm>
            <a:custGeom>
              <a:avLst/>
              <a:gdLst/>
              <a:ahLst/>
              <a:cxnLst/>
              <a:rect l="0" t="0" r="0" b="0"/>
              <a:pathLst>
                <a:path w="161483" h="180583">
                  <a:moveTo>
                    <a:pt x="142824" y="18657"/>
                  </a:moveTo>
                  <a:lnTo>
                    <a:pt x="142824" y="18657"/>
                  </a:lnTo>
                  <a:lnTo>
                    <a:pt x="151025" y="18657"/>
                  </a:lnTo>
                  <a:lnTo>
                    <a:pt x="151466" y="17599"/>
                  </a:lnTo>
                  <a:lnTo>
                    <a:pt x="152349" y="9135"/>
                  </a:lnTo>
                  <a:lnTo>
                    <a:pt x="161482" y="0"/>
                  </a:lnTo>
                  <a:lnTo>
                    <a:pt x="153133" y="7289"/>
                  </a:lnTo>
                  <a:lnTo>
                    <a:pt x="108279" y="38621"/>
                  </a:lnTo>
                  <a:lnTo>
                    <a:pt x="64113" y="68519"/>
                  </a:lnTo>
                  <a:lnTo>
                    <a:pt x="20524" y="94616"/>
                  </a:lnTo>
                  <a:lnTo>
                    <a:pt x="13327" y="100042"/>
                  </a:lnTo>
                  <a:lnTo>
                    <a:pt x="0" y="104367"/>
                  </a:lnTo>
                  <a:lnTo>
                    <a:pt x="5021" y="104378"/>
                  </a:lnTo>
                  <a:lnTo>
                    <a:pt x="51407" y="129271"/>
                  </a:lnTo>
                  <a:lnTo>
                    <a:pt x="96398" y="148787"/>
                  </a:lnTo>
                  <a:lnTo>
                    <a:pt x="113231" y="158701"/>
                  </a:lnTo>
                  <a:lnTo>
                    <a:pt x="116746" y="159645"/>
                  </a:lnTo>
                  <a:lnTo>
                    <a:pt x="119088" y="162390"/>
                  </a:lnTo>
                  <a:lnTo>
                    <a:pt x="123774" y="1805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8" name="SMARTInkShape-2632">
              <a:extLst>
                <a:ext uri="{FF2B5EF4-FFF2-40B4-BE49-F238E27FC236}">
                  <a16:creationId xmlns:a16="http://schemas.microsoft.com/office/drawing/2014/main" id="{9EE664B5-1767-166B-D5AF-02F27B0F438F}"/>
                </a:ext>
              </a:extLst>
            </p:cNvPr>
            <p:cNvSpPr/>
            <p:nvPr>
              <p:custDataLst>
                <p:tags r:id="rId33"/>
              </p:custDataLst>
            </p:nvPr>
          </p:nvSpPr>
          <p:spPr>
            <a:xfrm>
              <a:off x="2755447" y="4011797"/>
              <a:ext cx="158797" cy="207009"/>
            </a:xfrm>
            <a:custGeom>
              <a:avLst/>
              <a:gdLst/>
              <a:ahLst/>
              <a:cxnLst/>
              <a:rect l="0" t="0" r="0" b="0"/>
              <a:pathLst>
                <a:path w="158797" h="207009">
                  <a:moveTo>
                    <a:pt x="111578" y="74428"/>
                  </a:moveTo>
                  <a:lnTo>
                    <a:pt x="111578" y="74428"/>
                  </a:lnTo>
                  <a:lnTo>
                    <a:pt x="116634" y="69371"/>
                  </a:lnTo>
                  <a:lnTo>
                    <a:pt x="119116" y="64067"/>
                  </a:lnTo>
                  <a:lnTo>
                    <a:pt x="120987" y="47685"/>
                  </a:lnTo>
                  <a:lnTo>
                    <a:pt x="110955" y="41340"/>
                  </a:lnTo>
                  <a:lnTo>
                    <a:pt x="99634" y="37813"/>
                  </a:lnTo>
                  <a:lnTo>
                    <a:pt x="79464" y="41824"/>
                  </a:lnTo>
                  <a:lnTo>
                    <a:pt x="58436" y="54772"/>
                  </a:lnTo>
                  <a:lnTo>
                    <a:pt x="16356" y="89220"/>
                  </a:lnTo>
                  <a:lnTo>
                    <a:pt x="6463" y="105344"/>
                  </a:lnTo>
                  <a:lnTo>
                    <a:pt x="0" y="132271"/>
                  </a:lnTo>
                  <a:lnTo>
                    <a:pt x="3141" y="160358"/>
                  </a:lnTo>
                  <a:lnTo>
                    <a:pt x="10775" y="183733"/>
                  </a:lnTo>
                  <a:lnTo>
                    <a:pt x="22327" y="194622"/>
                  </a:lnTo>
                  <a:lnTo>
                    <a:pt x="38044" y="201930"/>
                  </a:lnTo>
                  <a:lnTo>
                    <a:pt x="83354" y="207008"/>
                  </a:lnTo>
                  <a:lnTo>
                    <a:pt x="106626" y="202493"/>
                  </a:lnTo>
                  <a:lnTo>
                    <a:pt x="126926" y="194453"/>
                  </a:lnTo>
                  <a:lnTo>
                    <a:pt x="137097" y="182806"/>
                  </a:lnTo>
                  <a:lnTo>
                    <a:pt x="154567" y="147928"/>
                  </a:lnTo>
                  <a:lnTo>
                    <a:pt x="158796" y="102849"/>
                  </a:lnTo>
                  <a:lnTo>
                    <a:pt x="158024" y="81673"/>
                  </a:lnTo>
                  <a:lnTo>
                    <a:pt x="145930" y="49146"/>
                  </a:lnTo>
                  <a:lnTo>
                    <a:pt x="131752" y="24956"/>
                  </a:lnTo>
                  <a:lnTo>
                    <a:pt x="120191" y="15399"/>
                  </a:lnTo>
                  <a:lnTo>
                    <a:pt x="104605" y="7196"/>
                  </a:lnTo>
                  <a:lnTo>
                    <a:pt x="100579" y="4207"/>
                  </a:lnTo>
                  <a:lnTo>
                    <a:pt x="90462" y="885"/>
                  </a:lnTo>
                  <a:lnTo>
                    <a:pt x="84801" y="0"/>
                  </a:lnTo>
                  <a:lnTo>
                    <a:pt x="75688" y="1837"/>
                  </a:lnTo>
                  <a:lnTo>
                    <a:pt x="71776" y="3809"/>
                  </a:lnTo>
                  <a:lnTo>
                    <a:pt x="69168" y="7240"/>
                  </a:lnTo>
                  <a:lnTo>
                    <a:pt x="63953" y="268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3" name="SMARTInkShape-Group639">
            <a:extLst>
              <a:ext uri="{FF2B5EF4-FFF2-40B4-BE49-F238E27FC236}">
                <a16:creationId xmlns:a16="http://schemas.microsoft.com/office/drawing/2014/main" id="{DCD08A93-3058-924F-CD20-617DC209F1BE}"/>
              </a:ext>
            </a:extLst>
          </p:cNvPr>
          <p:cNvGrpSpPr/>
          <p:nvPr/>
        </p:nvGrpSpPr>
        <p:grpSpPr>
          <a:xfrm>
            <a:off x="419248" y="4642736"/>
            <a:ext cx="447528" cy="319790"/>
            <a:chOff x="419248" y="4642736"/>
            <a:chExt cx="447528" cy="319790"/>
          </a:xfrm>
        </p:grpSpPr>
        <p:sp>
          <p:nvSpPr>
            <p:cNvPr id="390" name="SMARTInkShape-2633">
              <a:extLst>
                <a:ext uri="{FF2B5EF4-FFF2-40B4-BE49-F238E27FC236}">
                  <a16:creationId xmlns:a16="http://schemas.microsoft.com/office/drawing/2014/main" id="{122B73A7-5356-20BF-905F-53F488AF124A}"/>
                </a:ext>
              </a:extLst>
            </p:cNvPr>
            <p:cNvSpPr/>
            <p:nvPr>
              <p:custDataLst>
                <p:tags r:id="rId29"/>
              </p:custDataLst>
            </p:nvPr>
          </p:nvSpPr>
          <p:spPr>
            <a:xfrm>
              <a:off x="419248" y="4642736"/>
              <a:ext cx="247502" cy="319790"/>
            </a:xfrm>
            <a:custGeom>
              <a:avLst/>
              <a:gdLst/>
              <a:ahLst/>
              <a:cxnLst/>
              <a:rect l="0" t="0" r="0" b="0"/>
              <a:pathLst>
                <a:path w="247502" h="319790">
                  <a:moveTo>
                    <a:pt x="228452" y="14989"/>
                  </a:moveTo>
                  <a:lnTo>
                    <a:pt x="228452" y="14989"/>
                  </a:lnTo>
                  <a:lnTo>
                    <a:pt x="246062" y="14989"/>
                  </a:lnTo>
                  <a:lnTo>
                    <a:pt x="246542" y="13931"/>
                  </a:lnTo>
                  <a:lnTo>
                    <a:pt x="247500" y="0"/>
                  </a:lnTo>
                  <a:lnTo>
                    <a:pt x="247501" y="2330"/>
                  </a:lnTo>
                  <a:lnTo>
                    <a:pt x="223957" y="46496"/>
                  </a:lnTo>
                  <a:lnTo>
                    <a:pt x="198545" y="82533"/>
                  </a:lnTo>
                  <a:lnTo>
                    <a:pt x="166570" y="127579"/>
                  </a:lnTo>
                  <a:lnTo>
                    <a:pt x="140954" y="173867"/>
                  </a:lnTo>
                  <a:lnTo>
                    <a:pt x="104471" y="217568"/>
                  </a:lnTo>
                  <a:lnTo>
                    <a:pt x="65224" y="263525"/>
                  </a:lnTo>
                  <a:lnTo>
                    <a:pt x="23008" y="292864"/>
                  </a:lnTo>
                  <a:lnTo>
                    <a:pt x="18464" y="294430"/>
                  </a:lnTo>
                  <a:lnTo>
                    <a:pt x="15435" y="294416"/>
                  </a:lnTo>
                  <a:lnTo>
                    <a:pt x="13416" y="293349"/>
                  </a:lnTo>
                  <a:lnTo>
                    <a:pt x="5517" y="276677"/>
                  </a:lnTo>
                  <a:lnTo>
                    <a:pt x="971" y="237111"/>
                  </a:lnTo>
                  <a:lnTo>
                    <a:pt x="0" y="194902"/>
                  </a:lnTo>
                  <a:lnTo>
                    <a:pt x="7485" y="158712"/>
                  </a:lnTo>
                  <a:lnTo>
                    <a:pt x="13123" y="143778"/>
                  </a:lnTo>
                  <a:lnTo>
                    <a:pt x="21978" y="132906"/>
                  </a:lnTo>
                  <a:lnTo>
                    <a:pt x="32969" y="125605"/>
                  </a:lnTo>
                  <a:lnTo>
                    <a:pt x="44910" y="122360"/>
                  </a:lnTo>
                  <a:lnTo>
                    <a:pt x="54450" y="123740"/>
                  </a:lnTo>
                  <a:lnTo>
                    <a:pt x="58475" y="125590"/>
                  </a:lnTo>
                  <a:lnTo>
                    <a:pt x="87278" y="158624"/>
                  </a:lnTo>
                  <a:lnTo>
                    <a:pt x="102219" y="196074"/>
                  </a:lnTo>
                  <a:lnTo>
                    <a:pt x="121634" y="241416"/>
                  </a:lnTo>
                  <a:lnTo>
                    <a:pt x="142548" y="285470"/>
                  </a:lnTo>
                  <a:lnTo>
                    <a:pt x="161777" y="3197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2634">
              <a:extLst>
                <a:ext uri="{FF2B5EF4-FFF2-40B4-BE49-F238E27FC236}">
                  <a16:creationId xmlns:a16="http://schemas.microsoft.com/office/drawing/2014/main" id="{DEB7068F-78D6-03C5-2F20-8C509C90DD68}"/>
                </a:ext>
              </a:extLst>
            </p:cNvPr>
            <p:cNvSpPr/>
            <p:nvPr>
              <p:custDataLst>
                <p:tags r:id="rId30"/>
              </p:custDataLst>
            </p:nvPr>
          </p:nvSpPr>
          <p:spPr>
            <a:xfrm>
              <a:off x="762000" y="4733925"/>
              <a:ext cx="57151" cy="9526"/>
            </a:xfrm>
            <a:custGeom>
              <a:avLst/>
              <a:gdLst/>
              <a:ahLst/>
              <a:cxnLst/>
              <a:rect l="0" t="0" r="0" b="0"/>
              <a:pathLst>
                <a:path w="57151" h="9526">
                  <a:moveTo>
                    <a:pt x="0" y="0"/>
                  </a:moveTo>
                  <a:lnTo>
                    <a:pt x="0" y="0"/>
                  </a:lnTo>
                  <a:lnTo>
                    <a:pt x="32493" y="1058"/>
                  </a:lnTo>
                  <a:lnTo>
                    <a:pt x="571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2635">
              <a:extLst>
                <a:ext uri="{FF2B5EF4-FFF2-40B4-BE49-F238E27FC236}">
                  <a16:creationId xmlns:a16="http://schemas.microsoft.com/office/drawing/2014/main" id="{48EEFEF7-AEE7-4CA8-FE42-D1673651DABF}"/>
                </a:ext>
              </a:extLst>
            </p:cNvPr>
            <p:cNvSpPr/>
            <p:nvPr>
              <p:custDataLst>
                <p:tags r:id="rId31"/>
              </p:custDataLst>
            </p:nvPr>
          </p:nvSpPr>
          <p:spPr>
            <a:xfrm>
              <a:off x="790575" y="4819650"/>
              <a:ext cx="76201" cy="5489"/>
            </a:xfrm>
            <a:custGeom>
              <a:avLst/>
              <a:gdLst/>
              <a:ahLst/>
              <a:cxnLst/>
              <a:rect l="0" t="0" r="0" b="0"/>
              <a:pathLst>
                <a:path w="76201" h="5489">
                  <a:moveTo>
                    <a:pt x="0" y="0"/>
                  </a:moveTo>
                  <a:lnTo>
                    <a:pt x="0" y="0"/>
                  </a:lnTo>
                  <a:lnTo>
                    <a:pt x="32493" y="1058"/>
                  </a:lnTo>
                  <a:lnTo>
                    <a:pt x="51020" y="5488"/>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8" name="SMARTInkShape-Group640">
            <a:extLst>
              <a:ext uri="{FF2B5EF4-FFF2-40B4-BE49-F238E27FC236}">
                <a16:creationId xmlns:a16="http://schemas.microsoft.com/office/drawing/2014/main" id="{EDDF300E-2A6F-AC6C-5281-D30F8F2C0BF2}"/>
              </a:ext>
            </a:extLst>
          </p:cNvPr>
          <p:cNvGrpSpPr/>
          <p:nvPr/>
        </p:nvGrpSpPr>
        <p:grpSpPr>
          <a:xfrm>
            <a:off x="1191717" y="4654003"/>
            <a:ext cx="589284" cy="260898"/>
            <a:chOff x="1191717" y="4654003"/>
            <a:chExt cx="589284" cy="260898"/>
          </a:xfrm>
        </p:grpSpPr>
        <p:sp>
          <p:nvSpPr>
            <p:cNvPr id="394" name="SMARTInkShape-2636">
              <a:extLst>
                <a:ext uri="{FF2B5EF4-FFF2-40B4-BE49-F238E27FC236}">
                  <a16:creationId xmlns:a16="http://schemas.microsoft.com/office/drawing/2014/main" id="{86DFDBE5-666F-0025-CDD0-B72CEBD029B7}"/>
                </a:ext>
              </a:extLst>
            </p:cNvPr>
            <p:cNvSpPr/>
            <p:nvPr>
              <p:custDataLst>
                <p:tags r:id="rId25"/>
              </p:custDataLst>
            </p:nvPr>
          </p:nvSpPr>
          <p:spPr>
            <a:xfrm>
              <a:off x="1191717" y="4667779"/>
              <a:ext cx="111125" cy="209234"/>
            </a:xfrm>
            <a:custGeom>
              <a:avLst/>
              <a:gdLst/>
              <a:ahLst/>
              <a:cxnLst/>
              <a:rect l="0" t="0" r="0" b="0"/>
              <a:pathLst>
                <a:path w="111125" h="209234">
                  <a:moveTo>
                    <a:pt x="84633" y="75671"/>
                  </a:moveTo>
                  <a:lnTo>
                    <a:pt x="84633" y="75671"/>
                  </a:lnTo>
                  <a:lnTo>
                    <a:pt x="84633" y="70614"/>
                  </a:lnTo>
                  <a:lnTo>
                    <a:pt x="87455" y="65310"/>
                  </a:lnTo>
                  <a:lnTo>
                    <a:pt x="91179" y="59424"/>
                  </a:lnTo>
                  <a:lnTo>
                    <a:pt x="93569" y="47023"/>
                  </a:lnTo>
                  <a:lnTo>
                    <a:pt x="93765" y="43873"/>
                  </a:lnTo>
                  <a:lnTo>
                    <a:pt x="92838" y="41772"/>
                  </a:lnTo>
                  <a:lnTo>
                    <a:pt x="91161" y="40371"/>
                  </a:lnTo>
                  <a:lnTo>
                    <a:pt x="86476" y="38816"/>
                  </a:lnTo>
                  <a:lnTo>
                    <a:pt x="61645" y="37735"/>
                  </a:lnTo>
                  <a:lnTo>
                    <a:pt x="40898" y="42676"/>
                  </a:lnTo>
                  <a:lnTo>
                    <a:pt x="27800" y="53598"/>
                  </a:lnTo>
                  <a:lnTo>
                    <a:pt x="15982" y="70095"/>
                  </a:lnTo>
                  <a:lnTo>
                    <a:pt x="4438" y="102124"/>
                  </a:lnTo>
                  <a:lnTo>
                    <a:pt x="0" y="141927"/>
                  </a:lnTo>
                  <a:lnTo>
                    <a:pt x="2054" y="170797"/>
                  </a:lnTo>
                  <a:lnTo>
                    <a:pt x="4180" y="180363"/>
                  </a:lnTo>
                  <a:lnTo>
                    <a:pt x="15010" y="196637"/>
                  </a:lnTo>
                  <a:lnTo>
                    <a:pt x="22342" y="203940"/>
                  </a:lnTo>
                  <a:lnTo>
                    <a:pt x="29348" y="207750"/>
                  </a:lnTo>
                  <a:lnTo>
                    <a:pt x="36135" y="209233"/>
                  </a:lnTo>
                  <a:lnTo>
                    <a:pt x="49320" y="208056"/>
                  </a:lnTo>
                  <a:lnTo>
                    <a:pt x="81407" y="195776"/>
                  </a:lnTo>
                  <a:lnTo>
                    <a:pt x="91313" y="184085"/>
                  </a:lnTo>
                  <a:lnTo>
                    <a:pt x="98185" y="169363"/>
                  </a:lnTo>
                  <a:lnTo>
                    <a:pt x="109746" y="122183"/>
                  </a:lnTo>
                  <a:lnTo>
                    <a:pt x="111124" y="94391"/>
                  </a:lnTo>
                  <a:lnTo>
                    <a:pt x="99816" y="52108"/>
                  </a:lnTo>
                  <a:lnTo>
                    <a:pt x="87671" y="20805"/>
                  </a:lnTo>
                  <a:lnTo>
                    <a:pt x="81397" y="14244"/>
                  </a:lnTo>
                  <a:lnTo>
                    <a:pt x="62200" y="3487"/>
                  </a:lnTo>
                  <a:lnTo>
                    <a:pt x="47119" y="264"/>
                  </a:lnTo>
                  <a:lnTo>
                    <a:pt x="43749" y="0"/>
                  </a:lnTo>
                  <a:lnTo>
                    <a:pt x="40444" y="1940"/>
                  </a:lnTo>
                  <a:lnTo>
                    <a:pt x="27483" y="185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2637">
              <a:extLst>
                <a:ext uri="{FF2B5EF4-FFF2-40B4-BE49-F238E27FC236}">
                  <a16:creationId xmlns:a16="http://schemas.microsoft.com/office/drawing/2014/main" id="{D2345AF1-BE82-338D-9723-2FF3D4B3A6D2}"/>
                </a:ext>
              </a:extLst>
            </p:cNvPr>
            <p:cNvSpPr/>
            <p:nvPr>
              <p:custDataLst>
                <p:tags r:id="rId26"/>
              </p:custDataLst>
            </p:nvPr>
          </p:nvSpPr>
          <p:spPr>
            <a:xfrm>
              <a:off x="1371600" y="485775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SMARTInkShape-2638">
              <a:extLst>
                <a:ext uri="{FF2B5EF4-FFF2-40B4-BE49-F238E27FC236}">
                  <a16:creationId xmlns:a16="http://schemas.microsoft.com/office/drawing/2014/main" id="{722D2EA7-9D5E-535E-D0F5-9E006EBD001D}"/>
                </a:ext>
              </a:extLst>
            </p:cNvPr>
            <p:cNvSpPr/>
            <p:nvPr>
              <p:custDataLst>
                <p:tags r:id="rId27"/>
              </p:custDataLst>
            </p:nvPr>
          </p:nvSpPr>
          <p:spPr>
            <a:xfrm>
              <a:off x="1524169" y="4714875"/>
              <a:ext cx="120369" cy="155201"/>
            </a:xfrm>
            <a:custGeom>
              <a:avLst/>
              <a:gdLst/>
              <a:ahLst/>
              <a:cxnLst/>
              <a:rect l="0" t="0" r="0" b="0"/>
              <a:pathLst>
                <a:path w="120369" h="155201">
                  <a:moveTo>
                    <a:pt x="85556" y="28575"/>
                  </a:moveTo>
                  <a:lnTo>
                    <a:pt x="85556" y="28575"/>
                  </a:lnTo>
                  <a:lnTo>
                    <a:pt x="85556" y="11242"/>
                  </a:lnTo>
                  <a:lnTo>
                    <a:pt x="77355" y="1475"/>
                  </a:lnTo>
                  <a:lnTo>
                    <a:pt x="66310" y="437"/>
                  </a:lnTo>
                  <a:lnTo>
                    <a:pt x="58305" y="3016"/>
                  </a:lnTo>
                  <a:lnTo>
                    <a:pt x="34734" y="17330"/>
                  </a:lnTo>
                  <a:lnTo>
                    <a:pt x="26633" y="27458"/>
                  </a:lnTo>
                  <a:lnTo>
                    <a:pt x="4147" y="72067"/>
                  </a:lnTo>
                  <a:lnTo>
                    <a:pt x="210" y="102657"/>
                  </a:lnTo>
                  <a:lnTo>
                    <a:pt x="0" y="117592"/>
                  </a:lnTo>
                  <a:lnTo>
                    <a:pt x="5550" y="131991"/>
                  </a:lnTo>
                  <a:lnTo>
                    <a:pt x="15073" y="144388"/>
                  </a:lnTo>
                  <a:lnTo>
                    <a:pt x="26361" y="153425"/>
                  </a:lnTo>
                  <a:lnTo>
                    <a:pt x="32334" y="155200"/>
                  </a:lnTo>
                  <a:lnTo>
                    <a:pt x="44616" y="154350"/>
                  </a:lnTo>
                  <a:lnTo>
                    <a:pt x="85555" y="144371"/>
                  </a:lnTo>
                  <a:lnTo>
                    <a:pt x="89789" y="140697"/>
                  </a:lnTo>
                  <a:lnTo>
                    <a:pt x="112559" y="98177"/>
                  </a:lnTo>
                  <a:lnTo>
                    <a:pt x="120368" y="62486"/>
                  </a:lnTo>
                  <a:lnTo>
                    <a:pt x="116550" y="40472"/>
                  </a:lnTo>
                  <a:lnTo>
                    <a:pt x="101909" y="10581"/>
                  </a:lnTo>
                  <a:lnTo>
                    <a:pt x="96458" y="7054"/>
                  </a:lnTo>
                  <a:lnTo>
                    <a:pt x="74675" y="2090"/>
                  </a:lnTo>
                  <a:lnTo>
                    <a:pt x="4745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2639">
              <a:extLst>
                <a:ext uri="{FF2B5EF4-FFF2-40B4-BE49-F238E27FC236}">
                  <a16:creationId xmlns:a16="http://schemas.microsoft.com/office/drawing/2014/main" id="{3C79D75D-91EE-93EC-4EE5-F0998E934656}"/>
                </a:ext>
              </a:extLst>
            </p:cNvPr>
            <p:cNvSpPr/>
            <p:nvPr>
              <p:custDataLst>
                <p:tags r:id="rId28"/>
              </p:custDataLst>
            </p:nvPr>
          </p:nvSpPr>
          <p:spPr>
            <a:xfrm>
              <a:off x="1756976" y="4654003"/>
              <a:ext cx="24025" cy="260898"/>
            </a:xfrm>
            <a:custGeom>
              <a:avLst/>
              <a:gdLst/>
              <a:ahLst/>
              <a:cxnLst/>
              <a:rect l="0" t="0" r="0" b="0"/>
              <a:pathLst>
                <a:path w="24025" h="260898">
                  <a:moveTo>
                    <a:pt x="14674" y="22772"/>
                  </a:moveTo>
                  <a:lnTo>
                    <a:pt x="14674" y="22772"/>
                  </a:lnTo>
                  <a:lnTo>
                    <a:pt x="14674" y="12659"/>
                  </a:lnTo>
                  <a:lnTo>
                    <a:pt x="17496" y="4872"/>
                  </a:lnTo>
                  <a:lnTo>
                    <a:pt x="19731" y="1313"/>
                  </a:lnTo>
                  <a:lnTo>
                    <a:pt x="21220" y="0"/>
                  </a:lnTo>
                  <a:lnTo>
                    <a:pt x="22213" y="182"/>
                  </a:lnTo>
                  <a:lnTo>
                    <a:pt x="22875" y="1362"/>
                  </a:lnTo>
                  <a:lnTo>
                    <a:pt x="24024" y="19417"/>
                  </a:lnTo>
                  <a:lnTo>
                    <a:pt x="19108" y="57621"/>
                  </a:lnTo>
                  <a:lnTo>
                    <a:pt x="10931" y="98597"/>
                  </a:lnTo>
                  <a:lnTo>
                    <a:pt x="5233" y="139154"/>
                  </a:lnTo>
                  <a:lnTo>
                    <a:pt x="0" y="174613"/>
                  </a:lnTo>
                  <a:lnTo>
                    <a:pt x="3153" y="214988"/>
                  </a:lnTo>
                  <a:lnTo>
                    <a:pt x="4886" y="251219"/>
                  </a:lnTo>
                  <a:lnTo>
                    <a:pt x="6032" y="254445"/>
                  </a:lnTo>
                  <a:lnTo>
                    <a:pt x="14674" y="2608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7" name="SMARTInkShape-Group641">
            <a:extLst>
              <a:ext uri="{FF2B5EF4-FFF2-40B4-BE49-F238E27FC236}">
                <a16:creationId xmlns:a16="http://schemas.microsoft.com/office/drawing/2014/main" id="{52F3EFCA-F88E-48C0-4306-B13764B4612F}"/>
              </a:ext>
            </a:extLst>
          </p:cNvPr>
          <p:cNvGrpSpPr/>
          <p:nvPr/>
        </p:nvGrpSpPr>
        <p:grpSpPr>
          <a:xfrm>
            <a:off x="1544801" y="5164025"/>
            <a:ext cx="741200" cy="389046"/>
            <a:chOff x="1544801" y="5164025"/>
            <a:chExt cx="741200" cy="389046"/>
          </a:xfrm>
        </p:grpSpPr>
        <p:sp>
          <p:nvSpPr>
            <p:cNvPr id="399" name="SMARTInkShape-2640">
              <a:extLst>
                <a:ext uri="{FF2B5EF4-FFF2-40B4-BE49-F238E27FC236}">
                  <a16:creationId xmlns:a16="http://schemas.microsoft.com/office/drawing/2014/main" id="{28CAFAF0-6442-ED0F-B615-DE0AC43C07ED}"/>
                </a:ext>
              </a:extLst>
            </p:cNvPr>
            <p:cNvSpPr/>
            <p:nvPr>
              <p:custDataLst>
                <p:tags r:id="rId17"/>
              </p:custDataLst>
            </p:nvPr>
          </p:nvSpPr>
          <p:spPr>
            <a:xfrm>
              <a:off x="1544801" y="5164025"/>
              <a:ext cx="103025" cy="255571"/>
            </a:xfrm>
            <a:custGeom>
              <a:avLst/>
              <a:gdLst/>
              <a:ahLst/>
              <a:cxnLst/>
              <a:rect l="0" t="0" r="0" b="0"/>
              <a:pathLst>
                <a:path w="103025" h="255571">
                  <a:moveTo>
                    <a:pt x="17299" y="36625"/>
                  </a:moveTo>
                  <a:lnTo>
                    <a:pt x="17299" y="36625"/>
                  </a:lnTo>
                  <a:lnTo>
                    <a:pt x="22356" y="36625"/>
                  </a:lnTo>
                  <a:lnTo>
                    <a:pt x="23845" y="35567"/>
                  </a:lnTo>
                  <a:lnTo>
                    <a:pt x="24838" y="33803"/>
                  </a:lnTo>
                  <a:lnTo>
                    <a:pt x="26707" y="27492"/>
                  </a:lnTo>
                  <a:lnTo>
                    <a:pt x="26824" y="0"/>
                  </a:lnTo>
                  <a:lnTo>
                    <a:pt x="26824" y="41425"/>
                  </a:lnTo>
                  <a:lnTo>
                    <a:pt x="26824" y="78969"/>
                  </a:lnTo>
                  <a:lnTo>
                    <a:pt x="26824" y="123894"/>
                  </a:lnTo>
                  <a:lnTo>
                    <a:pt x="20278" y="167301"/>
                  </a:lnTo>
                  <a:lnTo>
                    <a:pt x="15065" y="207547"/>
                  </a:lnTo>
                  <a:lnTo>
                    <a:pt x="9956" y="223716"/>
                  </a:lnTo>
                  <a:lnTo>
                    <a:pt x="875" y="236918"/>
                  </a:lnTo>
                  <a:lnTo>
                    <a:pt x="0" y="240003"/>
                  </a:lnTo>
                  <a:lnTo>
                    <a:pt x="474" y="242060"/>
                  </a:lnTo>
                  <a:lnTo>
                    <a:pt x="1849" y="243432"/>
                  </a:lnTo>
                  <a:lnTo>
                    <a:pt x="3824" y="244347"/>
                  </a:lnTo>
                  <a:lnTo>
                    <a:pt x="5141" y="246015"/>
                  </a:lnTo>
                  <a:lnTo>
                    <a:pt x="6604" y="250690"/>
                  </a:lnTo>
                  <a:lnTo>
                    <a:pt x="8053" y="252360"/>
                  </a:lnTo>
                  <a:lnTo>
                    <a:pt x="12484" y="254216"/>
                  </a:lnTo>
                  <a:lnTo>
                    <a:pt x="35190" y="255570"/>
                  </a:lnTo>
                  <a:lnTo>
                    <a:pt x="43948" y="252820"/>
                  </a:lnTo>
                  <a:lnTo>
                    <a:pt x="52426" y="249128"/>
                  </a:lnTo>
                  <a:lnTo>
                    <a:pt x="103024" y="236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2641">
              <a:extLst>
                <a:ext uri="{FF2B5EF4-FFF2-40B4-BE49-F238E27FC236}">
                  <a16:creationId xmlns:a16="http://schemas.microsoft.com/office/drawing/2014/main" id="{8278A954-0BDF-4D7C-6CF2-9BAECE01EE0C}"/>
                </a:ext>
              </a:extLst>
            </p:cNvPr>
            <p:cNvSpPr/>
            <p:nvPr>
              <p:custDataLst>
                <p:tags r:id="rId18"/>
              </p:custDataLst>
            </p:nvPr>
          </p:nvSpPr>
          <p:spPr>
            <a:xfrm>
              <a:off x="1547518" y="5276850"/>
              <a:ext cx="128883" cy="38101"/>
            </a:xfrm>
            <a:custGeom>
              <a:avLst/>
              <a:gdLst/>
              <a:ahLst/>
              <a:cxnLst/>
              <a:rect l="0" t="0" r="0" b="0"/>
              <a:pathLst>
                <a:path w="128883" h="38101">
                  <a:moveTo>
                    <a:pt x="5057" y="38100"/>
                  </a:moveTo>
                  <a:lnTo>
                    <a:pt x="5057" y="38100"/>
                  </a:lnTo>
                  <a:lnTo>
                    <a:pt x="0" y="38100"/>
                  </a:lnTo>
                  <a:lnTo>
                    <a:pt x="628" y="35983"/>
                  </a:lnTo>
                  <a:lnTo>
                    <a:pt x="6969" y="27987"/>
                  </a:lnTo>
                  <a:lnTo>
                    <a:pt x="27495" y="16641"/>
                  </a:lnTo>
                  <a:lnTo>
                    <a:pt x="63935" y="4385"/>
                  </a:lnTo>
                  <a:lnTo>
                    <a:pt x="12888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1" name="SMARTInkShape-2642">
              <a:extLst>
                <a:ext uri="{FF2B5EF4-FFF2-40B4-BE49-F238E27FC236}">
                  <a16:creationId xmlns:a16="http://schemas.microsoft.com/office/drawing/2014/main" id="{CB32874E-F98C-50AE-11C1-1E7995589C72}"/>
                </a:ext>
              </a:extLst>
            </p:cNvPr>
            <p:cNvSpPr/>
            <p:nvPr>
              <p:custDataLst>
                <p:tags r:id="rId19"/>
              </p:custDataLst>
            </p:nvPr>
          </p:nvSpPr>
          <p:spPr>
            <a:xfrm>
              <a:off x="1786196" y="5401183"/>
              <a:ext cx="80705" cy="151888"/>
            </a:xfrm>
            <a:custGeom>
              <a:avLst/>
              <a:gdLst/>
              <a:ahLst/>
              <a:cxnLst/>
              <a:rect l="0" t="0" r="0" b="0"/>
              <a:pathLst>
                <a:path w="80705" h="151888">
                  <a:moveTo>
                    <a:pt x="33079" y="18542"/>
                  </a:moveTo>
                  <a:lnTo>
                    <a:pt x="33079" y="18542"/>
                  </a:lnTo>
                  <a:lnTo>
                    <a:pt x="33079" y="0"/>
                  </a:lnTo>
                  <a:lnTo>
                    <a:pt x="28022" y="45266"/>
                  </a:lnTo>
                  <a:lnTo>
                    <a:pt x="16603" y="89781"/>
                  </a:lnTo>
                  <a:lnTo>
                    <a:pt x="14115" y="109471"/>
                  </a:lnTo>
                  <a:lnTo>
                    <a:pt x="6764" y="126504"/>
                  </a:lnTo>
                  <a:lnTo>
                    <a:pt x="923" y="134611"/>
                  </a:lnTo>
                  <a:lnTo>
                    <a:pt x="0" y="138254"/>
                  </a:lnTo>
                  <a:lnTo>
                    <a:pt x="443" y="141742"/>
                  </a:lnTo>
                  <a:lnTo>
                    <a:pt x="3702" y="149887"/>
                  </a:lnTo>
                  <a:lnTo>
                    <a:pt x="5027" y="150556"/>
                  </a:lnTo>
                  <a:lnTo>
                    <a:pt x="49619" y="151869"/>
                  </a:lnTo>
                  <a:lnTo>
                    <a:pt x="64333" y="151887"/>
                  </a:lnTo>
                  <a:lnTo>
                    <a:pt x="80704" y="1423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2643">
              <a:extLst>
                <a:ext uri="{FF2B5EF4-FFF2-40B4-BE49-F238E27FC236}">
                  <a16:creationId xmlns:a16="http://schemas.microsoft.com/office/drawing/2014/main" id="{9D15D1DF-4BCA-76A2-7067-6771D2677E54}"/>
                </a:ext>
              </a:extLst>
            </p:cNvPr>
            <p:cNvSpPr/>
            <p:nvPr>
              <p:custDataLst>
                <p:tags r:id="rId20"/>
              </p:custDataLst>
            </p:nvPr>
          </p:nvSpPr>
          <p:spPr>
            <a:xfrm>
              <a:off x="1790700" y="5467350"/>
              <a:ext cx="114301" cy="19051"/>
            </a:xfrm>
            <a:custGeom>
              <a:avLst/>
              <a:gdLst/>
              <a:ahLst/>
              <a:cxnLst/>
              <a:rect l="0" t="0" r="0" b="0"/>
              <a:pathLst>
                <a:path w="114301" h="19051">
                  <a:moveTo>
                    <a:pt x="0" y="19050"/>
                  </a:moveTo>
                  <a:lnTo>
                    <a:pt x="0" y="19050"/>
                  </a:lnTo>
                  <a:lnTo>
                    <a:pt x="5057" y="13994"/>
                  </a:lnTo>
                  <a:lnTo>
                    <a:pt x="10361" y="11511"/>
                  </a:lnTo>
                  <a:lnTo>
                    <a:pt x="52501" y="4060"/>
                  </a:lnTo>
                  <a:lnTo>
                    <a:pt x="85779" y="8596"/>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2644">
              <a:extLst>
                <a:ext uri="{FF2B5EF4-FFF2-40B4-BE49-F238E27FC236}">
                  <a16:creationId xmlns:a16="http://schemas.microsoft.com/office/drawing/2014/main" id="{3E9798DC-9259-45FE-1D31-CB3436B56A61}"/>
                </a:ext>
              </a:extLst>
            </p:cNvPr>
            <p:cNvSpPr/>
            <p:nvPr>
              <p:custDataLst>
                <p:tags r:id="rId21"/>
              </p:custDataLst>
            </p:nvPr>
          </p:nvSpPr>
          <p:spPr>
            <a:xfrm>
              <a:off x="1962150" y="5448822"/>
              <a:ext cx="76201" cy="93893"/>
            </a:xfrm>
            <a:custGeom>
              <a:avLst/>
              <a:gdLst/>
              <a:ahLst/>
              <a:cxnLst/>
              <a:rect l="0" t="0" r="0" b="0"/>
              <a:pathLst>
                <a:path w="76201" h="93893">
                  <a:moveTo>
                    <a:pt x="0" y="18528"/>
                  </a:moveTo>
                  <a:lnTo>
                    <a:pt x="0" y="18528"/>
                  </a:lnTo>
                  <a:lnTo>
                    <a:pt x="0" y="23584"/>
                  </a:lnTo>
                  <a:lnTo>
                    <a:pt x="1058" y="25073"/>
                  </a:lnTo>
                  <a:lnTo>
                    <a:pt x="2822" y="26067"/>
                  </a:lnTo>
                  <a:lnTo>
                    <a:pt x="5057" y="26729"/>
                  </a:lnTo>
                  <a:lnTo>
                    <a:pt x="19298" y="35418"/>
                  </a:lnTo>
                  <a:lnTo>
                    <a:pt x="41289" y="37452"/>
                  </a:lnTo>
                  <a:lnTo>
                    <a:pt x="55861" y="32484"/>
                  </a:lnTo>
                  <a:lnTo>
                    <a:pt x="73927" y="20241"/>
                  </a:lnTo>
                  <a:lnTo>
                    <a:pt x="75190" y="16467"/>
                  </a:lnTo>
                  <a:lnTo>
                    <a:pt x="75526" y="13979"/>
                  </a:lnTo>
                  <a:lnTo>
                    <a:pt x="73078" y="8392"/>
                  </a:lnTo>
                  <a:lnTo>
                    <a:pt x="70944" y="5421"/>
                  </a:lnTo>
                  <a:lnTo>
                    <a:pt x="65750" y="2119"/>
                  </a:lnTo>
                  <a:lnTo>
                    <a:pt x="54054" y="261"/>
                  </a:lnTo>
                  <a:lnTo>
                    <a:pt x="48736" y="0"/>
                  </a:lnTo>
                  <a:lnTo>
                    <a:pt x="37183" y="5355"/>
                  </a:lnTo>
                  <a:lnTo>
                    <a:pt x="26051" y="14790"/>
                  </a:lnTo>
                  <a:lnTo>
                    <a:pt x="6854" y="44272"/>
                  </a:lnTo>
                  <a:lnTo>
                    <a:pt x="2030" y="68136"/>
                  </a:lnTo>
                  <a:lnTo>
                    <a:pt x="3724" y="80441"/>
                  </a:lnTo>
                  <a:lnTo>
                    <a:pt x="5658" y="85203"/>
                  </a:lnTo>
                  <a:lnTo>
                    <a:pt x="8006" y="88378"/>
                  </a:lnTo>
                  <a:lnTo>
                    <a:pt x="13436" y="91905"/>
                  </a:lnTo>
                  <a:lnTo>
                    <a:pt x="32556" y="93892"/>
                  </a:lnTo>
                  <a:lnTo>
                    <a:pt x="76200" y="852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2645">
              <a:extLst>
                <a:ext uri="{FF2B5EF4-FFF2-40B4-BE49-F238E27FC236}">
                  <a16:creationId xmlns:a16="http://schemas.microsoft.com/office/drawing/2014/main" id="{E6CFA999-9541-67AD-111D-8AAED2014B5E}"/>
                </a:ext>
              </a:extLst>
            </p:cNvPr>
            <p:cNvSpPr/>
            <p:nvPr>
              <p:custDataLst>
                <p:tags r:id="rId22"/>
              </p:custDataLst>
            </p:nvPr>
          </p:nvSpPr>
          <p:spPr>
            <a:xfrm>
              <a:off x="2086576" y="5439202"/>
              <a:ext cx="84047" cy="102870"/>
            </a:xfrm>
            <a:custGeom>
              <a:avLst/>
              <a:gdLst/>
              <a:ahLst/>
              <a:cxnLst/>
              <a:rect l="0" t="0" r="0" b="0"/>
              <a:pathLst>
                <a:path w="84047" h="102870">
                  <a:moveTo>
                    <a:pt x="56549" y="18623"/>
                  </a:moveTo>
                  <a:lnTo>
                    <a:pt x="56549" y="18623"/>
                  </a:lnTo>
                  <a:lnTo>
                    <a:pt x="64750" y="10422"/>
                  </a:lnTo>
                  <a:lnTo>
                    <a:pt x="65682" y="4434"/>
                  </a:lnTo>
                  <a:lnTo>
                    <a:pt x="64754" y="2813"/>
                  </a:lnTo>
                  <a:lnTo>
                    <a:pt x="63077" y="1733"/>
                  </a:lnTo>
                  <a:lnTo>
                    <a:pt x="57334" y="533"/>
                  </a:lnTo>
                  <a:lnTo>
                    <a:pt x="47725" y="0"/>
                  </a:lnTo>
                  <a:lnTo>
                    <a:pt x="30416" y="4756"/>
                  </a:lnTo>
                  <a:lnTo>
                    <a:pt x="13209" y="15845"/>
                  </a:lnTo>
                  <a:lnTo>
                    <a:pt x="6243" y="21975"/>
                  </a:lnTo>
                  <a:lnTo>
                    <a:pt x="2440" y="28227"/>
                  </a:lnTo>
                  <a:lnTo>
                    <a:pt x="0" y="40864"/>
                  </a:lnTo>
                  <a:lnTo>
                    <a:pt x="1916" y="44033"/>
                  </a:lnTo>
                  <a:lnTo>
                    <a:pt x="14727" y="53551"/>
                  </a:lnTo>
                  <a:lnTo>
                    <a:pt x="43884" y="71540"/>
                  </a:lnTo>
                  <a:lnTo>
                    <a:pt x="72846" y="80272"/>
                  </a:lnTo>
                  <a:lnTo>
                    <a:pt x="79667" y="85886"/>
                  </a:lnTo>
                  <a:lnTo>
                    <a:pt x="84046" y="93058"/>
                  </a:lnTo>
                  <a:lnTo>
                    <a:pt x="69635" y="99356"/>
                  </a:lnTo>
                  <a:lnTo>
                    <a:pt x="50313" y="102869"/>
                  </a:lnTo>
                  <a:lnTo>
                    <a:pt x="8924" y="948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2646">
              <a:extLst>
                <a:ext uri="{FF2B5EF4-FFF2-40B4-BE49-F238E27FC236}">
                  <a16:creationId xmlns:a16="http://schemas.microsoft.com/office/drawing/2014/main" id="{E77A3CC0-D7A9-E11C-C717-3E4A3C5A1087}"/>
                </a:ext>
              </a:extLst>
            </p:cNvPr>
            <p:cNvSpPr/>
            <p:nvPr>
              <p:custDataLst>
                <p:tags r:id="rId23"/>
              </p:custDataLst>
            </p:nvPr>
          </p:nvSpPr>
          <p:spPr>
            <a:xfrm>
              <a:off x="2200831" y="5382949"/>
              <a:ext cx="56595" cy="150594"/>
            </a:xfrm>
            <a:custGeom>
              <a:avLst/>
              <a:gdLst/>
              <a:ahLst/>
              <a:cxnLst/>
              <a:rect l="0" t="0" r="0" b="0"/>
              <a:pathLst>
                <a:path w="56595" h="150594">
                  <a:moveTo>
                    <a:pt x="37544" y="8201"/>
                  </a:moveTo>
                  <a:lnTo>
                    <a:pt x="37544" y="8201"/>
                  </a:lnTo>
                  <a:lnTo>
                    <a:pt x="45745" y="0"/>
                  </a:lnTo>
                  <a:lnTo>
                    <a:pt x="46186" y="617"/>
                  </a:lnTo>
                  <a:lnTo>
                    <a:pt x="46953" y="17106"/>
                  </a:lnTo>
                  <a:lnTo>
                    <a:pt x="33801" y="57932"/>
                  </a:lnTo>
                  <a:lnTo>
                    <a:pt x="12111" y="103223"/>
                  </a:lnTo>
                  <a:lnTo>
                    <a:pt x="3668" y="118436"/>
                  </a:lnTo>
                  <a:lnTo>
                    <a:pt x="0" y="138089"/>
                  </a:lnTo>
                  <a:lnTo>
                    <a:pt x="2513" y="142835"/>
                  </a:lnTo>
                  <a:lnTo>
                    <a:pt x="4665" y="145582"/>
                  </a:lnTo>
                  <a:lnTo>
                    <a:pt x="9878" y="148634"/>
                  </a:lnTo>
                  <a:lnTo>
                    <a:pt x="21849" y="150593"/>
                  </a:lnTo>
                  <a:lnTo>
                    <a:pt x="28099" y="148039"/>
                  </a:lnTo>
                  <a:lnTo>
                    <a:pt x="34404" y="144435"/>
                  </a:lnTo>
                  <a:lnTo>
                    <a:pt x="56594" y="1415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2647">
              <a:extLst>
                <a:ext uri="{FF2B5EF4-FFF2-40B4-BE49-F238E27FC236}">
                  <a16:creationId xmlns:a16="http://schemas.microsoft.com/office/drawing/2014/main" id="{4143CE29-86FB-1C45-981A-C51F90BA2462}"/>
                </a:ext>
              </a:extLst>
            </p:cNvPr>
            <p:cNvSpPr/>
            <p:nvPr>
              <p:custDataLst>
                <p:tags r:id="rId24"/>
              </p:custDataLst>
            </p:nvPr>
          </p:nvSpPr>
          <p:spPr>
            <a:xfrm>
              <a:off x="2171700" y="5477383"/>
              <a:ext cx="114301" cy="18543"/>
            </a:xfrm>
            <a:custGeom>
              <a:avLst/>
              <a:gdLst/>
              <a:ahLst/>
              <a:cxnLst/>
              <a:rect l="0" t="0" r="0" b="0"/>
              <a:pathLst>
                <a:path w="114301" h="18543">
                  <a:moveTo>
                    <a:pt x="0" y="18542"/>
                  </a:moveTo>
                  <a:lnTo>
                    <a:pt x="0" y="18542"/>
                  </a:lnTo>
                  <a:lnTo>
                    <a:pt x="39039" y="3354"/>
                  </a:lnTo>
                  <a:lnTo>
                    <a:pt x="67674" y="0"/>
                  </a:lnTo>
                  <a:lnTo>
                    <a:pt x="114300" y="90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0" name="SMARTInkShape-Group642">
            <a:extLst>
              <a:ext uri="{FF2B5EF4-FFF2-40B4-BE49-F238E27FC236}">
                <a16:creationId xmlns:a16="http://schemas.microsoft.com/office/drawing/2014/main" id="{74330960-68A9-4120-F1A5-F9938600C028}"/>
              </a:ext>
            </a:extLst>
          </p:cNvPr>
          <p:cNvGrpSpPr/>
          <p:nvPr/>
        </p:nvGrpSpPr>
        <p:grpSpPr>
          <a:xfrm>
            <a:off x="2771775" y="5133975"/>
            <a:ext cx="142876" cy="95251"/>
            <a:chOff x="2771775" y="5133975"/>
            <a:chExt cx="142876" cy="95251"/>
          </a:xfrm>
        </p:grpSpPr>
        <p:sp>
          <p:nvSpPr>
            <p:cNvPr id="408" name="SMARTInkShape-2648">
              <a:extLst>
                <a:ext uri="{FF2B5EF4-FFF2-40B4-BE49-F238E27FC236}">
                  <a16:creationId xmlns:a16="http://schemas.microsoft.com/office/drawing/2014/main" id="{A2C29522-74AC-AD1E-B5F6-65A897C23563}"/>
                </a:ext>
              </a:extLst>
            </p:cNvPr>
            <p:cNvSpPr/>
            <p:nvPr>
              <p:custDataLst>
                <p:tags r:id="rId15"/>
              </p:custDataLst>
            </p:nvPr>
          </p:nvSpPr>
          <p:spPr>
            <a:xfrm>
              <a:off x="2790825" y="5133975"/>
              <a:ext cx="85726" cy="9526"/>
            </a:xfrm>
            <a:custGeom>
              <a:avLst/>
              <a:gdLst/>
              <a:ahLst/>
              <a:cxnLst/>
              <a:rect l="0" t="0" r="0" b="0"/>
              <a:pathLst>
                <a:path w="85726" h="9526">
                  <a:moveTo>
                    <a:pt x="0" y="0"/>
                  </a:moveTo>
                  <a:lnTo>
                    <a:pt x="0" y="0"/>
                  </a:lnTo>
                  <a:lnTo>
                    <a:pt x="0" y="8201"/>
                  </a:lnTo>
                  <a:lnTo>
                    <a:pt x="44780" y="9491"/>
                  </a:lnTo>
                  <a:lnTo>
                    <a:pt x="857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2649">
              <a:extLst>
                <a:ext uri="{FF2B5EF4-FFF2-40B4-BE49-F238E27FC236}">
                  <a16:creationId xmlns:a16="http://schemas.microsoft.com/office/drawing/2014/main" id="{9D09B0AA-5F5C-209D-2C7C-48FF99DD90EF}"/>
                </a:ext>
              </a:extLst>
            </p:cNvPr>
            <p:cNvSpPr/>
            <p:nvPr>
              <p:custDataLst>
                <p:tags r:id="rId16"/>
              </p:custDataLst>
            </p:nvPr>
          </p:nvSpPr>
          <p:spPr>
            <a:xfrm>
              <a:off x="2771775" y="5210175"/>
              <a:ext cx="142876" cy="19051"/>
            </a:xfrm>
            <a:custGeom>
              <a:avLst/>
              <a:gdLst/>
              <a:ahLst/>
              <a:cxnLst/>
              <a:rect l="0" t="0" r="0" b="0"/>
              <a:pathLst>
                <a:path w="142876" h="19051">
                  <a:moveTo>
                    <a:pt x="0" y="0"/>
                  </a:moveTo>
                  <a:lnTo>
                    <a:pt x="0" y="0"/>
                  </a:lnTo>
                  <a:lnTo>
                    <a:pt x="10113" y="5056"/>
                  </a:lnTo>
                  <a:lnTo>
                    <a:pt x="48957" y="8937"/>
                  </a:lnTo>
                  <a:lnTo>
                    <a:pt x="95426" y="10506"/>
                  </a:lnTo>
                  <a:lnTo>
                    <a:pt x="1428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5" name="SMARTInkShape-Group643">
            <a:extLst>
              <a:ext uri="{FF2B5EF4-FFF2-40B4-BE49-F238E27FC236}">
                <a16:creationId xmlns:a16="http://schemas.microsoft.com/office/drawing/2014/main" id="{EBF417CD-FF37-486A-5D05-4C843E84E444}"/>
              </a:ext>
            </a:extLst>
          </p:cNvPr>
          <p:cNvGrpSpPr/>
          <p:nvPr/>
        </p:nvGrpSpPr>
        <p:grpSpPr>
          <a:xfrm>
            <a:off x="3221643" y="4648236"/>
            <a:ext cx="655033" cy="428018"/>
            <a:chOff x="3221643" y="4648236"/>
            <a:chExt cx="655033" cy="428018"/>
          </a:xfrm>
        </p:grpSpPr>
        <p:sp>
          <p:nvSpPr>
            <p:cNvPr id="411" name="SMARTInkShape-2650">
              <a:extLst>
                <a:ext uri="{FF2B5EF4-FFF2-40B4-BE49-F238E27FC236}">
                  <a16:creationId xmlns:a16="http://schemas.microsoft.com/office/drawing/2014/main" id="{F3F46267-D693-03D9-CCC2-EC6E612E371F}"/>
                </a:ext>
              </a:extLst>
            </p:cNvPr>
            <p:cNvSpPr/>
            <p:nvPr>
              <p:custDataLst>
                <p:tags r:id="rId11"/>
              </p:custDataLst>
            </p:nvPr>
          </p:nvSpPr>
          <p:spPr>
            <a:xfrm>
              <a:off x="3477188" y="4933950"/>
              <a:ext cx="56588" cy="142304"/>
            </a:xfrm>
            <a:custGeom>
              <a:avLst/>
              <a:gdLst/>
              <a:ahLst/>
              <a:cxnLst/>
              <a:rect l="0" t="0" r="0" b="0"/>
              <a:pathLst>
                <a:path w="56588" h="142304">
                  <a:moveTo>
                    <a:pt x="37537" y="57150"/>
                  </a:moveTo>
                  <a:lnTo>
                    <a:pt x="37537" y="57150"/>
                  </a:lnTo>
                  <a:lnTo>
                    <a:pt x="52526" y="57150"/>
                  </a:lnTo>
                  <a:lnTo>
                    <a:pt x="25628" y="57150"/>
                  </a:lnTo>
                  <a:lnTo>
                    <a:pt x="22189" y="59267"/>
                  </a:lnTo>
                  <a:lnTo>
                    <a:pt x="12293" y="72360"/>
                  </a:lnTo>
                  <a:lnTo>
                    <a:pt x="3716" y="89643"/>
                  </a:lnTo>
                  <a:lnTo>
                    <a:pt x="0" y="115691"/>
                  </a:lnTo>
                  <a:lnTo>
                    <a:pt x="1929" y="119461"/>
                  </a:lnTo>
                  <a:lnTo>
                    <a:pt x="25918" y="140948"/>
                  </a:lnTo>
                  <a:lnTo>
                    <a:pt x="29903" y="142018"/>
                  </a:lnTo>
                  <a:lnTo>
                    <a:pt x="32448" y="142303"/>
                  </a:lnTo>
                  <a:lnTo>
                    <a:pt x="38097" y="139798"/>
                  </a:lnTo>
                  <a:lnTo>
                    <a:pt x="41086" y="137649"/>
                  </a:lnTo>
                  <a:lnTo>
                    <a:pt x="44406" y="132438"/>
                  </a:lnTo>
                  <a:lnTo>
                    <a:pt x="45881" y="123420"/>
                  </a:lnTo>
                  <a:lnTo>
                    <a:pt x="46828" y="80313"/>
                  </a:lnTo>
                  <a:lnTo>
                    <a:pt x="46993" y="42141"/>
                  </a:lnTo>
                  <a:lnTo>
                    <a:pt x="47061" y="958"/>
                  </a:lnTo>
                  <a:lnTo>
                    <a:pt x="56587"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SMARTInkShape-2651">
              <a:extLst>
                <a:ext uri="{FF2B5EF4-FFF2-40B4-BE49-F238E27FC236}">
                  <a16:creationId xmlns:a16="http://schemas.microsoft.com/office/drawing/2014/main" id="{BD742AEE-9A7F-05C5-B2D9-70CDD6C7C571}"/>
                </a:ext>
              </a:extLst>
            </p:cNvPr>
            <p:cNvSpPr/>
            <p:nvPr>
              <p:custDataLst>
                <p:tags r:id="rId12"/>
              </p:custDataLst>
            </p:nvPr>
          </p:nvSpPr>
          <p:spPr>
            <a:xfrm>
              <a:off x="3221643" y="4772199"/>
              <a:ext cx="202728" cy="204251"/>
            </a:xfrm>
            <a:custGeom>
              <a:avLst/>
              <a:gdLst/>
              <a:ahLst/>
              <a:cxnLst/>
              <a:rect l="0" t="0" r="0" b="0"/>
              <a:pathLst>
                <a:path w="202728" h="204251">
                  <a:moveTo>
                    <a:pt x="7332" y="47451"/>
                  </a:moveTo>
                  <a:lnTo>
                    <a:pt x="7332" y="47451"/>
                  </a:lnTo>
                  <a:lnTo>
                    <a:pt x="12388" y="42394"/>
                  </a:lnTo>
                  <a:lnTo>
                    <a:pt x="14870" y="34268"/>
                  </a:lnTo>
                  <a:lnTo>
                    <a:pt x="15532" y="29137"/>
                  </a:lnTo>
                  <a:lnTo>
                    <a:pt x="18091" y="24657"/>
                  </a:lnTo>
                  <a:lnTo>
                    <a:pt x="31804" y="13298"/>
                  </a:lnTo>
                  <a:lnTo>
                    <a:pt x="52579" y="2801"/>
                  </a:lnTo>
                  <a:lnTo>
                    <a:pt x="77043" y="0"/>
                  </a:lnTo>
                  <a:lnTo>
                    <a:pt x="80264" y="2058"/>
                  </a:lnTo>
                  <a:lnTo>
                    <a:pt x="93038" y="20572"/>
                  </a:lnTo>
                  <a:lnTo>
                    <a:pt x="98340" y="33388"/>
                  </a:lnTo>
                  <a:lnTo>
                    <a:pt x="100697" y="49667"/>
                  </a:lnTo>
                  <a:lnTo>
                    <a:pt x="96967" y="76683"/>
                  </a:lnTo>
                  <a:lnTo>
                    <a:pt x="89159" y="94683"/>
                  </a:lnTo>
                  <a:lnTo>
                    <a:pt x="66373" y="134378"/>
                  </a:lnTo>
                  <a:lnTo>
                    <a:pt x="52155" y="161401"/>
                  </a:lnTo>
                  <a:lnTo>
                    <a:pt x="29621" y="186811"/>
                  </a:lnTo>
                  <a:lnTo>
                    <a:pt x="5208" y="203274"/>
                  </a:lnTo>
                  <a:lnTo>
                    <a:pt x="2741" y="204250"/>
                  </a:lnTo>
                  <a:lnTo>
                    <a:pt x="1097" y="203842"/>
                  </a:lnTo>
                  <a:lnTo>
                    <a:pt x="0" y="202512"/>
                  </a:lnTo>
                  <a:lnTo>
                    <a:pt x="328" y="200567"/>
                  </a:lnTo>
                  <a:lnTo>
                    <a:pt x="6903" y="191714"/>
                  </a:lnTo>
                  <a:lnTo>
                    <a:pt x="50495" y="147220"/>
                  </a:lnTo>
                  <a:lnTo>
                    <a:pt x="62499" y="137301"/>
                  </a:lnTo>
                  <a:lnTo>
                    <a:pt x="101877" y="113687"/>
                  </a:lnTo>
                  <a:lnTo>
                    <a:pt x="140543" y="88639"/>
                  </a:lnTo>
                  <a:lnTo>
                    <a:pt x="187707" y="55675"/>
                  </a:lnTo>
                  <a:lnTo>
                    <a:pt x="202000" y="43116"/>
                  </a:lnTo>
                  <a:lnTo>
                    <a:pt x="202727" y="41386"/>
                  </a:lnTo>
                  <a:lnTo>
                    <a:pt x="202154" y="40233"/>
                  </a:lnTo>
                  <a:lnTo>
                    <a:pt x="200713" y="39464"/>
                  </a:lnTo>
                  <a:lnTo>
                    <a:pt x="193630" y="38382"/>
                  </a:lnTo>
                  <a:lnTo>
                    <a:pt x="174714" y="43118"/>
                  </a:lnTo>
                  <a:lnTo>
                    <a:pt x="140937" y="61804"/>
                  </a:lnTo>
                  <a:lnTo>
                    <a:pt x="126331" y="73585"/>
                  </a:lnTo>
                  <a:lnTo>
                    <a:pt x="100098" y="119216"/>
                  </a:lnTo>
                  <a:lnTo>
                    <a:pt x="94448" y="144569"/>
                  </a:lnTo>
                  <a:lnTo>
                    <a:pt x="93675" y="153408"/>
                  </a:lnTo>
                  <a:lnTo>
                    <a:pt x="96154" y="160865"/>
                  </a:lnTo>
                  <a:lnTo>
                    <a:pt x="106368" y="174276"/>
                  </a:lnTo>
                  <a:lnTo>
                    <a:pt x="115201" y="177901"/>
                  </a:lnTo>
                  <a:lnTo>
                    <a:pt x="120520" y="178867"/>
                  </a:lnTo>
                  <a:lnTo>
                    <a:pt x="132074" y="177119"/>
                  </a:lnTo>
                  <a:lnTo>
                    <a:pt x="156738" y="172431"/>
                  </a:lnTo>
                  <a:lnTo>
                    <a:pt x="188307" y="171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SMARTInkShape-2652">
              <a:extLst>
                <a:ext uri="{FF2B5EF4-FFF2-40B4-BE49-F238E27FC236}">
                  <a16:creationId xmlns:a16="http://schemas.microsoft.com/office/drawing/2014/main" id="{DC7514F5-34DC-645F-C5C9-7DF03D48E9D1}"/>
                </a:ext>
              </a:extLst>
            </p:cNvPr>
            <p:cNvSpPr/>
            <p:nvPr>
              <p:custDataLst>
                <p:tags r:id="rId13"/>
              </p:custDataLst>
            </p:nvPr>
          </p:nvSpPr>
          <p:spPr>
            <a:xfrm>
              <a:off x="3228975" y="4648236"/>
              <a:ext cx="209551" cy="19015"/>
            </a:xfrm>
            <a:custGeom>
              <a:avLst/>
              <a:gdLst/>
              <a:ahLst/>
              <a:cxnLst/>
              <a:rect l="0" t="0" r="0" b="0"/>
              <a:pathLst>
                <a:path w="209551" h="19015">
                  <a:moveTo>
                    <a:pt x="0" y="19014"/>
                  </a:moveTo>
                  <a:lnTo>
                    <a:pt x="0" y="19014"/>
                  </a:lnTo>
                  <a:lnTo>
                    <a:pt x="45760" y="19014"/>
                  </a:lnTo>
                  <a:lnTo>
                    <a:pt x="60202" y="16192"/>
                  </a:lnTo>
                  <a:lnTo>
                    <a:pt x="73323" y="12468"/>
                  </a:lnTo>
                  <a:lnTo>
                    <a:pt x="116241" y="10078"/>
                  </a:lnTo>
                  <a:lnTo>
                    <a:pt x="160427" y="4549"/>
                  </a:lnTo>
                  <a:lnTo>
                    <a:pt x="204415" y="0"/>
                  </a:lnTo>
                  <a:lnTo>
                    <a:pt x="206127" y="1046"/>
                  </a:lnTo>
                  <a:lnTo>
                    <a:pt x="209550" y="948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SMARTInkShape-2653">
              <a:extLst>
                <a:ext uri="{FF2B5EF4-FFF2-40B4-BE49-F238E27FC236}">
                  <a16:creationId xmlns:a16="http://schemas.microsoft.com/office/drawing/2014/main" id="{FB721FDE-FDBE-EEAC-D3A7-E6DF3965090E}"/>
                </a:ext>
              </a:extLst>
            </p:cNvPr>
            <p:cNvSpPr/>
            <p:nvPr>
              <p:custDataLst>
                <p:tags r:id="rId14"/>
              </p:custDataLst>
            </p:nvPr>
          </p:nvSpPr>
          <p:spPr>
            <a:xfrm>
              <a:off x="3714750" y="4914900"/>
              <a:ext cx="161926" cy="9526"/>
            </a:xfrm>
            <a:custGeom>
              <a:avLst/>
              <a:gdLst/>
              <a:ahLst/>
              <a:cxnLst/>
              <a:rect l="0" t="0" r="0" b="0"/>
              <a:pathLst>
                <a:path w="161926" h="9526">
                  <a:moveTo>
                    <a:pt x="0" y="9525"/>
                  </a:moveTo>
                  <a:lnTo>
                    <a:pt x="0" y="9525"/>
                  </a:lnTo>
                  <a:lnTo>
                    <a:pt x="0" y="1324"/>
                  </a:lnTo>
                  <a:lnTo>
                    <a:pt x="1058" y="883"/>
                  </a:lnTo>
                  <a:lnTo>
                    <a:pt x="44547" y="78"/>
                  </a:lnTo>
                  <a:lnTo>
                    <a:pt x="85118" y="17"/>
                  </a:lnTo>
                  <a:lnTo>
                    <a:pt x="131154" y="2"/>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6" name="SMARTInkShape-2654">
            <a:extLst>
              <a:ext uri="{FF2B5EF4-FFF2-40B4-BE49-F238E27FC236}">
                <a16:creationId xmlns:a16="http://schemas.microsoft.com/office/drawing/2014/main" id="{9BF45B91-D467-2D4F-9BB4-1C8E4E7F4C40}"/>
              </a:ext>
            </a:extLst>
          </p:cNvPr>
          <p:cNvSpPr/>
          <p:nvPr>
            <p:custDataLst>
              <p:tags r:id="rId1"/>
            </p:custDataLst>
          </p:nvPr>
        </p:nvSpPr>
        <p:spPr>
          <a:xfrm>
            <a:off x="3162692" y="5200650"/>
            <a:ext cx="1495034" cy="104776"/>
          </a:xfrm>
          <a:custGeom>
            <a:avLst/>
            <a:gdLst/>
            <a:ahLst/>
            <a:cxnLst/>
            <a:rect l="0" t="0" r="0" b="0"/>
            <a:pathLst>
              <a:path w="1495034" h="104776">
                <a:moveTo>
                  <a:pt x="9133" y="0"/>
                </a:moveTo>
                <a:lnTo>
                  <a:pt x="9133" y="0"/>
                </a:lnTo>
                <a:lnTo>
                  <a:pt x="0" y="0"/>
                </a:lnTo>
                <a:lnTo>
                  <a:pt x="43863" y="0"/>
                </a:lnTo>
                <a:lnTo>
                  <a:pt x="84667" y="5056"/>
                </a:lnTo>
                <a:lnTo>
                  <a:pt x="130905" y="8642"/>
                </a:lnTo>
                <a:lnTo>
                  <a:pt x="169274" y="9263"/>
                </a:lnTo>
                <a:lnTo>
                  <a:pt x="214744" y="10506"/>
                </a:lnTo>
                <a:lnTo>
                  <a:pt x="249741" y="14548"/>
                </a:lnTo>
                <a:lnTo>
                  <a:pt x="286462" y="17049"/>
                </a:lnTo>
                <a:lnTo>
                  <a:pt x="325007" y="19219"/>
                </a:lnTo>
                <a:lnTo>
                  <a:pt x="366832" y="23711"/>
                </a:lnTo>
                <a:lnTo>
                  <a:pt x="412939" y="26413"/>
                </a:lnTo>
                <a:lnTo>
                  <a:pt x="437086" y="27134"/>
                </a:lnTo>
                <a:lnTo>
                  <a:pt x="462710" y="28673"/>
                </a:lnTo>
                <a:lnTo>
                  <a:pt x="489318" y="30757"/>
                </a:lnTo>
                <a:lnTo>
                  <a:pt x="516581" y="33204"/>
                </a:lnTo>
                <a:lnTo>
                  <a:pt x="543224" y="34836"/>
                </a:lnTo>
                <a:lnTo>
                  <a:pt x="569452" y="35925"/>
                </a:lnTo>
                <a:lnTo>
                  <a:pt x="595404" y="36649"/>
                </a:lnTo>
                <a:lnTo>
                  <a:pt x="622230" y="38191"/>
                </a:lnTo>
                <a:lnTo>
                  <a:pt x="649640" y="40278"/>
                </a:lnTo>
                <a:lnTo>
                  <a:pt x="677438" y="42727"/>
                </a:lnTo>
                <a:lnTo>
                  <a:pt x="705495" y="44360"/>
                </a:lnTo>
                <a:lnTo>
                  <a:pt x="733724" y="45448"/>
                </a:lnTo>
                <a:lnTo>
                  <a:pt x="762068" y="46174"/>
                </a:lnTo>
                <a:lnTo>
                  <a:pt x="789431" y="47716"/>
                </a:lnTo>
                <a:lnTo>
                  <a:pt x="816141" y="49802"/>
                </a:lnTo>
                <a:lnTo>
                  <a:pt x="842413" y="52251"/>
                </a:lnTo>
                <a:lnTo>
                  <a:pt x="869453" y="54942"/>
                </a:lnTo>
                <a:lnTo>
                  <a:pt x="897005" y="57795"/>
                </a:lnTo>
                <a:lnTo>
                  <a:pt x="924898" y="60755"/>
                </a:lnTo>
                <a:lnTo>
                  <a:pt x="951959" y="62728"/>
                </a:lnTo>
                <a:lnTo>
                  <a:pt x="978467" y="64044"/>
                </a:lnTo>
                <a:lnTo>
                  <a:pt x="1004606" y="64921"/>
                </a:lnTo>
                <a:lnTo>
                  <a:pt x="1029440" y="66565"/>
                </a:lnTo>
                <a:lnTo>
                  <a:pt x="1076789" y="71212"/>
                </a:lnTo>
                <a:lnTo>
                  <a:pt x="1119705" y="73983"/>
                </a:lnTo>
                <a:lnTo>
                  <a:pt x="1159945" y="76273"/>
                </a:lnTo>
                <a:lnTo>
                  <a:pt x="1198997" y="80819"/>
                </a:lnTo>
                <a:lnTo>
                  <a:pt x="1234697" y="83545"/>
                </a:lnTo>
                <a:lnTo>
                  <a:pt x="1281725" y="87900"/>
                </a:lnTo>
                <a:lnTo>
                  <a:pt x="1322469" y="93073"/>
                </a:lnTo>
                <a:lnTo>
                  <a:pt x="1366997" y="94605"/>
                </a:lnTo>
                <a:lnTo>
                  <a:pt x="1409119" y="97881"/>
                </a:lnTo>
                <a:lnTo>
                  <a:pt x="1447371" y="103413"/>
                </a:lnTo>
                <a:lnTo>
                  <a:pt x="1495033" y="1047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19" name="SMARTInkShape-Group645">
            <a:extLst>
              <a:ext uri="{FF2B5EF4-FFF2-40B4-BE49-F238E27FC236}">
                <a16:creationId xmlns:a16="http://schemas.microsoft.com/office/drawing/2014/main" id="{CA4B40FD-ABC1-A0AE-6E36-D385B8861BE6}"/>
              </a:ext>
            </a:extLst>
          </p:cNvPr>
          <p:cNvGrpSpPr/>
          <p:nvPr/>
        </p:nvGrpSpPr>
        <p:grpSpPr>
          <a:xfrm>
            <a:off x="4105275" y="4724402"/>
            <a:ext cx="443820" cy="333374"/>
            <a:chOff x="4105275" y="4724402"/>
            <a:chExt cx="443820" cy="333374"/>
          </a:xfrm>
        </p:grpSpPr>
        <p:sp>
          <p:nvSpPr>
            <p:cNvPr id="417" name="SMARTInkShape-2655">
              <a:extLst>
                <a:ext uri="{FF2B5EF4-FFF2-40B4-BE49-F238E27FC236}">
                  <a16:creationId xmlns:a16="http://schemas.microsoft.com/office/drawing/2014/main" id="{5E7D54D9-350C-6AB4-5097-6168B4DDFF57}"/>
                </a:ext>
              </a:extLst>
            </p:cNvPr>
            <p:cNvSpPr/>
            <p:nvPr>
              <p:custDataLst>
                <p:tags r:id="rId9"/>
              </p:custDataLst>
            </p:nvPr>
          </p:nvSpPr>
          <p:spPr>
            <a:xfrm>
              <a:off x="4105275" y="4724402"/>
              <a:ext cx="323851" cy="333374"/>
            </a:xfrm>
            <a:custGeom>
              <a:avLst/>
              <a:gdLst/>
              <a:ahLst/>
              <a:cxnLst/>
              <a:rect l="0" t="0" r="0" b="0"/>
              <a:pathLst>
                <a:path w="323851" h="333374">
                  <a:moveTo>
                    <a:pt x="9525" y="323848"/>
                  </a:moveTo>
                  <a:lnTo>
                    <a:pt x="9525" y="323848"/>
                  </a:lnTo>
                  <a:lnTo>
                    <a:pt x="9525" y="328904"/>
                  </a:lnTo>
                  <a:lnTo>
                    <a:pt x="8467" y="330393"/>
                  </a:lnTo>
                  <a:lnTo>
                    <a:pt x="6703" y="331387"/>
                  </a:lnTo>
                  <a:lnTo>
                    <a:pt x="3" y="333373"/>
                  </a:lnTo>
                  <a:lnTo>
                    <a:pt x="0" y="333373"/>
                  </a:lnTo>
                  <a:lnTo>
                    <a:pt x="0" y="320116"/>
                  </a:lnTo>
                  <a:lnTo>
                    <a:pt x="2822" y="314075"/>
                  </a:lnTo>
                  <a:lnTo>
                    <a:pt x="28648" y="271161"/>
                  </a:lnTo>
                  <a:lnTo>
                    <a:pt x="47632" y="228990"/>
                  </a:lnTo>
                  <a:lnTo>
                    <a:pt x="74214" y="182993"/>
                  </a:lnTo>
                  <a:lnTo>
                    <a:pt x="98309" y="136641"/>
                  </a:lnTo>
                  <a:lnTo>
                    <a:pt x="129286" y="93138"/>
                  </a:lnTo>
                  <a:lnTo>
                    <a:pt x="165090" y="45821"/>
                  </a:lnTo>
                  <a:lnTo>
                    <a:pt x="179093" y="30575"/>
                  </a:lnTo>
                  <a:lnTo>
                    <a:pt x="180138" y="26641"/>
                  </a:lnTo>
                  <a:lnTo>
                    <a:pt x="180417" y="24110"/>
                  </a:lnTo>
                  <a:lnTo>
                    <a:pt x="183549" y="18476"/>
                  </a:lnTo>
                  <a:lnTo>
                    <a:pt x="187411" y="12443"/>
                  </a:lnTo>
                  <a:lnTo>
                    <a:pt x="190500" y="2"/>
                  </a:lnTo>
                  <a:lnTo>
                    <a:pt x="190500" y="0"/>
                  </a:lnTo>
                  <a:lnTo>
                    <a:pt x="190500" y="13256"/>
                  </a:lnTo>
                  <a:lnTo>
                    <a:pt x="187678" y="19296"/>
                  </a:lnTo>
                  <a:lnTo>
                    <a:pt x="182299" y="26741"/>
                  </a:lnTo>
                  <a:lnTo>
                    <a:pt x="170666" y="72741"/>
                  </a:lnTo>
                  <a:lnTo>
                    <a:pt x="153538" y="118672"/>
                  </a:lnTo>
                  <a:lnTo>
                    <a:pt x="146035" y="140760"/>
                  </a:lnTo>
                  <a:lnTo>
                    <a:pt x="144557" y="178400"/>
                  </a:lnTo>
                  <a:lnTo>
                    <a:pt x="148209" y="194293"/>
                  </a:lnTo>
                  <a:lnTo>
                    <a:pt x="156182" y="205590"/>
                  </a:lnTo>
                  <a:lnTo>
                    <a:pt x="161272" y="210084"/>
                  </a:lnTo>
                  <a:lnTo>
                    <a:pt x="172571" y="215078"/>
                  </a:lnTo>
                  <a:lnTo>
                    <a:pt x="178547" y="216411"/>
                  </a:lnTo>
                  <a:lnTo>
                    <a:pt x="183589" y="216239"/>
                  </a:lnTo>
                  <a:lnTo>
                    <a:pt x="192014" y="213227"/>
                  </a:lnTo>
                  <a:lnTo>
                    <a:pt x="207764" y="200525"/>
                  </a:lnTo>
                  <a:lnTo>
                    <a:pt x="236395" y="156662"/>
                  </a:lnTo>
                  <a:lnTo>
                    <a:pt x="259577" y="109692"/>
                  </a:lnTo>
                  <a:lnTo>
                    <a:pt x="274624" y="64322"/>
                  </a:lnTo>
                  <a:lnTo>
                    <a:pt x="275514" y="60337"/>
                  </a:lnTo>
                  <a:lnTo>
                    <a:pt x="260995" y="105016"/>
                  </a:lnTo>
                  <a:lnTo>
                    <a:pt x="257399" y="152226"/>
                  </a:lnTo>
                  <a:lnTo>
                    <a:pt x="260063" y="174220"/>
                  </a:lnTo>
                  <a:lnTo>
                    <a:pt x="268940" y="215658"/>
                  </a:lnTo>
                  <a:lnTo>
                    <a:pt x="279842" y="231099"/>
                  </a:lnTo>
                  <a:lnTo>
                    <a:pt x="288769" y="235001"/>
                  </a:lnTo>
                  <a:lnTo>
                    <a:pt x="323850" y="2476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2656">
              <a:extLst>
                <a:ext uri="{FF2B5EF4-FFF2-40B4-BE49-F238E27FC236}">
                  <a16:creationId xmlns:a16="http://schemas.microsoft.com/office/drawing/2014/main" id="{72283845-2D36-E68D-C4AD-ED953D5073D0}"/>
                </a:ext>
              </a:extLst>
            </p:cNvPr>
            <p:cNvSpPr/>
            <p:nvPr>
              <p:custDataLst>
                <p:tags r:id="rId10"/>
              </p:custDataLst>
            </p:nvPr>
          </p:nvSpPr>
          <p:spPr>
            <a:xfrm>
              <a:off x="4479369" y="4842535"/>
              <a:ext cx="69726" cy="190745"/>
            </a:xfrm>
            <a:custGeom>
              <a:avLst/>
              <a:gdLst/>
              <a:ahLst/>
              <a:cxnLst/>
              <a:rect l="0" t="0" r="0" b="0"/>
              <a:pathLst>
                <a:path w="69726" h="190745">
                  <a:moveTo>
                    <a:pt x="45006" y="139040"/>
                  </a:moveTo>
                  <a:lnTo>
                    <a:pt x="45006" y="139040"/>
                  </a:lnTo>
                  <a:lnTo>
                    <a:pt x="45006" y="111089"/>
                  </a:lnTo>
                  <a:lnTo>
                    <a:pt x="13571" y="126748"/>
                  </a:lnTo>
                  <a:lnTo>
                    <a:pt x="5283" y="132871"/>
                  </a:lnTo>
                  <a:lnTo>
                    <a:pt x="893" y="144765"/>
                  </a:lnTo>
                  <a:lnTo>
                    <a:pt x="0" y="158518"/>
                  </a:lnTo>
                  <a:lnTo>
                    <a:pt x="3131" y="168158"/>
                  </a:lnTo>
                  <a:lnTo>
                    <a:pt x="16771" y="186319"/>
                  </a:lnTo>
                  <a:lnTo>
                    <a:pt x="19832" y="189609"/>
                  </a:lnTo>
                  <a:lnTo>
                    <a:pt x="22932" y="190744"/>
                  </a:lnTo>
                  <a:lnTo>
                    <a:pt x="26056" y="190443"/>
                  </a:lnTo>
                  <a:lnTo>
                    <a:pt x="29198" y="189184"/>
                  </a:lnTo>
                  <a:lnTo>
                    <a:pt x="35510" y="182140"/>
                  </a:lnTo>
                  <a:lnTo>
                    <a:pt x="51359" y="152202"/>
                  </a:lnTo>
                  <a:lnTo>
                    <a:pt x="61234" y="111497"/>
                  </a:lnTo>
                  <a:lnTo>
                    <a:pt x="63220" y="76551"/>
                  </a:lnTo>
                  <a:lnTo>
                    <a:pt x="66631" y="41150"/>
                  </a:lnTo>
                  <a:lnTo>
                    <a:pt x="69434" y="24625"/>
                  </a:lnTo>
                  <a:lnTo>
                    <a:pt x="64973" y="331"/>
                  </a:lnTo>
                  <a:lnTo>
                    <a:pt x="65726" y="0"/>
                  </a:lnTo>
                  <a:lnTo>
                    <a:pt x="69385" y="2456"/>
                  </a:lnTo>
                  <a:lnTo>
                    <a:pt x="69725" y="4592"/>
                  </a:lnTo>
                  <a:lnTo>
                    <a:pt x="65489" y="18447"/>
                  </a:lnTo>
                  <a:lnTo>
                    <a:pt x="64056" y="437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5" name="SMARTInkShape-Group646">
            <a:extLst>
              <a:ext uri="{FF2B5EF4-FFF2-40B4-BE49-F238E27FC236}">
                <a16:creationId xmlns:a16="http://schemas.microsoft.com/office/drawing/2014/main" id="{DA44AEBE-B00C-4E30-486F-D85E3305E224}"/>
              </a:ext>
            </a:extLst>
          </p:cNvPr>
          <p:cNvGrpSpPr/>
          <p:nvPr/>
        </p:nvGrpSpPr>
        <p:grpSpPr>
          <a:xfrm>
            <a:off x="3552825" y="5363163"/>
            <a:ext cx="704851" cy="380413"/>
            <a:chOff x="3552825" y="5363163"/>
            <a:chExt cx="704851" cy="380413"/>
          </a:xfrm>
        </p:grpSpPr>
        <p:sp>
          <p:nvSpPr>
            <p:cNvPr id="420" name="SMARTInkShape-2657">
              <a:extLst>
                <a:ext uri="{FF2B5EF4-FFF2-40B4-BE49-F238E27FC236}">
                  <a16:creationId xmlns:a16="http://schemas.microsoft.com/office/drawing/2014/main" id="{F8B1FDA8-DC81-5EE9-2909-76A9336F0D77}"/>
                </a:ext>
              </a:extLst>
            </p:cNvPr>
            <p:cNvSpPr/>
            <p:nvPr>
              <p:custDataLst>
                <p:tags r:id="rId4"/>
              </p:custDataLst>
            </p:nvPr>
          </p:nvSpPr>
          <p:spPr>
            <a:xfrm>
              <a:off x="4114800" y="5621201"/>
              <a:ext cx="142876" cy="122375"/>
            </a:xfrm>
            <a:custGeom>
              <a:avLst/>
              <a:gdLst/>
              <a:ahLst/>
              <a:cxnLst/>
              <a:rect l="0" t="0" r="0" b="0"/>
              <a:pathLst>
                <a:path w="142876" h="122375">
                  <a:moveTo>
                    <a:pt x="0" y="27124"/>
                  </a:moveTo>
                  <a:lnTo>
                    <a:pt x="0" y="27124"/>
                  </a:lnTo>
                  <a:lnTo>
                    <a:pt x="0" y="18923"/>
                  </a:lnTo>
                  <a:lnTo>
                    <a:pt x="5056" y="12935"/>
                  </a:lnTo>
                  <a:lnTo>
                    <a:pt x="10361" y="10234"/>
                  </a:lnTo>
                  <a:lnTo>
                    <a:pt x="13257" y="9515"/>
                  </a:lnTo>
                  <a:lnTo>
                    <a:pt x="26743" y="0"/>
                  </a:lnTo>
                  <a:lnTo>
                    <a:pt x="28412" y="575"/>
                  </a:lnTo>
                  <a:lnTo>
                    <a:pt x="33089" y="4035"/>
                  </a:lnTo>
                  <a:lnTo>
                    <a:pt x="41671" y="22046"/>
                  </a:lnTo>
                  <a:lnTo>
                    <a:pt x="42158" y="35804"/>
                  </a:lnTo>
                  <a:lnTo>
                    <a:pt x="38456" y="77497"/>
                  </a:lnTo>
                  <a:lnTo>
                    <a:pt x="37200" y="91846"/>
                  </a:lnTo>
                  <a:lnTo>
                    <a:pt x="35383" y="95672"/>
                  </a:lnTo>
                  <a:lnTo>
                    <a:pt x="29919" y="101812"/>
                  </a:lnTo>
                  <a:lnTo>
                    <a:pt x="30530" y="102316"/>
                  </a:lnTo>
                  <a:lnTo>
                    <a:pt x="34030" y="102876"/>
                  </a:lnTo>
                  <a:lnTo>
                    <a:pt x="35387" y="100909"/>
                  </a:lnTo>
                  <a:lnTo>
                    <a:pt x="36893" y="93078"/>
                  </a:lnTo>
                  <a:lnTo>
                    <a:pt x="39413" y="89085"/>
                  </a:lnTo>
                  <a:lnTo>
                    <a:pt x="69464" y="54392"/>
                  </a:lnTo>
                  <a:lnTo>
                    <a:pt x="77793" y="40655"/>
                  </a:lnTo>
                  <a:lnTo>
                    <a:pt x="90667" y="30316"/>
                  </a:lnTo>
                  <a:lnTo>
                    <a:pt x="126174" y="10142"/>
                  </a:lnTo>
                  <a:lnTo>
                    <a:pt x="128567" y="10511"/>
                  </a:lnTo>
                  <a:lnTo>
                    <a:pt x="130161" y="11815"/>
                  </a:lnTo>
                  <a:lnTo>
                    <a:pt x="131224" y="13743"/>
                  </a:lnTo>
                  <a:lnTo>
                    <a:pt x="139772" y="56413"/>
                  </a:lnTo>
                  <a:lnTo>
                    <a:pt x="142754" y="101377"/>
                  </a:lnTo>
                  <a:lnTo>
                    <a:pt x="142875" y="1223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SMARTInkShape-2658">
              <a:extLst>
                <a:ext uri="{FF2B5EF4-FFF2-40B4-BE49-F238E27FC236}">
                  <a16:creationId xmlns:a16="http://schemas.microsoft.com/office/drawing/2014/main" id="{B17AD9B0-7E8D-21B0-045A-4E9708D65818}"/>
                </a:ext>
              </a:extLst>
            </p:cNvPr>
            <p:cNvSpPr/>
            <p:nvPr>
              <p:custDataLst>
                <p:tags r:id="rId5"/>
              </p:custDataLst>
            </p:nvPr>
          </p:nvSpPr>
          <p:spPr>
            <a:xfrm>
              <a:off x="3867150" y="5505625"/>
              <a:ext cx="381001" cy="217880"/>
            </a:xfrm>
            <a:custGeom>
              <a:avLst/>
              <a:gdLst/>
              <a:ahLst/>
              <a:cxnLst/>
              <a:rect l="0" t="0" r="0" b="0"/>
              <a:pathLst>
                <a:path w="381001" h="217880">
                  <a:moveTo>
                    <a:pt x="0" y="180800"/>
                  </a:moveTo>
                  <a:lnTo>
                    <a:pt x="0" y="180800"/>
                  </a:lnTo>
                  <a:lnTo>
                    <a:pt x="13183" y="160077"/>
                  </a:lnTo>
                  <a:lnTo>
                    <a:pt x="29659" y="145027"/>
                  </a:lnTo>
                  <a:lnTo>
                    <a:pt x="41757" y="138443"/>
                  </a:lnTo>
                  <a:lnTo>
                    <a:pt x="63947" y="131393"/>
                  </a:lnTo>
                  <a:lnTo>
                    <a:pt x="71813" y="127092"/>
                  </a:lnTo>
                  <a:lnTo>
                    <a:pt x="85485" y="124330"/>
                  </a:lnTo>
                  <a:lnTo>
                    <a:pt x="88741" y="124104"/>
                  </a:lnTo>
                  <a:lnTo>
                    <a:pt x="95179" y="126673"/>
                  </a:lnTo>
                  <a:lnTo>
                    <a:pt x="98378" y="128842"/>
                  </a:lnTo>
                  <a:lnTo>
                    <a:pt x="107936" y="142004"/>
                  </a:lnTo>
                  <a:lnTo>
                    <a:pt x="120474" y="180965"/>
                  </a:lnTo>
                  <a:lnTo>
                    <a:pt x="131895" y="215453"/>
                  </a:lnTo>
                  <a:lnTo>
                    <a:pt x="133438" y="216602"/>
                  </a:lnTo>
                  <a:lnTo>
                    <a:pt x="137975" y="217879"/>
                  </a:lnTo>
                  <a:lnTo>
                    <a:pt x="140667" y="216102"/>
                  </a:lnTo>
                  <a:lnTo>
                    <a:pt x="146479" y="208484"/>
                  </a:lnTo>
                  <a:lnTo>
                    <a:pt x="150646" y="187239"/>
                  </a:lnTo>
                  <a:lnTo>
                    <a:pt x="151880" y="150723"/>
                  </a:lnTo>
                  <a:lnTo>
                    <a:pt x="159902" y="106186"/>
                  </a:lnTo>
                  <a:lnTo>
                    <a:pt x="169720" y="62240"/>
                  </a:lnTo>
                  <a:lnTo>
                    <a:pt x="170050" y="35164"/>
                  </a:lnTo>
                  <a:lnTo>
                    <a:pt x="162304" y="10481"/>
                  </a:lnTo>
                  <a:lnTo>
                    <a:pt x="163236" y="10104"/>
                  </a:lnTo>
                  <a:lnTo>
                    <a:pt x="207695" y="9379"/>
                  </a:lnTo>
                  <a:lnTo>
                    <a:pt x="248342" y="2810"/>
                  </a:lnTo>
                  <a:lnTo>
                    <a:pt x="283720" y="710"/>
                  </a:lnTo>
                  <a:lnTo>
                    <a:pt x="327957" y="0"/>
                  </a:lnTo>
                  <a:lnTo>
                    <a:pt x="363353" y="906"/>
                  </a:lnTo>
                  <a:lnTo>
                    <a:pt x="381000" y="9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SMARTInkShape-2659">
              <a:extLst>
                <a:ext uri="{FF2B5EF4-FFF2-40B4-BE49-F238E27FC236}">
                  <a16:creationId xmlns:a16="http://schemas.microsoft.com/office/drawing/2014/main" id="{42A1D8C4-E415-5CFC-91B8-436F85EE5E24}"/>
                </a:ext>
              </a:extLst>
            </p:cNvPr>
            <p:cNvSpPr/>
            <p:nvPr>
              <p:custDataLst>
                <p:tags r:id="rId6"/>
              </p:custDataLst>
            </p:nvPr>
          </p:nvSpPr>
          <p:spPr>
            <a:xfrm>
              <a:off x="3848100" y="5429250"/>
              <a:ext cx="104776" cy="219076"/>
            </a:xfrm>
            <a:custGeom>
              <a:avLst/>
              <a:gdLst/>
              <a:ahLst/>
              <a:cxnLst/>
              <a:rect l="0" t="0" r="0" b="0"/>
              <a:pathLst>
                <a:path w="104776" h="219076">
                  <a:moveTo>
                    <a:pt x="104775" y="0"/>
                  </a:moveTo>
                  <a:lnTo>
                    <a:pt x="104775" y="0"/>
                  </a:lnTo>
                  <a:lnTo>
                    <a:pt x="86461" y="41685"/>
                  </a:lnTo>
                  <a:lnTo>
                    <a:pt x="64076" y="79064"/>
                  </a:lnTo>
                  <a:lnTo>
                    <a:pt x="42721" y="125018"/>
                  </a:lnTo>
                  <a:lnTo>
                    <a:pt x="23242" y="162278"/>
                  </a:lnTo>
                  <a:lnTo>
                    <a:pt x="0" y="2190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3" name="SMARTInkShape-2660">
              <a:extLst>
                <a:ext uri="{FF2B5EF4-FFF2-40B4-BE49-F238E27FC236}">
                  <a16:creationId xmlns:a16="http://schemas.microsoft.com/office/drawing/2014/main" id="{62F7598F-5DEF-63FE-16F2-64E8A6B728DC}"/>
                </a:ext>
              </a:extLst>
            </p:cNvPr>
            <p:cNvSpPr/>
            <p:nvPr>
              <p:custDataLst>
                <p:tags r:id="rId7"/>
              </p:custDataLst>
            </p:nvPr>
          </p:nvSpPr>
          <p:spPr>
            <a:xfrm>
              <a:off x="3724948" y="5467350"/>
              <a:ext cx="85053" cy="132641"/>
            </a:xfrm>
            <a:custGeom>
              <a:avLst/>
              <a:gdLst/>
              <a:ahLst/>
              <a:cxnLst/>
              <a:rect l="0" t="0" r="0" b="0"/>
              <a:pathLst>
                <a:path w="85053" h="132641">
                  <a:moveTo>
                    <a:pt x="56477" y="66675"/>
                  </a:moveTo>
                  <a:lnTo>
                    <a:pt x="56477" y="66675"/>
                  </a:lnTo>
                  <a:lnTo>
                    <a:pt x="65609" y="66675"/>
                  </a:lnTo>
                  <a:lnTo>
                    <a:pt x="60829" y="61619"/>
                  </a:lnTo>
                  <a:lnTo>
                    <a:pt x="55589" y="59136"/>
                  </a:lnTo>
                  <a:lnTo>
                    <a:pt x="34200" y="57266"/>
                  </a:lnTo>
                  <a:lnTo>
                    <a:pt x="25057" y="62846"/>
                  </a:lnTo>
                  <a:lnTo>
                    <a:pt x="6997" y="78619"/>
                  </a:lnTo>
                  <a:lnTo>
                    <a:pt x="2736" y="88211"/>
                  </a:lnTo>
                  <a:lnTo>
                    <a:pt x="0" y="111616"/>
                  </a:lnTo>
                  <a:lnTo>
                    <a:pt x="2448" y="121221"/>
                  </a:lnTo>
                  <a:lnTo>
                    <a:pt x="4583" y="125265"/>
                  </a:lnTo>
                  <a:lnTo>
                    <a:pt x="8122" y="127959"/>
                  </a:lnTo>
                  <a:lnTo>
                    <a:pt x="22159" y="131752"/>
                  </a:lnTo>
                  <a:lnTo>
                    <a:pt x="29936" y="132640"/>
                  </a:lnTo>
                  <a:lnTo>
                    <a:pt x="36920" y="130212"/>
                  </a:lnTo>
                  <a:lnTo>
                    <a:pt x="50027" y="120030"/>
                  </a:lnTo>
                  <a:lnTo>
                    <a:pt x="69169" y="75031"/>
                  </a:lnTo>
                  <a:lnTo>
                    <a:pt x="74690" y="35959"/>
                  </a:lnTo>
                  <a:lnTo>
                    <a:pt x="76213" y="21274"/>
                  </a:lnTo>
                  <a:lnTo>
                    <a:pt x="78101" y="17357"/>
                  </a:lnTo>
                  <a:lnTo>
                    <a:pt x="81963" y="11948"/>
                  </a:lnTo>
                  <a:lnTo>
                    <a:pt x="85052"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4" name="SMARTInkShape-2661">
              <a:extLst>
                <a:ext uri="{FF2B5EF4-FFF2-40B4-BE49-F238E27FC236}">
                  <a16:creationId xmlns:a16="http://schemas.microsoft.com/office/drawing/2014/main" id="{440A5298-EBBD-F276-D319-D6B0C89E55F9}"/>
                </a:ext>
              </a:extLst>
            </p:cNvPr>
            <p:cNvSpPr/>
            <p:nvPr>
              <p:custDataLst>
                <p:tags r:id="rId8"/>
              </p:custDataLst>
            </p:nvPr>
          </p:nvSpPr>
          <p:spPr>
            <a:xfrm>
              <a:off x="3552825" y="5363163"/>
              <a:ext cx="132027" cy="161338"/>
            </a:xfrm>
            <a:custGeom>
              <a:avLst/>
              <a:gdLst/>
              <a:ahLst/>
              <a:cxnLst/>
              <a:rect l="0" t="0" r="0" b="0"/>
              <a:pathLst>
                <a:path w="132027" h="161338">
                  <a:moveTo>
                    <a:pt x="123825" y="8937"/>
                  </a:moveTo>
                  <a:lnTo>
                    <a:pt x="123825" y="8937"/>
                  </a:lnTo>
                  <a:lnTo>
                    <a:pt x="128881" y="8937"/>
                  </a:lnTo>
                  <a:lnTo>
                    <a:pt x="130371" y="7879"/>
                  </a:lnTo>
                  <a:lnTo>
                    <a:pt x="131364" y="6115"/>
                  </a:lnTo>
                  <a:lnTo>
                    <a:pt x="132026" y="3881"/>
                  </a:lnTo>
                  <a:lnTo>
                    <a:pt x="131409" y="2392"/>
                  </a:lnTo>
                  <a:lnTo>
                    <a:pt x="129939" y="1398"/>
                  </a:lnTo>
                  <a:lnTo>
                    <a:pt x="122814" y="0"/>
                  </a:lnTo>
                  <a:lnTo>
                    <a:pt x="99154" y="548"/>
                  </a:lnTo>
                  <a:lnTo>
                    <a:pt x="74535" y="8098"/>
                  </a:lnTo>
                  <a:lnTo>
                    <a:pt x="33412" y="30006"/>
                  </a:lnTo>
                  <a:lnTo>
                    <a:pt x="28624" y="34624"/>
                  </a:lnTo>
                  <a:lnTo>
                    <a:pt x="23306" y="45401"/>
                  </a:lnTo>
                  <a:lnTo>
                    <a:pt x="20311" y="58312"/>
                  </a:lnTo>
                  <a:lnTo>
                    <a:pt x="20949" y="61962"/>
                  </a:lnTo>
                  <a:lnTo>
                    <a:pt x="24480" y="68840"/>
                  </a:lnTo>
                  <a:lnTo>
                    <a:pt x="42531" y="78662"/>
                  </a:lnTo>
                  <a:lnTo>
                    <a:pt x="86691" y="92363"/>
                  </a:lnTo>
                  <a:lnTo>
                    <a:pt x="105179" y="101271"/>
                  </a:lnTo>
                  <a:lnTo>
                    <a:pt x="110246" y="107478"/>
                  </a:lnTo>
                  <a:lnTo>
                    <a:pt x="113099" y="116921"/>
                  </a:lnTo>
                  <a:lnTo>
                    <a:pt x="112441" y="120085"/>
                  </a:lnTo>
                  <a:lnTo>
                    <a:pt x="108888" y="126422"/>
                  </a:lnTo>
                  <a:lnTo>
                    <a:pt x="95880" y="140997"/>
                  </a:lnTo>
                  <a:lnTo>
                    <a:pt x="73565" y="153664"/>
                  </a:lnTo>
                  <a:lnTo>
                    <a:pt x="28931" y="160663"/>
                  </a:lnTo>
                  <a:lnTo>
                    <a:pt x="0" y="1613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8" name="SMARTInkShape-Group647">
            <a:extLst>
              <a:ext uri="{FF2B5EF4-FFF2-40B4-BE49-F238E27FC236}">
                <a16:creationId xmlns:a16="http://schemas.microsoft.com/office/drawing/2014/main" id="{0CB3DDBF-CD87-A87A-7458-14345A5648A7}"/>
              </a:ext>
            </a:extLst>
          </p:cNvPr>
          <p:cNvGrpSpPr/>
          <p:nvPr/>
        </p:nvGrpSpPr>
        <p:grpSpPr>
          <a:xfrm>
            <a:off x="5118962" y="5067300"/>
            <a:ext cx="157889" cy="104776"/>
            <a:chOff x="5118962" y="5067300"/>
            <a:chExt cx="157889" cy="104776"/>
          </a:xfrm>
        </p:grpSpPr>
        <p:sp>
          <p:nvSpPr>
            <p:cNvPr id="426" name="SMARTInkShape-2662">
              <a:extLst>
                <a:ext uri="{FF2B5EF4-FFF2-40B4-BE49-F238E27FC236}">
                  <a16:creationId xmlns:a16="http://schemas.microsoft.com/office/drawing/2014/main" id="{B50565ED-1755-B67E-604E-1942B3C33246}"/>
                </a:ext>
              </a:extLst>
            </p:cNvPr>
            <p:cNvSpPr/>
            <p:nvPr>
              <p:custDataLst>
                <p:tags r:id="rId2"/>
              </p:custDataLst>
            </p:nvPr>
          </p:nvSpPr>
          <p:spPr>
            <a:xfrm>
              <a:off x="5118962" y="5153025"/>
              <a:ext cx="157889" cy="19051"/>
            </a:xfrm>
            <a:custGeom>
              <a:avLst/>
              <a:gdLst/>
              <a:ahLst/>
              <a:cxnLst/>
              <a:rect l="0" t="0" r="0" b="0"/>
              <a:pathLst>
                <a:path w="157889" h="19051">
                  <a:moveTo>
                    <a:pt x="5488" y="0"/>
                  </a:moveTo>
                  <a:lnTo>
                    <a:pt x="5488" y="0"/>
                  </a:lnTo>
                  <a:lnTo>
                    <a:pt x="0" y="0"/>
                  </a:lnTo>
                  <a:lnTo>
                    <a:pt x="46896" y="0"/>
                  </a:lnTo>
                  <a:lnTo>
                    <a:pt x="82381" y="1058"/>
                  </a:lnTo>
                  <a:lnTo>
                    <a:pt x="128233" y="8642"/>
                  </a:lnTo>
                  <a:lnTo>
                    <a:pt x="142987" y="10321"/>
                  </a:lnTo>
                  <a:lnTo>
                    <a:pt x="157888"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7" name="SMARTInkShape-2663">
              <a:extLst>
                <a:ext uri="{FF2B5EF4-FFF2-40B4-BE49-F238E27FC236}">
                  <a16:creationId xmlns:a16="http://schemas.microsoft.com/office/drawing/2014/main" id="{E102A56B-8266-B110-8A03-D76137F7829F}"/>
                </a:ext>
              </a:extLst>
            </p:cNvPr>
            <p:cNvSpPr/>
            <p:nvPr>
              <p:custDataLst>
                <p:tags r:id="rId3"/>
              </p:custDataLst>
            </p:nvPr>
          </p:nvSpPr>
          <p:spPr>
            <a:xfrm>
              <a:off x="5124450" y="5067300"/>
              <a:ext cx="123826" cy="19051"/>
            </a:xfrm>
            <a:custGeom>
              <a:avLst/>
              <a:gdLst/>
              <a:ahLst/>
              <a:cxnLst/>
              <a:rect l="0" t="0" r="0" b="0"/>
              <a:pathLst>
                <a:path w="123826" h="19051">
                  <a:moveTo>
                    <a:pt x="0" y="0"/>
                  </a:moveTo>
                  <a:lnTo>
                    <a:pt x="0" y="0"/>
                  </a:lnTo>
                  <a:lnTo>
                    <a:pt x="0" y="9133"/>
                  </a:lnTo>
                  <a:lnTo>
                    <a:pt x="13257" y="9491"/>
                  </a:lnTo>
                  <a:lnTo>
                    <a:pt x="34173" y="4031"/>
                  </a:lnTo>
                  <a:lnTo>
                    <a:pt x="80499" y="9111"/>
                  </a:lnTo>
                  <a:lnTo>
                    <a:pt x="95044" y="10399"/>
                  </a:lnTo>
                  <a:lnTo>
                    <a:pt x="12382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12.2.2 (cont.)</a:t>
            </a:r>
          </a:p>
        </p:txBody>
      </p:sp>
      <p:pic>
        <p:nvPicPr>
          <p:cNvPr id="268290" name="Picture 2"/>
          <p:cNvPicPr>
            <a:picLocks noChangeAspect="1" noChangeArrowheads="1"/>
          </p:cNvPicPr>
          <p:nvPr/>
        </p:nvPicPr>
        <p:blipFill>
          <a:blip r:embed="rId134" cstate="print"/>
          <a:srcRect/>
          <a:stretch>
            <a:fillRect/>
          </a:stretch>
        </p:blipFill>
        <p:spPr bwMode="auto">
          <a:xfrm>
            <a:off x="2047320" y="1752600"/>
            <a:ext cx="5049361" cy="3282696"/>
          </a:xfrm>
          <a:prstGeom prst="rect">
            <a:avLst/>
          </a:prstGeom>
          <a:noFill/>
          <a:ln w="9525">
            <a:noFill/>
            <a:miter lim="800000"/>
            <a:headEnd/>
            <a:tailEnd/>
          </a:ln>
        </p:spPr>
      </p:pic>
      <p:grpSp>
        <p:nvGrpSpPr>
          <p:cNvPr id="62" name="SMARTInkShape-Group652">
            <a:extLst>
              <a:ext uri="{FF2B5EF4-FFF2-40B4-BE49-F238E27FC236}">
                <a16:creationId xmlns:a16="http://schemas.microsoft.com/office/drawing/2014/main" id="{C657557B-1476-2AD0-4162-3FC48999AD94}"/>
              </a:ext>
            </a:extLst>
          </p:cNvPr>
          <p:cNvGrpSpPr/>
          <p:nvPr/>
        </p:nvGrpSpPr>
        <p:grpSpPr>
          <a:xfrm>
            <a:off x="419625" y="1289912"/>
            <a:ext cx="675751" cy="251319"/>
            <a:chOff x="419625" y="1289912"/>
            <a:chExt cx="675751" cy="251319"/>
          </a:xfrm>
        </p:grpSpPr>
        <p:sp>
          <p:nvSpPr>
            <p:cNvPr id="55" name="SMARTInkShape-2686">
              <a:extLst>
                <a:ext uri="{FF2B5EF4-FFF2-40B4-BE49-F238E27FC236}">
                  <a16:creationId xmlns:a16="http://schemas.microsoft.com/office/drawing/2014/main" id="{51B45579-1865-79B1-3CE9-2C790BE0F350}"/>
                </a:ext>
              </a:extLst>
            </p:cNvPr>
            <p:cNvSpPr/>
            <p:nvPr>
              <p:custDataLst>
                <p:tags r:id="rId126"/>
              </p:custDataLst>
            </p:nvPr>
          </p:nvSpPr>
          <p:spPr>
            <a:xfrm>
              <a:off x="419625" y="1394633"/>
              <a:ext cx="113776" cy="119843"/>
            </a:xfrm>
            <a:custGeom>
              <a:avLst/>
              <a:gdLst/>
              <a:ahLst/>
              <a:cxnLst/>
              <a:rect l="0" t="0" r="0" b="0"/>
              <a:pathLst>
                <a:path w="113776" h="119843">
                  <a:moveTo>
                    <a:pt x="104250" y="5542"/>
                  </a:moveTo>
                  <a:lnTo>
                    <a:pt x="104250" y="5542"/>
                  </a:lnTo>
                  <a:lnTo>
                    <a:pt x="104250" y="54"/>
                  </a:lnTo>
                  <a:lnTo>
                    <a:pt x="104250" y="5266"/>
                  </a:lnTo>
                  <a:lnTo>
                    <a:pt x="104250" y="0"/>
                  </a:lnTo>
                  <a:lnTo>
                    <a:pt x="104250" y="2373"/>
                  </a:lnTo>
                  <a:lnTo>
                    <a:pt x="95783" y="4134"/>
                  </a:lnTo>
                  <a:lnTo>
                    <a:pt x="89081" y="4603"/>
                  </a:lnTo>
                  <a:lnTo>
                    <a:pt x="75988" y="10769"/>
                  </a:lnTo>
                  <a:lnTo>
                    <a:pt x="34780" y="36562"/>
                  </a:lnTo>
                  <a:lnTo>
                    <a:pt x="20458" y="46845"/>
                  </a:lnTo>
                  <a:lnTo>
                    <a:pt x="11337" y="59643"/>
                  </a:lnTo>
                  <a:lnTo>
                    <a:pt x="3460" y="76370"/>
                  </a:lnTo>
                  <a:lnTo>
                    <a:pt x="0" y="102214"/>
                  </a:lnTo>
                  <a:lnTo>
                    <a:pt x="1941" y="105973"/>
                  </a:lnTo>
                  <a:lnTo>
                    <a:pt x="9743" y="112973"/>
                  </a:lnTo>
                  <a:lnTo>
                    <a:pt x="17444" y="116789"/>
                  </a:lnTo>
                  <a:lnTo>
                    <a:pt x="30552" y="118937"/>
                  </a:lnTo>
                  <a:lnTo>
                    <a:pt x="73221" y="119723"/>
                  </a:lnTo>
                  <a:lnTo>
                    <a:pt x="113775" y="1198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2687">
              <a:extLst>
                <a:ext uri="{FF2B5EF4-FFF2-40B4-BE49-F238E27FC236}">
                  <a16:creationId xmlns:a16="http://schemas.microsoft.com/office/drawing/2014/main" id="{94416F82-B2DB-2204-DE97-A164F20DACC2}"/>
                </a:ext>
              </a:extLst>
            </p:cNvPr>
            <p:cNvSpPr/>
            <p:nvPr>
              <p:custDataLst>
                <p:tags r:id="rId127"/>
              </p:custDataLst>
            </p:nvPr>
          </p:nvSpPr>
          <p:spPr>
            <a:xfrm>
              <a:off x="552450" y="1410380"/>
              <a:ext cx="209551" cy="122056"/>
            </a:xfrm>
            <a:custGeom>
              <a:avLst/>
              <a:gdLst/>
              <a:ahLst/>
              <a:cxnLst/>
              <a:rect l="0" t="0" r="0" b="0"/>
              <a:pathLst>
                <a:path w="209551" h="122056">
                  <a:moveTo>
                    <a:pt x="0" y="56470"/>
                  </a:moveTo>
                  <a:lnTo>
                    <a:pt x="0" y="56470"/>
                  </a:lnTo>
                  <a:lnTo>
                    <a:pt x="28648" y="10932"/>
                  </a:lnTo>
                  <a:lnTo>
                    <a:pt x="31799" y="7061"/>
                  </a:lnTo>
                  <a:lnTo>
                    <a:pt x="40944" y="2760"/>
                  </a:lnTo>
                  <a:lnTo>
                    <a:pt x="59005" y="0"/>
                  </a:lnTo>
                  <a:lnTo>
                    <a:pt x="74515" y="4578"/>
                  </a:lnTo>
                  <a:lnTo>
                    <a:pt x="83565" y="12593"/>
                  </a:lnTo>
                  <a:lnTo>
                    <a:pt x="116025" y="58571"/>
                  </a:lnTo>
                  <a:lnTo>
                    <a:pt x="121514" y="75554"/>
                  </a:lnTo>
                  <a:lnTo>
                    <a:pt x="123140" y="92346"/>
                  </a:lnTo>
                  <a:lnTo>
                    <a:pt x="118566" y="110727"/>
                  </a:lnTo>
                  <a:lnTo>
                    <a:pt x="115027" y="114866"/>
                  </a:lnTo>
                  <a:lnTo>
                    <a:pt x="105451" y="119466"/>
                  </a:lnTo>
                  <a:lnTo>
                    <a:pt x="93216" y="122055"/>
                  </a:lnTo>
                  <a:lnTo>
                    <a:pt x="89661" y="120301"/>
                  </a:lnTo>
                  <a:lnTo>
                    <a:pt x="82888" y="112709"/>
                  </a:lnTo>
                  <a:lnTo>
                    <a:pt x="79172" y="105101"/>
                  </a:lnTo>
                  <a:lnTo>
                    <a:pt x="78182" y="101591"/>
                  </a:lnTo>
                  <a:lnTo>
                    <a:pt x="81844" y="81481"/>
                  </a:lnTo>
                  <a:lnTo>
                    <a:pt x="89631" y="60471"/>
                  </a:lnTo>
                  <a:lnTo>
                    <a:pt x="98397" y="50134"/>
                  </a:lnTo>
                  <a:lnTo>
                    <a:pt x="126328" y="29818"/>
                  </a:lnTo>
                  <a:lnTo>
                    <a:pt x="143988" y="23458"/>
                  </a:lnTo>
                  <a:lnTo>
                    <a:pt x="191301" y="10467"/>
                  </a:lnTo>
                  <a:lnTo>
                    <a:pt x="209550" y="88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2688">
              <a:extLst>
                <a:ext uri="{FF2B5EF4-FFF2-40B4-BE49-F238E27FC236}">
                  <a16:creationId xmlns:a16="http://schemas.microsoft.com/office/drawing/2014/main" id="{0552100E-37F2-3FEA-86D1-97F6EBA54B54}"/>
                </a:ext>
              </a:extLst>
            </p:cNvPr>
            <p:cNvSpPr/>
            <p:nvPr>
              <p:custDataLst>
                <p:tags r:id="rId128"/>
              </p:custDataLst>
            </p:nvPr>
          </p:nvSpPr>
          <p:spPr>
            <a:xfrm>
              <a:off x="819150" y="1401891"/>
              <a:ext cx="9526" cy="112585"/>
            </a:xfrm>
            <a:custGeom>
              <a:avLst/>
              <a:gdLst/>
              <a:ahLst/>
              <a:cxnLst/>
              <a:rect l="0" t="0" r="0" b="0"/>
              <a:pathLst>
                <a:path w="9526" h="112585">
                  <a:moveTo>
                    <a:pt x="0" y="17334"/>
                  </a:moveTo>
                  <a:lnTo>
                    <a:pt x="0" y="17334"/>
                  </a:lnTo>
                  <a:lnTo>
                    <a:pt x="0" y="0"/>
                  </a:lnTo>
                  <a:lnTo>
                    <a:pt x="0" y="46616"/>
                  </a:lnTo>
                  <a:lnTo>
                    <a:pt x="1058" y="85909"/>
                  </a:lnTo>
                  <a:lnTo>
                    <a:pt x="9525" y="1125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2689">
              <a:extLst>
                <a:ext uri="{FF2B5EF4-FFF2-40B4-BE49-F238E27FC236}">
                  <a16:creationId xmlns:a16="http://schemas.microsoft.com/office/drawing/2014/main" id="{5B48F3B0-3BEB-9E83-5039-3417C1F55FC7}"/>
                </a:ext>
              </a:extLst>
            </p:cNvPr>
            <p:cNvSpPr/>
            <p:nvPr>
              <p:custDataLst>
                <p:tags r:id="rId129"/>
              </p:custDataLst>
            </p:nvPr>
          </p:nvSpPr>
          <p:spPr>
            <a:xfrm>
              <a:off x="849049" y="1352550"/>
              <a:ext cx="8202" cy="28576"/>
            </a:xfrm>
            <a:custGeom>
              <a:avLst/>
              <a:gdLst/>
              <a:ahLst/>
              <a:cxnLst/>
              <a:rect l="0" t="0" r="0" b="0"/>
              <a:pathLst>
                <a:path w="8202" h="28576">
                  <a:moveTo>
                    <a:pt x="8201" y="28575"/>
                  </a:moveTo>
                  <a:lnTo>
                    <a:pt x="8201" y="28575"/>
                  </a:lnTo>
                  <a:lnTo>
                    <a:pt x="3144" y="28575"/>
                  </a:lnTo>
                  <a:lnTo>
                    <a:pt x="1655" y="26458"/>
                  </a:lnTo>
                  <a:lnTo>
                    <a:pt x="0" y="18462"/>
                  </a:lnTo>
                  <a:lnTo>
                    <a:pt x="617" y="15483"/>
                  </a:lnTo>
                  <a:lnTo>
                    <a:pt x="2087" y="13497"/>
                  </a:lnTo>
                  <a:lnTo>
                    <a:pt x="4125" y="12173"/>
                  </a:lnTo>
                  <a:lnTo>
                    <a:pt x="5484" y="10232"/>
                  </a:lnTo>
                  <a:lnTo>
                    <a:pt x="82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SMARTInkShape-2690">
              <a:extLst>
                <a:ext uri="{FF2B5EF4-FFF2-40B4-BE49-F238E27FC236}">
                  <a16:creationId xmlns:a16="http://schemas.microsoft.com/office/drawing/2014/main" id="{5C7225C8-3195-BD19-3E02-CEC8EDEE6759}"/>
                </a:ext>
              </a:extLst>
            </p:cNvPr>
            <p:cNvSpPr/>
            <p:nvPr>
              <p:custDataLst>
                <p:tags r:id="rId130"/>
              </p:custDataLst>
            </p:nvPr>
          </p:nvSpPr>
          <p:spPr>
            <a:xfrm>
              <a:off x="914834" y="1289912"/>
              <a:ext cx="104342" cy="251319"/>
            </a:xfrm>
            <a:custGeom>
              <a:avLst/>
              <a:gdLst/>
              <a:ahLst/>
              <a:cxnLst/>
              <a:rect l="0" t="0" r="0" b="0"/>
              <a:pathLst>
                <a:path w="104342" h="251319">
                  <a:moveTo>
                    <a:pt x="9091" y="5488"/>
                  </a:moveTo>
                  <a:lnTo>
                    <a:pt x="9091" y="5488"/>
                  </a:lnTo>
                  <a:lnTo>
                    <a:pt x="9091" y="431"/>
                  </a:lnTo>
                  <a:lnTo>
                    <a:pt x="10149" y="0"/>
                  </a:lnTo>
                  <a:lnTo>
                    <a:pt x="14148" y="2344"/>
                  </a:lnTo>
                  <a:lnTo>
                    <a:pt x="16630" y="12557"/>
                  </a:lnTo>
                  <a:lnTo>
                    <a:pt x="19413" y="55102"/>
                  </a:lnTo>
                  <a:lnTo>
                    <a:pt x="24026" y="88510"/>
                  </a:lnTo>
                  <a:lnTo>
                    <a:pt x="17176" y="128779"/>
                  </a:lnTo>
                  <a:lnTo>
                    <a:pt x="10688" y="167308"/>
                  </a:lnTo>
                  <a:lnTo>
                    <a:pt x="2861" y="205492"/>
                  </a:lnTo>
                  <a:lnTo>
                    <a:pt x="0" y="237966"/>
                  </a:lnTo>
                  <a:lnTo>
                    <a:pt x="2581" y="243925"/>
                  </a:lnTo>
                  <a:lnTo>
                    <a:pt x="4751" y="246996"/>
                  </a:lnTo>
                  <a:lnTo>
                    <a:pt x="9984" y="250408"/>
                  </a:lnTo>
                  <a:lnTo>
                    <a:pt x="12861" y="251318"/>
                  </a:lnTo>
                  <a:lnTo>
                    <a:pt x="21703" y="249507"/>
                  </a:lnTo>
                  <a:lnTo>
                    <a:pt x="63247" y="230700"/>
                  </a:lnTo>
                  <a:lnTo>
                    <a:pt x="104341" y="2150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2691">
              <a:extLst>
                <a:ext uri="{FF2B5EF4-FFF2-40B4-BE49-F238E27FC236}">
                  <a16:creationId xmlns:a16="http://schemas.microsoft.com/office/drawing/2014/main" id="{3B2A87C7-848F-D6B2-6470-9F8A9CD4E268}"/>
                </a:ext>
              </a:extLst>
            </p:cNvPr>
            <p:cNvSpPr/>
            <p:nvPr>
              <p:custDataLst>
                <p:tags r:id="rId131"/>
              </p:custDataLst>
            </p:nvPr>
          </p:nvSpPr>
          <p:spPr>
            <a:xfrm>
              <a:off x="933450" y="1428750"/>
              <a:ext cx="66676" cy="28576"/>
            </a:xfrm>
            <a:custGeom>
              <a:avLst/>
              <a:gdLst/>
              <a:ahLst/>
              <a:cxnLst/>
              <a:rect l="0" t="0" r="0" b="0"/>
              <a:pathLst>
                <a:path w="66676" h="28576">
                  <a:moveTo>
                    <a:pt x="0" y="28575"/>
                  </a:moveTo>
                  <a:lnTo>
                    <a:pt x="0" y="28575"/>
                  </a:lnTo>
                  <a:lnTo>
                    <a:pt x="22390" y="6185"/>
                  </a:lnTo>
                  <a:lnTo>
                    <a:pt x="34293" y="2749"/>
                  </a:lnTo>
                  <a:lnTo>
                    <a:pt x="666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2692">
              <a:extLst>
                <a:ext uri="{FF2B5EF4-FFF2-40B4-BE49-F238E27FC236}">
                  <a16:creationId xmlns:a16="http://schemas.microsoft.com/office/drawing/2014/main" id="{E6BC76BD-6F78-AC53-2EB1-E4425540C345}"/>
                </a:ext>
              </a:extLst>
            </p:cNvPr>
            <p:cNvSpPr/>
            <p:nvPr>
              <p:custDataLst>
                <p:tags r:id="rId132"/>
              </p:custDataLst>
            </p:nvPr>
          </p:nvSpPr>
          <p:spPr>
            <a:xfrm>
              <a:off x="1089887" y="1514475"/>
              <a:ext cx="5489" cy="19051"/>
            </a:xfrm>
            <a:custGeom>
              <a:avLst/>
              <a:gdLst/>
              <a:ahLst/>
              <a:cxnLst/>
              <a:rect l="0" t="0" r="0" b="0"/>
              <a:pathLst>
                <a:path w="5489" h="19051">
                  <a:moveTo>
                    <a:pt x="5488" y="0"/>
                  </a:moveTo>
                  <a:lnTo>
                    <a:pt x="5488" y="0"/>
                  </a:lnTo>
                  <a:lnTo>
                    <a:pt x="5488" y="13257"/>
                  </a:lnTo>
                  <a:lnTo>
                    <a:pt x="4430" y="15188"/>
                  </a:lnTo>
                  <a:lnTo>
                    <a:pt x="2666" y="16475"/>
                  </a:lnTo>
                  <a:lnTo>
                    <a:pt x="431" y="17334"/>
                  </a:lnTo>
                  <a:lnTo>
                    <a:pt x="0" y="17906"/>
                  </a:lnTo>
                  <a:lnTo>
                    <a:pt x="5488"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297" name="SMARTInkShape-Group653">
            <a:extLst>
              <a:ext uri="{FF2B5EF4-FFF2-40B4-BE49-F238E27FC236}">
                <a16:creationId xmlns:a16="http://schemas.microsoft.com/office/drawing/2014/main" id="{3661C282-09B6-5349-4D22-A203833B0341}"/>
              </a:ext>
            </a:extLst>
          </p:cNvPr>
          <p:cNvGrpSpPr/>
          <p:nvPr/>
        </p:nvGrpSpPr>
        <p:grpSpPr>
          <a:xfrm>
            <a:off x="1333500" y="1213114"/>
            <a:ext cx="1447800" cy="406137"/>
            <a:chOff x="1333500" y="1213114"/>
            <a:chExt cx="1447800" cy="406137"/>
          </a:xfrm>
        </p:grpSpPr>
        <p:sp>
          <p:nvSpPr>
            <p:cNvPr id="63" name="SMARTInkShape-2693">
              <a:extLst>
                <a:ext uri="{FF2B5EF4-FFF2-40B4-BE49-F238E27FC236}">
                  <a16:creationId xmlns:a16="http://schemas.microsoft.com/office/drawing/2014/main" id="{7A4BBB5E-75EC-497E-0A4C-FA6DAD4FE74C}"/>
                </a:ext>
              </a:extLst>
            </p:cNvPr>
            <p:cNvSpPr/>
            <p:nvPr>
              <p:custDataLst>
                <p:tags r:id="rId117"/>
              </p:custDataLst>
            </p:nvPr>
          </p:nvSpPr>
          <p:spPr>
            <a:xfrm>
              <a:off x="1790816" y="1371600"/>
              <a:ext cx="85610" cy="113838"/>
            </a:xfrm>
            <a:custGeom>
              <a:avLst/>
              <a:gdLst/>
              <a:ahLst/>
              <a:cxnLst/>
              <a:rect l="0" t="0" r="0" b="0"/>
              <a:pathLst>
                <a:path w="85610" h="113838">
                  <a:moveTo>
                    <a:pt x="9409" y="0"/>
                  </a:moveTo>
                  <a:lnTo>
                    <a:pt x="9409" y="0"/>
                  </a:lnTo>
                  <a:lnTo>
                    <a:pt x="4352" y="0"/>
                  </a:lnTo>
                  <a:lnTo>
                    <a:pt x="2863" y="1058"/>
                  </a:lnTo>
                  <a:lnTo>
                    <a:pt x="1870" y="2822"/>
                  </a:lnTo>
                  <a:lnTo>
                    <a:pt x="767" y="9721"/>
                  </a:lnTo>
                  <a:lnTo>
                    <a:pt x="0" y="43849"/>
                  </a:lnTo>
                  <a:lnTo>
                    <a:pt x="2758" y="54060"/>
                  </a:lnTo>
                  <a:lnTo>
                    <a:pt x="4975" y="58265"/>
                  </a:lnTo>
                  <a:lnTo>
                    <a:pt x="10208" y="98656"/>
                  </a:lnTo>
                  <a:lnTo>
                    <a:pt x="12058" y="100696"/>
                  </a:lnTo>
                  <a:lnTo>
                    <a:pt x="28692" y="111956"/>
                  </a:lnTo>
                  <a:lnTo>
                    <a:pt x="36148" y="113837"/>
                  </a:lnTo>
                  <a:lnTo>
                    <a:pt x="47553" y="109106"/>
                  </a:lnTo>
                  <a:lnTo>
                    <a:pt x="50713" y="105546"/>
                  </a:lnTo>
                  <a:lnTo>
                    <a:pt x="54225" y="95945"/>
                  </a:lnTo>
                  <a:lnTo>
                    <a:pt x="57537" y="73593"/>
                  </a:lnTo>
                  <a:lnTo>
                    <a:pt x="65162" y="54468"/>
                  </a:lnTo>
                  <a:lnTo>
                    <a:pt x="67610" y="12703"/>
                  </a:lnTo>
                  <a:lnTo>
                    <a:pt x="74759" y="1882"/>
                  </a:lnTo>
                  <a:lnTo>
                    <a:pt x="85609"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288" name="SMARTInkShape-2694">
              <a:extLst>
                <a:ext uri="{FF2B5EF4-FFF2-40B4-BE49-F238E27FC236}">
                  <a16:creationId xmlns:a16="http://schemas.microsoft.com/office/drawing/2014/main" id="{3A47B5C7-085D-AB56-F638-2671988D47F0}"/>
                </a:ext>
              </a:extLst>
            </p:cNvPr>
            <p:cNvSpPr/>
            <p:nvPr>
              <p:custDataLst>
                <p:tags r:id="rId118"/>
              </p:custDataLst>
            </p:nvPr>
          </p:nvSpPr>
          <p:spPr>
            <a:xfrm>
              <a:off x="1906038" y="1372154"/>
              <a:ext cx="151363" cy="122629"/>
            </a:xfrm>
            <a:custGeom>
              <a:avLst/>
              <a:gdLst/>
              <a:ahLst/>
              <a:cxnLst/>
              <a:rect l="0" t="0" r="0" b="0"/>
              <a:pathLst>
                <a:path w="151363" h="122629">
                  <a:moveTo>
                    <a:pt x="18012" y="47071"/>
                  </a:moveTo>
                  <a:lnTo>
                    <a:pt x="18012" y="47071"/>
                  </a:lnTo>
                  <a:lnTo>
                    <a:pt x="39471" y="47071"/>
                  </a:lnTo>
                  <a:lnTo>
                    <a:pt x="46246" y="44249"/>
                  </a:lnTo>
                  <a:lnTo>
                    <a:pt x="49535" y="42014"/>
                  </a:lnTo>
                  <a:lnTo>
                    <a:pt x="85194" y="32882"/>
                  </a:lnTo>
                  <a:lnTo>
                    <a:pt x="96597" y="24405"/>
                  </a:lnTo>
                  <a:lnTo>
                    <a:pt x="100564" y="18300"/>
                  </a:lnTo>
                  <a:lnTo>
                    <a:pt x="101621" y="15190"/>
                  </a:lnTo>
                  <a:lnTo>
                    <a:pt x="101268" y="12059"/>
                  </a:lnTo>
                  <a:lnTo>
                    <a:pt x="98054" y="5757"/>
                  </a:lnTo>
                  <a:lnTo>
                    <a:pt x="95715" y="3653"/>
                  </a:lnTo>
                  <a:lnTo>
                    <a:pt x="90294" y="1316"/>
                  </a:lnTo>
                  <a:lnTo>
                    <a:pt x="71179" y="0"/>
                  </a:lnTo>
                  <a:lnTo>
                    <a:pt x="54341" y="5337"/>
                  </a:lnTo>
                  <a:lnTo>
                    <a:pt x="27775" y="20953"/>
                  </a:lnTo>
                  <a:lnTo>
                    <a:pt x="10792" y="41096"/>
                  </a:lnTo>
                  <a:lnTo>
                    <a:pt x="4220" y="55352"/>
                  </a:lnTo>
                  <a:lnTo>
                    <a:pt x="0" y="86807"/>
                  </a:lnTo>
                  <a:lnTo>
                    <a:pt x="2246" y="99304"/>
                  </a:lnTo>
                  <a:lnTo>
                    <a:pt x="4326" y="104118"/>
                  </a:lnTo>
                  <a:lnTo>
                    <a:pt x="15104" y="112289"/>
                  </a:lnTo>
                  <a:lnTo>
                    <a:pt x="30478" y="118390"/>
                  </a:lnTo>
                  <a:lnTo>
                    <a:pt x="70493" y="122628"/>
                  </a:lnTo>
                  <a:lnTo>
                    <a:pt x="111079" y="115647"/>
                  </a:lnTo>
                  <a:lnTo>
                    <a:pt x="151362" y="11374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289" name="SMARTInkShape-2695">
              <a:extLst>
                <a:ext uri="{FF2B5EF4-FFF2-40B4-BE49-F238E27FC236}">
                  <a16:creationId xmlns:a16="http://schemas.microsoft.com/office/drawing/2014/main" id="{CAF4CD81-0ED8-6106-9FF5-6B6B4BBBD026}"/>
                </a:ext>
              </a:extLst>
            </p:cNvPr>
            <p:cNvSpPr/>
            <p:nvPr>
              <p:custDataLst>
                <p:tags r:id="rId119"/>
              </p:custDataLst>
            </p:nvPr>
          </p:nvSpPr>
          <p:spPr>
            <a:xfrm>
              <a:off x="2628900" y="1428750"/>
              <a:ext cx="114301" cy="28576"/>
            </a:xfrm>
            <a:custGeom>
              <a:avLst/>
              <a:gdLst/>
              <a:ahLst/>
              <a:cxnLst/>
              <a:rect l="0" t="0" r="0" b="0"/>
              <a:pathLst>
                <a:path w="114301" h="28576">
                  <a:moveTo>
                    <a:pt x="0" y="28575"/>
                  </a:moveTo>
                  <a:lnTo>
                    <a:pt x="0" y="28575"/>
                  </a:lnTo>
                  <a:lnTo>
                    <a:pt x="32493" y="13387"/>
                  </a:lnTo>
                  <a:lnTo>
                    <a:pt x="75403" y="9864"/>
                  </a:lnTo>
                  <a:lnTo>
                    <a:pt x="1143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291" name="SMARTInkShape-2696">
              <a:extLst>
                <a:ext uri="{FF2B5EF4-FFF2-40B4-BE49-F238E27FC236}">
                  <a16:creationId xmlns:a16="http://schemas.microsoft.com/office/drawing/2014/main" id="{635DA30C-AC81-B234-163D-6191DE621C77}"/>
                </a:ext>
              </a:extLst>
            </p:cNvPr>
            <p:cNvSpPr/>
            <p:nvPr>
              <p:custDataLst>
                <p:tags r:id="rId120"/>
              </p:custDataLst>
            </p:nvPr>
          </p:nvSpPr>
          <p:spPr>
            <a:xfrm>
              <a:off x="2478497" y="1276350"/>
              <a:ext cx="83729" cy="256270"/>
            </a:xfrm>
            <a:custGeom>
              <a:avLst/>
              <a:gdLst/>
              <a:ahLst/>
              <a:cxnLst/>
              <a:rect l="0" t="0" r="0" b="0"/>
              <a:pathLst>
                <a:path w="83729" h="256270">
                  <a:moveTo>
                    <a:pt x="64678" y="171450"/>
                  </a:moveTo>
                  <a:lnTo>
                    <a:pt x="64678" y="171450"/>
                  </a:lnTo>
                  <a:lnTo>
                    <a:pt x="69734" y="166393"/>
                  </a:lnTo>
                  <a:lnTo>
                    <a:pt x="70166" y="164904"/>
                  </a:lnTo>
                  <a:lnTo>
                    <a:pt x="69395" y="163911"/>
                  </a:lnTo>
                  <a:lnTo>
                    <a:pt x="67823" y="163249"/>
                  </a:lnTo>
                  <a:lnTo>
                    <a:pt x="66775" y="161749"/>
                  </a:lnTo>
                  <a:lnTo>
                    <a:pt x="65299" y="154582"/>
                  </a:lnTo>
                  <a:lnTo>
                    <a:pt x="64954" y="148784"/>
                  </a:lnTo>
                  <a:lnTo>
                    <a:pt x="63803" y="146814"/>
                  </a:lnTo>
                  <a:lnTo>
                    <a:pt x="61978" y="145501"/>
                  </a:lnTo>
                  <a:lnTo>
                    <a:pt x="57128" y="142984"/>
                  </a:lnTo>
                  <a:lnTo>
                    <a:pt x="48447" y="136675"/>
                  </a:lnTo>
                  <a:lnTo>
                    <a:pt x="42295" y="134828"/>
                  </a:lnTo>
                  <a:lnTo>
                    <a:pt x="27825" y="138844"/>
                  </a:lnTo>
                  <a:lnTo>
                    <a:pt x="19019" y="146728"/>
                  </a:lnTo>
                  <a:lnTo>
                    <a:pt x="4741" y="169036"/>
                  </a:lnTo>
                  <a:lnTo>
                    <a:pt x="0" y="197663"/>
                  </a:lnTo>
                  <a:lnTo>
                    <a:pt x="3651" y="227900"/>
                  </a:lnTo>
                  <a:lnTo>
                    <a:pt x="11449" y="241695"/>
                  </a:lnTo>
                  <a:lnTo>
                    <a:pt x="20912" y="250295"/>
                  </a:lnTo>
                  <a:lnTo>
                    <a:pt x="28646" y="254117"/>
                  </a:lnTo>
                  <a:lnTo>
                    <a:pt x="38950" y="256269"/>
                  </a:lnTo>
                  <a:lnTo>
                    <a:pt x="48305" y="251128"/>
                  </a:lnTo>
                  <a:lnTo>
                    <a:pt x="53763" y="246793"/>
                  </a:lnTo>
                  <a:lnTo>
                    <a:pt x="59827" y="233511"/>
                  </a:lnTo>
                  <a:lnTo>
                    <a:pt x="68776" y="194057"/>
                  </a:lnTo>
                  <a:lnTo>
                    <a:pt x="73131" y="152044"/>
                  </a:lnTo>
                  <a:lnTo>
                    <a:pt x="73991" y="106900"/>
                  </a:lnTo>
                  <a:lnTo>
                    <a:pt x="74161" y="62038"/>
                  </a:lnTo>
                  <a:lnTo>
                    <a:pt x="75253" y="27620"/>
                  </a:lnTo>
                  <a:lnTo>
                    <a:pt x="83728"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292" name="SMARTInkShape-2697">
              <a:extLst>
                <a:ext uri="{FF2B5EF4-FFF2-40B4-BE49-F238E27FC236}">
                  <a16:creationId xmlns:a16="http://schemas.microsoft.com/office/drawing/2014/main" id="{09D67F47-1FCC-7079-9891-39BDCB2E6B52}"/>
                </a:ext>
              </a:extLst>
            </p:cNvPr>
            <p:cNvSpPr/>
            <p:nvPr>
              <p:custDataLst>
                <p:tags r:id="rId121"/>
              </p:custDataLst>
            </p:nvPr>
          </p:nvSpPr>
          <p:spPr>
            <a:xfrm>
              <a:off x="1333500" y="1390650"/>
              <a:ext cx="123826" cy="140934"/>
            </a:xfrm>
            <a:custGeom>
              <a:avLst/>
              <a:gdLst/>
              <a:ahLst/>
              <a:cxnLst/>
              <a:rect l="0" t="0" r="0" b="0"/>
              <a:pathLst>
                <a:path w="123826" h="140934">
                  <a:moveTo>
                    <a:pt x="0" y="28575"/>
                  </a:moveTo>
                  <a:lnTo>
                    <a:pt x="0" y="28575"/>
                  </a:lnTo>
                  <a:lnTo>
                    <a:pt x="0" y="23518"/>
                  </a:lnTo>
                  <a:lnTo>
                    <a:pt x="1058" y="22029"/>
                  </a:lnTo>
                  <a:lnTo>
                    <a:pt x="2822" y="21036"/>
                  </a:lnTo>
                  <a:lnTo>
                    <a:pt x="9132" y="19166"/>
                  </a:lnTo>
                  <a:lnTo>
                    <a:pt x="14465" y="24141"/>
                  </a:lnTo>
                  <a:lnTo>
                    <a:pt x="17012" y="29427"/>
                  </a:lnTo>
                  <a:lnTo>
                    <a:pt x="29232" y="68422"/>
                  </a:lnTo>
                  <a:lnTo>
                    <a:pt x="42637" y="115138"/>
                  </a:lnTo>
                  <a:lnTo>
                    <a:pt x="64829" y="140933"/>
                  </a:lnTo>
                  <a:lnTo>
                    <a:pt x="66503" y="140522"/>
                  </a:lnTo>
                  <a:lnTo>
                    <a:pt x="71185" y="137243"/>
                  </a:lnTo>
                  <a:lnTo>
                    <a:pt x="73971" y="129436"/>
                  </a:lnTo>
                  <a:lnTo>
                    <a:pt x="83543" y="87367"/>
                  </a:lnTo>
                  <a:lnTo>
                    <a:pt x="91984" y="41099"/>
                  </a:lnTo>
                  <a:lnTo>
                    <a:pt x="93798" y="24969"/>
                  </a:lnTo>
                  <a:lnTo>
                    <a:pt x="96399" y="18763"/>
                  </a:lnTo>
                  <a:lnTo>
                    <a:pt x="104933" y="9045"/>
                  </a:lnTo>
                  <a:lnTo>
                    <a:pt x="112959" y="4020"/>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293" name="SMARTInkShape-2698">
              <a:extLst>
                <a:ext uri="{FF2B5EF4-FFF2-40B4-BE49-F238E27FC236}">
                  <a16:creationId xmlns:a16="http://schemas.microsoft.com/office/drawing/2014/main" id="{E5897F30-3231-03EC-A4C2-4A4895F09BDC}"/>
                </a:ext>
              </a:extLst>
            </p:cNvPr>
            <p:cNvSpPr/>
            <p:nvPr>
              <p:custDataLst>
                <p:tags r:id="rId122"/>
              </p:custDataLst>
            </p:nvPr>
          </p:nvSpPr>
          <p:spPr>
            <a:xfrm>
              <a:off x="2657475" y="1221081"/>
              <a:ext cx="123825" cy="369595"/>
            </a:xfrm>
            <a:custGeom>
              <a:avLst/>
              <a:gdLst/>
              <a:ahLst/>
              <a:cxnLst/>
              <a:rect l="0" t="0" r="0" b="0"/>
              <a:pathLst>
                <a:path w="123825" h="369595">
                  <a:moveTo>
                    <a:pt x="114300" y="74319"/>
                  </a:moveTo>
                  <a:lnTo>
                    <a:pt x="114300" y="74319"/>
                  </a:lnTo>
                  <a:lnTo>
                    <a:pt x="123433" y="65186"/>
                  </a:lnTo>
                  <a:lnTo>
                    <a:pt x="123824" y="23505"/>
                  </a:lnTo>
                  <a:lnTo>
                    <a:pt x="121002" y="17163"/>
                  </a:lnTo>
                  <a:lnTo>
                    <a:pt x="110568" y="4468"/>
                  </a:lnTo>
                  <a:lnTo>
                    <a:pt x="104528" y="941"/>
                  </a:lnTo>
                  <a:lnTo>
                    <a:pt x="101435" y="0"/>
                  </a:lnTo>
                  <a:lnTo>
                    <a:pt x="98315" y="431"/>
                  </a:lnTo>
                  <a:lnTo>
                    <a:pt x="77479" y="11542"/>
                  </a:lnTo>
                  <a:lnTo>
                    <a:pt x="68655" y="25957"/>
                  </a:lnTo>
                  <a:lnTo>
                    <a:pt x="54366" y="69705"/>
                  </a:lnTo>
                  <a:lnTo>
                    <a:pt x="46840" y="107078"/>
                  </a:lnTo>
                  <a:lnTo>
                    <a:pt x="33869" y="145174"/>
                  </a:lnTo>
                  <a:lnTo>
                    <a:pt x="21211" y="192384"/>
                  </a:lnTo>
                  <a:lnTo>
                    <a:pt x="14634" y="228422"/>
                  </a:lnTo>
                  <a:lnTo>
                    <a:pt x="10534" y="271741"/>
                  </a:lnTo>
                  <a:lnTo>
                    <a:pt x="6762" y="316914"/>
                  </a:lnTo>
                  <a:lnTo>
                    <a:pt x="4063" y="333481"/>
                  </a:lnTo>
                  <a:lnTo>
                    <a:pt x="6378" y="357483"/>
                  </a:lnTo>
                  <a:lnTo>
                    <a:pt x="0" y="3695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294" name="SMARTInkShape-2699">
              <a:extLst>
                <a:ext uri="{FF2B5EF4-FFF2-40B4-BE49-F238E27FC236}">
                  <a16:creationId xmlns:a16="http://schemas.microsoft.com/office/drawing/2014/main" id="{8FB00D5D-2C49-B7DA-1FAE-6AC92E3844CB}"/>
                </a:ext>
              </a:extLst>
            </p:cNvPr>
            <p:cNvSpPr/>
            <p:nvPr>
              <p:custDataLst>
                <p:tags r:id="rId123"/>
              </p:custDataLst>
            </p:nvPr>
          </p:nvSpPr>
          <p:spPr>
            <a:xfrm>
              <a:off x="2268034" y="1213114"/>
              <a:ext cx="141366" cy="406137"/>
            </a:xfrm>
            <a:custGeom>
              <a:avLst/>
              <a:gdLst/>
              <a:ahLst/>
              <a:cxnLst/>
              <a:rect l="0" t="0" r="0" b="0"/>
              <a:pathLst>
                <a:path w="141366" h="406137">
                  <a:moveTo>
                    <a:pt x="122741" y="15611"/>
                  </a:moveTo>
                  <a:lnTo>
                    <a:pt x="122741" y="15611"/>
                  </a:lnTo>
                  <a:lnTo>
                    <a:pt x="136930" y="1422"/>
                  </a:lnTo>
                  <a:lnTo>
                    <a:pt x="138550" y="860"/>
                  </a:lnTo>
                  <a:lnTo>
                    <a:pt x="139631" y="1544"/>
                  </a:lnTo>
                  <a:lnTo>
                    <a:pt x="140351" y="3058"/>
                  </a:lnTo>
                  <a:lnTo>
                    <a:pt x="140831" y="3009"/>
                  </a:lnTo>
                  <a:lnTo>
                    <a:pt x="141365" y="132"/>
                  </a:lnTo>
                  <a:lnTo>
                    <a:pt x="140448" y="0"/>
                  </a:lnTo>
                  <a:lnTo>
                    <a:pt x="117915" y="15133"/>
                  </a:lnTo>
                  <a:lnTo>
                    <a:pt x="77486" y="59959"/>
                  </a:lnTo>
                  <a:lnTo>
                    <a:pt x="46147" y="101747"/>
                  </a:lnTo>
                  <a:lnTo>
                    <a:pt x="25845" y="146847"/>
                  </a:lnTo>
                  <a:lnTo>
                    <a:pt x="16176" y="168130"/>
                  </a:lnTo>
                  <a:lnTo>
                    <a:pt x="9675" y="203912"/>
                  </a:lnTo>
                  <a:lnTo>
                    <a:pt x="2574" y="243442"/>
                  </a:lnTo>
                  <a:lnTo>
                    <a:pt x="0" y="290197"/>
                  </a:lnTo>
                  <a:lnTo>
                    <a:pt x="1952" y="332748"/>
                  </a:lnTo>
                  <a:lnTo>
                    <a:pt x="12216" y="376235"/>
                  </a:lnTo>
                  <a:lnTo>
                    <a:pt x="21319" y="395630"/>
                  </a:lnTo>
                  <a:lnTo>
                    <a:pt x="26551" y="399132"/>
                  </a:lnTo>
                  <a:lnTo>
                    <a:pt x="56066" y="4061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295" name="SMARTInkShape-2700">
              <a:extLst>
                <a:ext uri="{FF2B5EF4-FFF2-40B4-BE49-F238E27FC236}">
                  <a16:creationId xmlns:a16="http://schemas.microsoft.com/office/drawing/2014/main" id="{F9E82F69-C1B6-CAFB-628F-BDB7ED6EEDB8}"/>
                </a:ext>
              </a:extLst>
            </p:cNvPr>
            <p:cNvSpPr/>
            <p:nvPr>
              <p:custDataLst>
                <p:tags r:id="rId124"/>
              </p:custDataLst>
            </p:nvPr>
          </p:nvSpPr>
          <p:spPr>
            <a:xfrm>
              <a:off x="1685925" y="1285875"/>
              <a:ext cx="9448" cy="209551"/>
            </a:xfrm>
            <a:custGeom>
              <a:avLst/>
              <a:gdLst/>
              <a:ahLst/>
              <a:cxnLst/>
              <a:rect l="0" t="0" r="0" b="0"/>
              <a:pathLst>
                <a:path w="9448" h="209551">
                  <a:moveTo>
                    <a:pt x="0" y="0"/>
                  </a:moveTo>
                  <a:lnTo>
                    <a:pt x="0" y="0"/>
                  </a:lnTo>
                  <a:lnTo>
                    <a:pt x="5057" y="0"/>
                  </a:lnTo>
                  <a:lnTo>
                    <a:pt x="6546" y="1058"/>
                  </a:lnTo>
                  <a:lnTo>
                    <a:pt x="7539" y="2822"/>
                  </a:lnTo>
                  <a:lnTo>
                    <a:pt x="8936" y="13183"/>
                  </a:lnTo>
                  <a:lnTo>
                    <a:pt x="9447" y="54849"/>
                  </a:lnTo>
                  <a:lnTo>
                    <a:pt x="6687" y="87465"/>
                  </a:lnTo>
                  <a:lnTo>
                    <a:pt x="880" y="134638"/>
                  </a:lnTo>
                  <a:lnTo>
                    <a:pt x="116" y="179093"/>
                  </a:lnTo>
                  <a:lnTo>
                    <a:pt x="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296" name="SMARTInkShape-2701">
              <a:extLst>
                <a:ext uri="{FF2B5EF4-FFF2-40B4-BE49-F238E27FC236}">
                  <a16:creationId xmlns:a16="http://schemas.microsoft.com/office/drawing/2014/main" id="{08A1223F-3B5E-0B37-733B-C920755F565A}"/>
                </a:ext>
              </a:extLst>
            </p:cNvPr>
            <p:cNvSpPr/>
            <p:nvPr>
              <p:custDataLst>
                <p:tags r:id="rId125"/>
              </p:custDataLst>
            </p:nvPr>
          </p:nvSpPr>
          <p:spPr>
            <a:xfrm>
              <a:off x="1506978" y="1390802"/>
              <a:ext cx="169423" cy="112138"/>
            </a:xfrm>
            <a:custGeom>
              <a:avLst/>
              <a:gdLst/>
              <a:ahLst/>
              <a:cxnLst/>
              <a:rect l="0" t="0" r="0" b="0"/>
              <a:pathLst>
                <a:path w="169423" h="112138">
                  <a:moveTo>
                    <a:pt x="64647" y="47473"/>
                  </a:moveTo>
                  <a:lnTo>
                    <a:pt x="64647" y="47473"/>
                  </a:lnTo>
                  <a:lnTo>
                    <a:pt x="76681" y="40927"/>
                  </a:lnTo>
                  <a:lnTo>
                    <a:pt x="76903" y="39934"/>
                  </a:lnTo>
                  <a:lnTo>
                    <a:pt x="75993" y="39272"/>
                  </a:lnTo>
                  <a:lnTo>
                    <a:pt x="76444" y="37772"/>
                  </a:lnTo>
                  <a:lnTo>
                    <a:pt x="82533" y="29863"/>
                  </a:lnTo>
                  <a:lnTo>
                    <a:pt x="83667" y="19328"/>
                  </a:lnTo>
                  <a:lnTo>
                    <a:pt x="83688" y="13969"/>
                  </a:lnTo>
                  <a:lnTo>
                    <a:pt x="78049" y="8593"/>
                  </a:lnTo>
                  <a:lnTo>
                    <a:pt x="65431" y="360"/>
                  </a:lnTo>
                  <a:lnTo>
                    <a:pt x="59823" y="0"/>
                  </a:lnTo>
                  <a:lnTo>
                    <a:pt x="23962" y="25804"/>
                  </a:lnTo>
                  <a:lnTo>
                    <a:pt x="4818" y="54314"/>
                  </a:lnTo>
                  <a:lnTo>
                    <a:pt x="0" y="67962"/>
                  </a:lnTo>
                  <a:lnTo>
                    <a:pt x="1696" y="78099"/>
                  </a:lnTo>
                  <a:lnTo>
                    <a:pt x="9810" y="103967"/>
                  </a:lnTo>
                  <a:lnTo>
                    <a:pt x="12214" y="107360"/>
                  </a:lnTo>
                  <a:lnTo>
                    <a:pt x="17707" y="111131"/>
                  </a:lnTo>
                  <a:lnTo>
                    <a:pt x="20654" y="112137"/>
                  </a:lnTo>
                  <a:lnTo>
                    <a:pt x="23677" y="111749"/>
                  </a:lnTo>
                  <a:lnTo>
                    <a:pt x="53154" y="94772"/>
                  </a:lnTo>
                  <a:lnTo>
                    <a:pt x="56985" y="91705"/>
                  </a:lnTo>
                  <a:lnTo>
                    <a:pt x="61242" y="82654"/>
                  </a:lnTo>
                  <a:lnTo>
                    <a:pt x="64192" y="72634"/>
                  </a:lnTo>
                  <a:lnTo>
                    <a:pt x="71887" y="57578"/>
                  </a:lnTo>
                  <a:lnTo>
                    <a:pt x="74038" y="39863"/>
                  </a:lnTo>
                  <a:lnTo>
                    <a:pt x="75230" y="79461"/>
                  </a:lnTo>
                  <a:lnTo>
                    <a:pt x="82373" y="97886"/>
                  </a:lnTo>
                  <a:lnTo>
                    <a:pt x="88753" y="104451"/>
                  </a:lnTo>
                  <a:lnTo>
                    <a:pt x="93418" y="107683"/>
                  </a:lnTo>
                  <a:lnTo>
                    <a:pt x="98644" y="108780"/>
                  </a:lnTo>
                  <a:lnTo>
                    <a:pt x="110096" y="107176"/>
                  </a:lnTo>
                  <a:lnTo>
                    <a:pt x="128443" y="100323"/>
                  </a:lnTo>
                  <a:lnTo>
                    <a:pt x="169422" y="569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302" name="SMARTInkShape-Group654">
            <a:extLst>
              <a:ext uri="{FF2B5EF4-FFF2-40B4-BE49-F238E27FC236}">
                <a16:creationId xmlns:a16="http://schemas.microsoft.com/office/drawing/2014/main" id="{8D62C267-EBF1-46B3-22EA-369C9A62D94F}"/>
              </a:ext>
            </a:extLst>
          </p:cNvPr>
          <p:cNvGrpSpPr/>
          <p:nvPr/>
        </p:nvGrpSpPr>
        <p:grpSpPr>
          <a:xfrm>
            <a:off x="3028950" y="1228725"/>
            <a:ext cx="485624" cy="352426"/>
            <a:chOff x="3028950" y="1228725"/>
            <a:chExt cx="485624" cy="352426"/>
          </a:xfrm>
        </p:grpSpPr>
        <p:sp>
          <p:nvSpPr>
            <p:cNvPr id="268298" name="SMARTInkShape-2702">
              <a:extLst>
                <a:ext uri="{FF2B5EF4-FFF2-40B4-BE49-F238E27FC236}">
                  <a16:creationId xmlns:a16="http://schemas.microsoft.com/office/drawing/2014/main" id="{F8609388-89DD-BA01-945A-C74A649A3CA0}"/>
                </a:ext>
              </a:extLst>
            </p:cNvPr>
            <p:cNvSpPr/>
            <p:nvPr>
              <p:custDataLst>
                <p:tags r:id="rId113"/>
              </p:custDataLst>
            </p:nvPr>
          </p:nvSpPr>
          <p:spPr>
            <a:xfrm>
              <a:off x="3038475" y="1314566"/>
              <a:ext cx="104776" cy="9410"/>
            </a:xfrm>
            <a:custGeom>
              <a:avLst/>
              <a:gdLst/>
              <a:ahLst/>
              <a:cxnLst/>
              <a:rect l="0" t="0" r="0" b="0"/>
              <a:pathLst>
                <a:path w="104776" h="9410">
                  <a:moveTo>
                    <a:pt x="0" y="9409"/>
                  </a:moveTo>
                  <a:lnTo>
                    <a:pt x="0" y="9409"/>
                  </a:lnTo>
                  <a:lnTo>
                    <a:pt x="34716" y="1208"/>
                  </a:lnTo>
                  <a:lnTo>
                    <a:pt x="67950" y="0"/>
                  </a:lnTo>
                  <a:lnTo>
                    <a:pt x="104775" y="94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299" name="SMARTInkShape-2703">
              <a:extLst>
                <a:ext uri="{FF2B5EF4-FFF2-40B4-BE49-F238E27FC236}">
                  <a16:creationId xmlns:a16="http://schemas.microsoft.com/office/drawing/2014/main" id="{D63E7F6C-055E-C526-8A73-FE1CE7ED51EF}"/>
                </a:ext>
              </a:extLst>
            </p:cNvPr>
            <p:cNvSpPr/>
            <p:nvPr>
              <p:custDataLst>
                <p:tags r:id="rId114"/>
              </p:custDataLst>
            </p:nvPr>
          </p:nvSpPr>
          <p:spPr>
            <a:xfrm>
              <a:off x="3028950" y="1409700"/>
              <a:ext cx="133351" cy="9526"/>
            </a:xfrm>
            <a:custGeom>
              <a:avLst/>
              <a:gdLst/>
              <a:ahLst/>
              <a:cxnLst/>
              <a:rect l="0" t="0" r="0" b="0"/>
              <a:pathLst>
                <a:path w="133351" h="9526">
                  <a:moveTo>
                    <a:pt x="0" y="9525"/>
                  </a:moveTo>
                  <a:lnTo>
                    <a:pt x="0" y="9525"/>
                  </a:lnTo>
                  <a:lnTo>
                    <a:pt x="27764" y="6703"/>
                  </a:lnTo>
                  <a:lnTo>
                    <a:pt x="71572" y="1324"/>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00" name="SMARTInkShape-2704">
              <a:extLst>
                <a:ext uri="{FF2B5EF4-FFF2-40B4-BE49-F238E27FC236}">
                  <a16:creationId xmlns:a16="http://schemas.microsoft.com/office/drawing/2014/main" id="{192BED12-97ED-7245-DDEA-B8AE1E180307}"/>
                </a:ext>
              </a:extLst>
            </p:cNvPr>
            <p:cNvSpPr/>
            <p:nvPr>
              <p:custDataLst>
                <p:tags r:id="rId115"/>
              </p:custDataLst>
            </p:nvPr>
          </p:nvSpPr>
          <p:spPr>
            <a:xfrm>
              <a:off x="3448050" y="1228725"/>
              <a:ext cx="66524" cy="352426"/>
            </a:xfrm>
            <a:custGeom>
              <a:avLst/>
              <a:gdLst/>
              <a:ahLst/>
              <a:cxnLst/>
              <a:rect l="0" t="0" r="0" b="0"/>
              <a:pathLst>
                <a:path w="66524" h="352426">
                  <a:moveTo>
                    <a:pt x="9525" y="0"/>
                  </a:moveTo>
                  <a:lnTo>
                    <a:pt x="9525" y="0"/>
                  </a:lnTo>
                  <a:lnTo>
                    <a:pt x="17726" y="0"/>
                  </a:lnTo>
                  <a:lnTo>
                    <a:pt x="23714" y="5057"/>
                  </a:lnTo>
                  <a:lnTo>
                    <a:pt x="32191" y="28427"/>
                  </a:lnTo>
                  <a:lnTo>
                    <a:pt x="36349" y="67219"/>
                  </a:lnTo>
                  <a:lnTo>
                    <a:pt x="44300" y="105980"/>
                  </a:lnTo>
                  <a:lnTo>
                    <a:pt x="47187" y="147502"/>
                  </a:lnTo>
                  <a:lnTo>
                    <a:pt x="55143" y="189493"/>
                  </a:lnTo>
                  <a:lnTo>
                    <a:pt x="64083" y="232909"/>
                  </a:lnTo>
                  <a:lnTo>
                    <a:pt x="66523" y="274069"/>
                  </a:lnTo>
                  <a:lnTo>
                    <a:pt x="61573" y="292402"/>
                  </a:lnTo>
                  <a:lnTo>
                    <a:pt x="48348" y="311239"/>
                  </a:lnTo>
                  <a:lnTo>
                    <a:pt x="13811" y="338300"/>
                  </a:lnTo>
                  <a:lnTo>
                    <a:pt x="0" y="352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01" name="SMARTInkShape-2705">
              <a:extLst>
                <a:ext uri="{FF2B5EF4-FFF2-40B4-BE49-F238E27FC236}">
                  <a16:creationId xmlns:a16="http://schemas.microsoft.com/office/drawing/2014/main" id="{D292AA0F-6305-FE01-7604-5AD14D35E779}"/>
                </a:ext>
              </a:extLst>
            </p:cNvPr>
            <p:cNvSpPr/>
            <p:nvPr>
              <p:custDataLst>
                <p:tags r:id="rId116"/>
              </p:custDataLst>
            </p:nvPr>
          </p:nvSpPr>
          <p:spPr>
            <a:xfrm>
              <a:off x="3315773" y="1314578"/>
              <a:ext cx="94178" cy="199898"/>
            </a:xfrm>
            <a:custGeom>
              <a:avLst/>
              <a:gdLst/>
              <a:ahLst/>
              <a:cxnLst/>
              <a:rect l="0" t="0" r="0" b="0"/>
              <a:pathLst>
                <a:path w="94178" h="199898">
                  <a:moveTo>
                    <a:pt x="94177" y="57022"/>
                  </a:moveTo>
                  <a:lnTo>
                    <a:pt x="94177" y="57022"/>
                  </a:lnTo>
                  <a:lnTo>
                    <a:pt x="94177" y="33424"/>
                  </a:lnTo>
                  <a:lnTo>
                    <a:pt x="91355" y="27837"/>
                  </a:lnTo>
                  <a:lnTo>
                    <a:pt x="67053" y="1326"/>
                  </a:lnTo>
                  <a:lnTo>
                    <a:pt x="44271" y="0"/>
                  </a:lnTo>
                  <a:lnTo>
                    <a:pt x="29060" y="4966"/>
                  </a:lnTo>
                  <a:lnTo>
                    <a:pt x="11148" y="23254"/>
                  </a:lnTo>
                  <a:lnTo>
                    <a:pt x="2548" y="38667"/>
                  </a:lnTo>
                  <a:lnTo>
                    <a:pt x="0" y="54994"/>
                  </a:lnTo>
                  <a:lnTo>
                    <a:pt x="5049" y="69879"/>
                  </a:lnTo>
                  <a:lnTo>
                    <a:pt x="15423" y="90136"/>
                  </a:lnTo>
                  <a:lnTo>
                    <a:pt x="18391" y="91798"/>
                  </a:lnTo>
                  <a:lnTo>
                    <a:pt x="27333" y="93645"/>
                  </a:lnTo>
                  <a:lnTo>
                    <a:pt x="44268" y="89628"/>
                  </a:lnTo>
                  <a:lnTo>
                    <a:pt x="53651" y="81744"/>
                  </a:lnTo>
                  <a:lnTo>
                    <a:pt x="80324" y="49835"/>
                  </a:lnTo>
                  <a:lnTo>
                    <a:pt x="84601" y="28731"/>
                  </a:lnTo>
                  <a:lnTo>
                    <a:pt x="83583" y="43712"/>
                  </a:lnTo>
                  <a:lnTo>
                    <a:pt x="77111" y="69876"/>
                  </a:lnTo>
                  <a:lnTo>
                    <a:pt x="70462" y="110361"/>
                  </a:lnTo>
                  <a:lnTo>
                    <a:pt x="66562" y="150461"/>
                  </a:lnTo>
                  <a:lnTo>
                    <a:pt x="66945" y="171961"/>
                  </a:lnTo>
                  <a:lnTo>
                    <a:pt x="70785" y="181484"/>
                  </a:lnTo>
                  <a:lnTo>
                    <a:pt x="84652" y="1998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305" name="SMARTInkShape-Group655">
            <a:extLst>
              <a:ext uri="{FF2B5EF4-FFF2-40B4-BE49-F238E27FC236}">
                <a16:creationId xmlns:a16="http://schemas.microsoft.com/office/drawing/2014/main" id="{0EAC3F83-BE79-3BCD-5AE8-07670FF03662}"/>
              </a:ext>
            </a:extLst>
          </p:cNvPr>
          <p:cNvGrpSpPr/>
          <p:nvPr/>
        </p:nvGrpSpPr>
        <p:grpSpPr>
          <a:xfrm>
            <a:off x="4171950" y="1323975"/>
            <a:ext cx="161926" cy="104776"/>
            <a:chOff x="4171950" y="1323975"/>
            <a:chExt cx="161926" cy="104776"/>
          </a:xfrm>
        </p:grpSpPr>
        <p:sp>
          <p:nvSpPr>
            <p:cNvPr id="268303" name="SMARTInkShape-2706">
              <a:extLst>
                <a:ext uri="{FF2B5EF4-FFF2-40B4-BE49-F238E27FC236}">
                  <a16:creationId xmlns:a16="http://schemas.microsoft.com/office/drawing/2014/main" id="{EA027F72-CB90-C9E1-F4B3-617682096DB3}"/>
                </a:ext>
              </a:extLst>
            </p:cNvPr>
            <p:cNvSpPr/>
            <p:nvPr>
              <p:custDataLst>
                <p:tags r:id="rId111"/>
              </p:custDataLst>
            </p:nvPr>
          </p:nvSpPr>
          <p:spPr>
            <a:xfrm>
              <a:off x="4171950" y="1419225"/>
              <a:ext cx="161926" cy="9526"/>
            </a:xfrm>
            <a:custGeom>
              <a:avLst/>
              <a:gdLst/>
              <a:ahLst/>
              <a:cxnLst/>
              <a:rect l="0" t="0" r="0" b="0"/>
              <a:pathLst>
                <a:path w="161926" h="9526">
                  <a:moveTo>
                    <a:pt x="0" y="9525"/>
                  </a:moveTo>
                  <a:lnTo>
                    <a:pt x="0" y="9525"/>
                  </a:lnTo>
                  <a:lnTo>
                    <a:pt x="40098" y="9525"/>
                  </a:lnTo>
                  <a:lnTo>
                    <a:pt x="85988" y="9525"/>
                  </a:lnTo>
                  <a:lnTo>
                    <a:pt x="128306" y="2979"/>
                  </a:lnTo>
                  <a:lnTo>
                    <a:pt x="1619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04" name="SMARTInkShape-2707">
              <a:extLst>
                <a:ext uri="{FF2B5EF4-FFF2-40B4-BE49-F238E27FC236}">
                  <a16:creationId xmlns:a16="http://schemas.microsoft.com/office/drawing/2014/main" id="{18DBDBB8-13FA-0D72-B269-1465BEA28301}"/>
                </a:ext>
              </a:extLst>
            </p:cNvPr>
            <p:cNvSpPr/>
            <p:nvPr>
              <p:custDataLst>
                <p:tags r:id="rId112"/>
              </p:custDataLst>
            </p:nvPr>
          </p:nvSpPr>
          <p:spPr>
            <a:xfrm>
              <a:off x="4181475" y="1323975"/>
              <a:ext cx="123826" cy="19051"/>
            </a:xfrm>
            <a:custGeom>
              <a:avLst/>
              <a:gdLst/>
              <a:ahLst/>
              <a:cxnLst/>
              <a:rect l="0" t="0" r="0" b="0"/>
              <a:pathLst>
                <a:path w="123826" h="19051">
                  <a:moveTo>
                    <a:pt x="0" y="19050"/>
                  </a:moveTo>
                  <a:lnTo>
                    <a:pt x="0" y="19050"/>
                  </a:lnTo>
                  <a:lnTo>
                    <a:pt x="42194" y="17992"/>
                  </a:lnTo>
                  <a:lnTo>
                    <a:pt x="88005" y="9349"/>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8306" name="SMARTInkShape-2708">
            <a:extLst>
              <a:ext uri="{FF2B5EF4-FFF2-40B4-BE49-F238E27FC236}">
                <a16:creationId xmlns:a16="http://schemas.microsoft.com/office/drawing/2014/main" id="{0B03D1F7-A587-C6FB-CE7C-0A8C2A17ABD5}"/>
              </a:ext>
            </a:extLst>
          </p:cNvPr>
          <p:cNvSpPr/>
          <p:nvPr>
            <p:custDataLst>
              <p:tags r:id="rId1"/>
            </p:custDataLst>
          </p:nvPr>
        </p:nvSpPr>
        <p:spPr>
          <a:xfrm>
            <a:off x="5991225" y="4524685"/>
            <a:ext cx="28576" cy="218766"/>
          </a:xfrm>
          <a:custGeom>
            <a:avLst/>
            <a:gdLst/>
            <a:ahLst/>
            <a:cxnLst/>
            <a:rect l="0" t="0" r="0" b="0"/>
            <a:pathLst>
              <a:path w="28576" h="218766">
                <a:moveTo>
                  <a:pt x="28575" y="28265"/>
                </a:moveTo>
                <a:lnTo>
                  <a:pt x="28575" y="28265"/>
                </a:lnTo>
                <a:lnTo>
                  <a:pt x="28575" y="4158"/>
                </a:lnTo>
                <a:lnTo>
                  <a:pt x="27517" y="3727"/>
                </a:lnTo>
                <a:lnTo>
                  <a:pt x="23519" y="6071"/>
                </a:lnTo>
                <a:lnTo>
                  <a:pt x="22030" y="6060"/>
                </a:lnTo>
                <a:lnTo>
                  <a:pt x="21036" y="4995"/>
                </a:lnTo>
                <a:lnTo>
                  <a:pt x="19166" y="0"/>
                </a:lnTo>
                <a:lnTo>
                  <a:pt x="19053" y="8831"/>
                </a:lnTo>
                <a:lnTo>
                  <a:pt x="10849" y="17382"/>
                </a:lnTo>
                <a:lnTo>
                  <a:pt x="9918" y="23394"/>
                </a:lnTo>
                <a:lnTo>
                  <a:pt x="8544" y="49058"/>
                </a:lnTo>
                <a:lnTo>
                  <a:pt x="1334" y="76995"/>
                </a:lnTo>
                <a:lnTo>
                  <a:pt x="1948" y="80860"/>
                </a:lnTo>
                <a:lnTo>
                  <a:pt x="5451" y="87976"/>
                </a:lnTo>
                <a:lnTo>
                  <a:pt x="5750" y="91356"/>
                </a:lnTo>
                <a:lnTo>
                  <a:pt x="287" y="125349"/>
                </a:lnTo>
                <a:lnTo>
                  <a:pt x="3" y="170950"/>
                </a:lnTo>
                <a:lnTo>
                  <a:pt x="0" y="183802"/>
                </a:lnTo>
                <a:lnTo>
                  <a:pt x="1059" y="185932"/>
                </a:lnTo>
                <a:lnTo>
                  <a:pt x="2822" y="187351"/>
                </a:lnTo>
                <a:lnTo>
                  <a:pt x="5056" y="188297"/>
                </a:lnTo>
                <a:lnTo>
                  <a:pt x="6545" y="189987"/>
                </a:lnTo>
                <a:lnTo>
                  <a:pt x="9491" y="199584"/>
                </a:lnTo>
                <a:lnTo>
                  <a:pt x="9525" y="218765"/>
                </a:lnTo>
                <a:lnTo>
                  <a:pt x="19050" y="2092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07" name="SMARTInkShape-2709">
            <a:extLst>
              <a:ext uri="{FF2B5EF4-FFF2-40B4-BE49-F238E27FC236}">
                <a16:creationId xmlns:a16="http://schemas.microsoft.com/office/drawing/2014/main" id="{A76CE785-5DB3-119D-D1EF-994EF5E71CEE}"/>
              </a:ext>
            </a:extLst>
          </p:cNvPr>
          <p:cNvSpPr/>
          <p:nvPr>
            <p:custDataLst>
              <p:tags r:id="rId2"/>
            </p:custDataLst>
          </p:nvPr>
        </p:nvSpPr>
        <p:spPr>
          <a:xfrm>
            <a:off x="6154992" y="4381500"/>
            <a:ext cx="340501" cy="257176"/>
          </a:xfrm>
          <a:custGeom>
            <a:avLst/>
            <a:gdLst/>
            <a:ahLst/>
            <a:cxnLst/>
            <a:rect l="0" t="0" r="0" b="0"/>
            <a:pathLst>
              <a:path w="340501" h="257176">
                <a:moveTo>
                  <a:pt x="36258" y="257175"/>
                </a:moveTo>
                <a:lnTo>
                  <a:pt x="36258" y="257175"/>
                </a:lnTo>
                <a:lnTo>
                  <a:pt x="4377" y="257175"/>
                </a:lnTo>
                <a:lnTo>
                  <a:pt x="2305" y="256117"/>
                </a:lnTo>
                <a:lnTo>
                  <a:pt x="922" y="254353"/>
                </a:lnTo>
                <a:lnTo>
                  <a:pt x="0" y="252118"/>
                </a:lnTo>
                <a:lnTo>
                  <a:pt x="1799" y="243992"/>
                </a:lnTo>
                <a:lnTo>
                  <a:pt x="7185" y="233324"/>
                </a:lnTo>
                <a:lnTo>
                  <a:pt x="33534" y="206406"/>
                </a:lnTo>
                <a:lnTo>
                  <a:pt x="78877" y="170829"/>
                </a:lnTo>
                <a:lnTo>
                  <a:pt x="123310" y="144466"/>
                </a:lnTo>
                <a:lnTo>
                  <a:pt x="160345" y="125433"/>
                </a:lnTo>
                <a:lnTo>
                  <a:pt x="198848" y="107485"/>
                </a:lnTo>
                <a:lnTo>
                  <a:pt x="242999" y="83516"/>
                </a:lnTo>
                <a:lnTo>
                  <a:pt x="285499" y="59630"/>
                </a:lnTo>
                <a:lnTo>
                  <a:pt x="300450" y="41354"/>
                </a:lnTo>
                <a:lnTo>
                  <a:pt x="301843" y="36724"/>
                </a:lnTo>
                <a:lnTo>
                  <a:pt x="302215" y="34008"/>
                </a:lnTo>
                <a:lnTo>
                  <a:pt x="299806" y="28167"/>
                </a:lnTo>
                <a:lnTo>
                  <a:pt x="280549" y="6326"/>
                </a:lnTo>
                <a:lnTo>
                  <a:pt x="274301" y="2812"/>
                </a:lnTo>
                <a:lnTo>
                  <a:pt x="255498" y="14"/>
                </a:lnTo>
                <a:lnTo>
                  <a:pt x="302965" y="0"/>
                </a:lnTo>
                <a:lnTo>
                  <a:pt x="315660" y="0"/>
                </a:lnTo>
                <a:lnTo>
                  <a:pt x="322008" y="2822"/>
                </a:lnTo>
                <a:lnTo>
                  <a:pt x="339177" y="17333"/>
                </a:lnTo>
                <a:lnTo>
                  <a:pt x="340222" y="21109"/>
                </a:lnTo>
                <a:lnTo>
                  <a:pt x="340500" y="23598"/>
                </a:lnTo>
                <a:lnTo>
                  <a:pt x="316137" y="68361"/>
                </a:lnTo>
                <a:lnTo>
                  <a:pt x="307333" y="81168"/>
                </a:lnTo>
                <a:lnTo>
                  <a:pt x="304902" y="88286"/>
                </a:lnTo>
                <a:lnTo>
                  <a:pt x="312483"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8312" name="SMARTInkShape-Group658">
            <a:extLst>
              <a:ext uri="{FF2B5EF4-FFF2-40B4-BE49-F238E27FC236}">
                <a16:creationId xmlns:a16="http://schemas.microsoft.com/office/drawing/2014/main" id="{920DB989-F719-87C3-8551-347F81EF8A50}"/>
              </a:ext>
            </a:extLst>
          </p:cNvPr>
          <p:cNvGrpSpPr/>
          <p:nvPr/>
        </p:nvGrpSpPr>
        <p:grpSpPr>
          <a:xfrm>
            <a:off x="6715286" y="4214970"/>
            <a:ext cx="437990" cy="185581"/>
            <a:chOff x="6715286" y="4214970"/>
            <a:chExt cx="437990" cy="185581"/>
          </a:xfrm>
        </p:grpSpPr>
        <p:sp>
          <p:nvSpPr>
            <p:cNvPr id="268308" name="SMARTInkShape-2710">
              <a:extLst>
                <a:ext uri="{FF2B5EF4-FFF2-40B4-BE49-F238E27FC236}">
                  <a16:creationId xmlns:a16="http://schemas.microsoft.com/office/drawing/2014/main" id="{15143D4F-8275-13B4-CB72-A1BDB1724693}"/>
                </a:ext>
              </a:extLst>
            </p:cNvPr>
            <p:cNvSpPr/>
            <p:nvPr>
              <p:custDataLst>
                <p:tags r:id="rId107"/>
              </p:custDataLst>
            </p:nvPr>
          </p:nvSpPr>
          <p:spPr>
            <a:xfrm>
              <a:off x="6715286" y="4258235"/>
              <a:ext cx="55103" cy="136869"/>
            </a:xfrm>
            <a:custGeom>
              <a:avLst/>
              <a:gdLst/>
              <a:ahLst/>
              <a:cxnLst/>
              <a:rect l="0" t="0" r="0" b="0"/>
              <a:pathLst>
                <a:path w="55103" h="136869">
                  <a:moveTo>
                    <a:pt x="37939" y="66115"/>
                  </a:moveTo>
                  <a:lnTo>
                    <a:pt x="37939" y="66115"/>
                  </a:lnTo>
                  <a:lnTo>
                    <a:pt x="37939" y="25183"/>
                  </a:lnTo>
                  <a:lnTo>
                    <a:pt x="35117" y="18642"/>
                  </a:lnTo>
                  <a:lnTo>
                    <a:pt x="31394" y="12208"/>
                  </a:lnTo>
                  <a:lnTo>
                    <a:pt x="28530" y="0"/>
                  </a:lnTo>
                  <a:lnTo>
                    <a:pt x="6026" y="44235"/>
                  </a:lnTo>
                  <a:lnTo>
                    <a:pt x="654" y="90763"/>
                  </a:lnTo>
                  <a:lnTo>
                    <a:pt x="0" y="114258"/>
                  </a:lnTo>
                  <a:lnTo>
                    <a:pt x="2063" y="118318"/>
                  </a:lnTo>
                  <a:lnTo>
                    <a:pt x="21311" y="135731"/>
                  </a:lnTo>
                  <a:lnTo>
                    <a:pt x="24737" y="136868"/>
                  </a:lnTo>
                  <a:lnTo>
                    <a:pt x="28080" y="136567"/>
                  </a:lnTo>
                  <a:lnTo>
                    <a:pt x="31366" y="135308"/>
                  </a:lnTo>
                  <a:lnTo>
                    <a:pt x="37840" y="128265"/>
                  </a:lnTo>
                  <a:lnTo>
                    <a:pt x="50620" y="101440"/>
                  </a:lnTo>
                  <a:lnTo>
                    <a:pt x="55102" y="79874"/>
                  </a:lnTo>
                  <a:lnTo>
                    <a:pt x="51374" y="55022"/>
                  </a:lnTo>
                  <a:lnTo>
                    <a:pt x="40632" y="26843"/>
                  </a:lnTo>
                  <a:lnTo>
                    <a:pt x="34549" y="17616"/>
                  </a:lnTo>
                  <a:lnTo>
                    <a:pt x="28319" y="12810"/>
                  </a:lnTo>
                  <a:lnTo>
                    <a:pt x="18889" y="89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09" name="SMARTInkShape-2711">
              <a:extLst>
                <a:ext uri="{FF2B5EF4-FFF2-40B4-BE49-F238E27FC236}">
                  <a16:creationId xmlns:a16="http://schemas.microsoft.com/office/drawing/2014/main" id="{4514898A-1545-6C1B-2520-D8421A0EE32A}"/>
                </a:ext>
              </a:extLst>
            </p:cNvPr>
            <p:cNvSpPr/>
            <p:nvPr>
              <p:custDataLst>
                <p:tags r:id="rId108"/>
              </p:custDataLst>
            </p:nvPr>
          </p:nvSpPr>
          <p:spPr>
            <a:xfrm>
              <a:off x="6867525" y="439102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10" name="SMARTInkShape-2712">
              <a:extLst>
                <a:ext uri="{FF2B5EF4-FFF2-40B4-BE49-F238E27FC236}">
                  <a16:creationId xmlns:a16="http://schemas.microsoft.com/office/drawing/2014/main" id="{A7A0402E-EB85-F86C-B1EE-5D6E6A325492}"/>
                </a:ext>
              </a:extLst>
            </p:cNvPr>
            <p:cNvSpPr/>
            <p:nvPr>
              <p:custDataLst>
                <p:tags r:id="rId109"/>
              </p:custDataLst>
            </p:nvPr>
          </p:nvSpPr>
          <p:spPr>
            <a:xfrm>
              <a:off x="6953838" y="4248304"/>
              <a:ext cx="70578" cy="118255"/>
            </a:xfrm>
            <a:custGeom>
              <a:avLst/>
              <a:gdLst/>
              <a:ahLst/>
              <a:cxnLst/>
              <a:rect l="0" t="0" r="0" b="0"/>
              <a:pathLst>
                <a:path w="70578" h="118255">
                  <a:moveTo>
                    <a:pt x="47037" y="56996"/>
                  </a:moveTo>
                  <a:lnTo>
                    <a:pt x="47037" y="56996"/>
                  </a:lnTo>
                  <a:lnTo>
                    <a:pt x="47037" y="51939"/>
                  </a:lnTo>
                  <a:lnTo>
                    <a:pt x="49859" y="46635"/>
                  </a:lnTo>
                  <a:lnTo>
                    <a:pt x="53582" y="40749"/>
                  </a:lnTo>
                  <a:lnTo>
                    <a:pt x="55237" y="34606"/>
                  </a:lnTo>
                  <a:lnTo>
                    <a:pt x="56738" y="32544"/>
                  </a:lnTo>
                  <a:lnTo>
                    <a:pt x="58795" y="31170"/>
                  </a:lnTo>
                  <a:lnTo>
                    <a:pt x="61226" y="30253"/>
                  </a:lnTo>
                  <a:lnTo>
                    <a:pt x="61787" y="28585"/>
                  </a:lnTo>
                  <a:lnTo>
                    <a:pt x="61104" y="26413"/>
                  </a:lnTo>
                  <a:lnTo>
                    <a:pt x="59590" y="23908"/>
                  </a:lnTo>
                  <a:lnTo>
                    <a:pt x="59639" y="22237"/>
                  </a:lnTo>
                  <a:lnTo>
                    <a:pt x="60730" y="21123"/>
                  </a:lnTo>
                  <a:lnTo>
                    <a:pt x="62515" y="20381"/>
                  </a:lnTo>
                  <a:lnTo>
                    <a:pt x="62648" y="18828"/>
                  </a:lnTo>
                  <a:lnTo>
                    <a:pt x="58077" y="8730"/>
                  </a:lnTo>
                  <a:lnTo>
                    <a:pt x="57572" y="5769"/>
                  </a:lnTo>
                  <a:lnTo>
                    <a:pt x="56177" y="3795"/>
                  </a:lnTo>
                  <a:lnTo>
                    <a:pt x="54189" y="2478"/>
                  </a:lnTo>
                  <a:lnTo>
                    <a:pt x="48450" y="367"/>
                  </a:lnTo>
                  <a:lnTo>
                    <a:pt x="42399" y="0"/>
                  </a:lnTo>
                  <a:lnTo>
                    <a:pt x="28847" y="10005"/>
                  </a:lnTo>
                  <a:lnTo>
                    <a:pt x="6116" y="39574"/>
                  </a:lnTo>
                  <a:lnTo>
                    <a:pt x="2392" y="52428"/>
                  </a:lnTo>
                  <a:lnTo>
                    <a:pt x="0" y="81493"/>
                  </a:lnTo>
                  <a:lnTo>
                    <a:pt x="2496" y="91873"/>
                  </a:lnTo>
                  <a:lnTo>
                    <a:pt x="12721" y="107159"/>
                  </a:lnTo>
                  <a:lnTo>
                    <a:pt x="26874" y="117132"/>
                  </a:lnTo>
                  <a:lnTo>
                    <a:pt x="31478" y="118254"/>
                  </a:lnTo>
                  <a:lnTo>
                    <a:pt x="35606" y="117943"/>
                  </a:lnTo>
                  <a:lnTo>
                    <a:pt x="43015" y="114775"/>
                  </a:lnTo>
                  <a:lnTo>
                    <a:pt x="49836" y="109840"/>
                  </a:lnTo>
                  <a:lnTo>
                    <a:pt x="59625" y="96054"/>
                  </a:lnTo>
                  <a:lnTo>
                    <a:pt x="70577" y="54920"/>
                  </a:lnTo>
                  <a:lnTo>
                    <a:pt x="70552" y="39845"/>
                  </a:lnTo>
                  <a:lnTo>
                    <a:pt x="67013" y="27149"/>
                  </a:lnTo>
                  <a:lnTo>
                    <a:pt x="58147" y="11921"/>
                  </a:lnTo>
                  <a:lnTo>
                    <a:pt x="56560" y="11071"/>
                  </a:lnTo>
                  <a:lnTo>
                    <a:pt x="51975" y="10126"/>
                  </a:lnTo>
                  <a:lnTo>
                    <a:pt x="50330" y="10933"/>
                  </a:lnTo>
                  <a:lnTo>
                    <a:pt x="47037" y="188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11" name="SMARTInkShape-2713">
              <a:extLst>
                <a:ext uri="{FF2B5EF4-FFF2-40B4-BE49-F238E27FC236}">
                  <a16:creationId xmlns:a16="http://schemas.microsoft.com/office/drawing/2014/main" id="{0DA87C3B-4EFF-D3AD-6E9A-0A2EDD420EC6}"/>
                </a:ext>
              </a:extLst>
            </p:cNvPr>
            <p:cNvSpPr/>
            <p:nvPr>
              <p:custDataLst>
                <p:tags r:id="rId110"/>
              </p:custDataLst>
            </p:nvPr>
          </p:nvSpPr>
          <p:spPr>
            <a:xfrm>
              <a:off x="7143750" y="4214970"/>
              <a:ext cx="9526" cy="176056"/>
            </a:xfrm>
            <a:custGeom>
              <a:avLst/>
              <a:gdLst/>
              <a:ahLst/>
              <a:cxnLst/>
              <a:rect l="0" t="0" r="0" b="0"/>
              <a:pathLst>
                <a:path w="9526" h="176056">
                  <a:moveTo>
                    <a:pt x="0" y="14130"/>
                  </a:moveTo>
                  <a:lnTo>
                    <a:pt x="0" y="14130"/>
                  </a:lnTo>
                  <a:lnTo>
                    <a:pt x="0" y="0"/>
                  </a:lnTo>
                  <a:lnTo>
                    <a:pt x="0" y="39054"/>
                  </a:lnTo>
                  <a:lnTo>
                    <a:pt x="0" y="86304"/>
                  </a:lnTo>
                  <a:lnTo>
                    <a:pt x="1058" y="131892"/>
                  </a:lnTo>
                  <a:lnTo>
                    <a:pt x="9525" y="17605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318" name="SMARTInkShape-Group659">
            <a:extLst>
              <a:ext uri="{FF2B5EF4-FFF2-40B4-BE49-F238E27FC236}">
                <a16:creationId xmlns:a16="http://schemas.microsoft.com/office/drawing/2014/main" id="{FBE95C1A-A1BC-0B18-D77F-DC401E11A6F8}"/>
              </a:ext>
            </a:extLst>
          </p:cNvPr>
          <p:cNvGrpSpPr/>
          <p:nvPr/>
        </p:nvGrpSpPr>
        <p:grpSpPr>
          <a:xfrm>
            <a:off x="5915025" y="4905423"/>
            <a:ext cx="628651" cy="161878"/>
            <a:chOff x="5915025" y="4905423"/>
            <a:chExt cx="628651" cy="161878"/>
          </a:xfrm>
        </p:grpSpPr>
        <p:sp>
          <p:nvSpPr>
            <p:cNvPr id="268313" name="SMARTInkShape-2714">
              <a:extLst>
                <a:ext uri="{FF2B5EF4-FFF2-40B4-BE49-F238E27FC236}">
                  <a16:creationId xmlns:a16="http://schemas.microsoft.com/office/drawing/2014/main" id="{284B69B7-B18B-3E82-E31D-2102D7C7D59E}"/>
                </a:ext>
              </a:extLst>
            </p:cNvPr>
            <p:cNvSpPr/>
            <p:nvPr>
              <p:custDataLst>
                <p:tags r:id="rId102"/>
              </p:custDataLst>
            </p:nvPr>
          </p:nvSpPr>
          <p:spPr>
            <a:xfrm>
              <a:off x="5915025" y="4905423"/>
              <a:ext cx="85726" cy="160377"/>
            </a:xfrm>
            <a:custGeom>
              <a:avLst/>
              <a:gdLst/>
              <a:ahLst/>
              <a:cxnLst/>
              <a:rect l="0" t="0" r="0" b="0"/>
              <a:pathLst>
                <a:path w="85726" h="160377">
                  <a:moveTo>
                    <a:pt x="0" y="47577"/>
                  </a:moveTo>
                  <a:lnTo>
                    <a:pt x="0" y="47577"/>
                  </a:lnTo>
                  <a:lnTo>
                    <a:pt x="5056" y="47577"/>
                  </a:lnTo>
                  <a:lnTo>
                    <a:pt x="6545" y="46519"/>
                  </a:lnTo>
                  <a:lnTo>
                    <a:pt x="7539" y="44755"/>
                  </a:lnTo>
                  <a:lnTo>
                    <a:pt x="9409" y="38444"/>
                  </a:lnTo>
                  <a:lnTo>
                    <a:pt x="16049" y="30525"/>
                  </a:lnTo>
                  <a:lnTo>
                    <a:pt x="19219" y="21829"/>
                  </a:lnTo>
                  <a:lnTo>
                    <a:pt x="32190" y="6257"/>
                  </a:lnTo>
                  <a:lnTo>
                    <a:pt x="38296" y="2754"/>
                  </a:lnTo>
                  <a:lnTo>
                    <a:pt x="50839" y="505"/>
                  </a:lnTo>
                  <a:lnTo>
                    <a:pt x="69853" y="0"/>
                  </a:lnTo>
                  <a:lnTo>
                    <a:pt x="76201" y="2796"/>
                  </a:lnTo>
                  <a:lnTo>
                    <a:pt x="79376" y="5023"/>
                  </a:lnTo>
                  <a:lnTo>
                    <a:pt x="81492" y="8625"/>
                  </a:lnTo>
                  <a:lnTo>
                    <a:pt x="84471" y="23806"/>
                  </a:lnTo>
                  <a:lnTo>
                    <a:pt x="85167" y="35601"/>
                  </a:lnTo>
                  <a:lnTo>
                    <a:pt x="67752" y="81800"/>
                  </a:lnTo>
                  <a:lnTo>
                    <a:pt x="59745" y="95596"/>
                  </a:lnTo>
                  <a:lnTo>
                    <a:pt x="15953" y="138614"/>
                  </a:lnTo>
                  <a:lnTo>
                    <a:pt x="2310" y="150334"/>
                  </a:lnTo>
                  <a:lnTo>
                    <a:pt x="1026" y="154277"/>
                  </a:lnTo>
                  <a:lnTo>
                    <a:pt x="684" y="156811"/>
                  </a:lnTo>
                  <a:lnTo>
                    <a:pt x="1515" y="158499"/>
                  </a:lnTo>
                  <a:lnTo>
                    <a:pt x="3126" y="159626"/>
                  </a:lnTo>
                  <a:lnTo>
                    <a:pt x="5259" y="160376"/>
                  </a:lnTo>
                  <a:lnTo>
                    <a:pt x="7739" y="159818"/>
                  </a:lnTo>
                  <a:lnTo>
                    <a:pt x="17345" y="155034"/>
                  </a:lnTo>
                  <a:lnTo>
                    <a:pt x="59805" y="152399"/>
                  </a:lnTo>
                  <a:lnTo>
                    <a:pt x="85725" y="1523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14" name="SMARTInkShape-2715">
              <a:extLst>
                <a:ext uri="{FF2B5EF4-FFF2-40B4-BE49-F238E27FC236}">
                  <a16:creationId xmlns:a16="http://schemas.microsoft.com/office/drawing/2014/main" id="{B0348BA1-B4E2-A012-99E3-96C7EB6DA4EE}"/>
                </a:ext>
              </a:extLst>
            </p:cNvPr>
            <p:cNvSpPr/>
            <p:nvPr>
              <p:custDataLst>
                <p:tags r:id="rId103"/>
              </p:custDataLst>
            </p:nvPr>
          </p:nvSpPr>
          <p:spPr>
            <a:xfrm>
              <a:off x="6067425" y="50673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15" name="SMARTInkShape-2716">
              <a:extLst>
                <a:ext uri="{FF2B5EF4-FFF2-40B4-BE49-F238E27FC236}">
                  <a16:creationId xmlns:a16="http://schemas.microsoft.com/office/drawing/2014/main" id="{38605EA6-71A9-E5AE-E7A3-FEA7406115B3}"/>
                </a:ext>
              </a:extLst>
            </p:cNvPr>
            <p:cNvSpPr/>
            <p:nvPr>
              <p:custDataLst>
                <p:tags r:id="rId104"/>
              </p:custDataLst>
            </p:nvPr>
          </p:nvSpPr>
          <p:spPr>
            <a:xfrm>
              <a:off x="6212847" y="4914900"/>
              <a:ext cx="109560" cy="142230"/>
            </a:xfrm>
            <a:custGeom>
              <a:avLst/>
              <a:gdLst/>
              <a:ahLst/>
              <a:cxnLst/>
              <a:rect l="0" t="0" r="0" b="0"/>
              <a:pathLst>
                <a:path w="109560" h="142230">
                  <a:moveTo>
                    <a:pt x="73653" y="19050"/>
                  </a:moveTo>
                  <a:lnTo>
                    <a:pt x="73653" y="19050"/>
                  </a:lnTo>
                  <a:lnTo>
                    <a:pt x="92276" y="19050"/>
                  </a:lnTo>
                  <a:lnTo>
                    <a:pt x="92692" y="9917"/>
                  </a:lnTo>
                  <a:lnTo>
                    <a:pt x="87643" y="4585"/>
                  </a:lnTo>
                  <a:lnTo>
                    <a:pt x="82340" y="2037"/>
                  </a:lnTo>
                  <a:lnTo>
                    <a:pt x="55978" y="54"/>
                  </a:lnTo>
                  <a:lnTo>
                    <a:pt x="52345" y="36"/>
                  </a:lnTo>
                  <a:lnTo>
                    <a:pt x="42664" y="5660"/>
                  </a:lnTo>
                  <a:lnTo>
                    <a:pt x="20614" y="25950"/>
                  </a:lnTo>
                  <a:lnTo>
                    <a:pt x="13745" y="36580"/>
                  </a:lnTo>
                  <a:lnTo>
                    <a:pt x="12547" y="41320"/>
                  </a:lnTo>
                  <a:lnTo>
                    <a:pt x="12808" y="45538"/>
                  </a:lnTo>
                  <a:lnTo>
                    <a:pt x="15919" y="53048"/>
                  </a:lnTo>
                  <a:lnTo>
                    <a:pt x="20829" y="59913"/>
                  </a:lnTo>
                  <a:lnTo>
                    <a:pt x="26540" y="63669"/>
                  </a:lnTo>
                  <a:lnTo>
                    <a:pt x="72489" y="78356"/>
                  </a:lnTo>
                  <a:lnTo>
                    <a:pt x="90753" y="93495"/>
                  </a:lnTo>
                  <a:lnTo>
                    <a:pt x="92532" y="111498"/>
                  </a:lnTo>
                  <a:lnTo>
                    <a:pt x="82539" y="123583"/>
                  </a:lnTo>
                  <a:lnTo>
                    <a:pt x="66173" y="135513"/>
                  </a:lnTo>
                  <a:lnTo>
                    <a:pt x="42862" y="140694"/>
                  </a:lnTo>
                  <a:lnTo>
                    <a:pt x="20903" y="142229"/>
                  </a:lnTo>
                  <a:lnTo>
                    <a:pt x="10345" y="139766"/>
                  </a:lnTo>
                  <a:lnTo>
                    <a:pt x="0" y="134617"/>
                  </a:lnTo>
                  <a:lnTo>
                    <a:pt x="4229" y="128269"/>
                  </a:lnTo>
                  <a:lnTo>
                    <a:pt x="13164" y="119450"/>
                  </a:lnTo>
                  <a:lnTo>
                    <a:pt x="56121" y="92052"/>
                  </a:lnTo>
                  <a:lnTo>
                    <a:pt x="96677" y="70126"/>
                  </a:lnTo>
                  <a:lnTo>
                    <a:pt x="104348" y="63623"/>
                  </a:lnTo>
                  <a:lnTo>
                    <a:pt x="108462" y="54382"/>
                  </a:lnTo>
                  <a:lnTo>
                    <a:pt x="109559" y="48955"/>
                  </a:lnTo>
                  <a:lnTo>
                    <a:pt x="107956" y="37280"/>
                  </a:lnTo>
                  <a:lnTo>
                    <a:pt x="106046" y="31203"/>
                  </a:lnTo>
                  <a:lnTo>
                    <a:pt x="98281" y="21629"/>
                  </a:lnTo>
                  <a:lnTo>
                    <a:pt x="7365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16" name="SMARTInkShape-2717">
              <a:extLst>
                <a:ext uri="{FF2B5EF4-FFF2-40B4-BE49-F238E27FC236}">
                  <a16:creationId xmlns:a16="http://schemas.microsoft.com/office/drawing/2014/main" id="{330C6AF9-8056-0889-C2FA-12DA0BC7DE0A}"/>
                </a:ext>
              </a:extLst>
            </p:cNvPr>
            <p:cNvSpPr/>
            <p:nvPr>
              <p:custDataLst>
                <p:tags r:id="rId105"/>
              </p:custDataLst>
            </p:nvPr>
          </p:nvSpPr>
          <p:spPr>
            <a:xfrm>
              <a:off x="6364158" y="4928645"/>
              <a:ext cx="93793" cy="110081"/>
            </a:xfrm>
            <a:custGeom>
              <a:avLst/>
              <a:gdLst/>
              <a:ahLst/>
              <a:cxnLst/>
              <a:rect l="0" t="0" r="0" b="0"/>
              <a:pathLst>
                <a:path w="93793" h="110081">
                  <a:moveTo>
                    <a:pt x="8067" y="62455"/>
                  </a:moveTo>
                  <a:lnTo>
                    <a:pt x="8067" y="62455"/>
                  </a:lnTo>
                  <a:lnTo>
                    <a:pt x="8067" y="36644"/>
                  </a:lnTo>
                  <a:lnTo>
                    <a:pt x="24313" y="12308"/>
                  </a:lnTo>
                  <a:lnTo>
                    <a:pt x="41155" y="522"/>
                  </a:lnTo>
                  <a:lnTo>
                    <a:pt x="43884" y="0"/>
                  </a:lnTo>
                  <a:lnTo>
                    <a:pt x="46762" y="710"/>
                  </a:lnTo>
                  <a:lnTo>
                    <a:pt x="52782" y="3263"/>
                  </a:lnTo>
                  <a:lnTo>
                    <a:pt x="58984" y="4398"/>
                  </a:lnTo>
                  <a:lnTo>
                    <a:pt x="61062" y="5758"/>
                  </a:lnTo>
                  <a:lnTo>
                    <a:pt x="62447" y="7723"/>
                  </a:lnTo>
                  <a:lnTo>
                    <a:pt x="63371" y="10092"/>
                  </a:lnTo>
                  <a:lnTo>
                    <a:pt x="59614" y="28595"/>
                  </a:lnTo>
                  <a:lnTo>
                    <a:pt x="47804" y="55688"/>
                  </a:lnTo>
                  <a:lnTo>
                    <a:pt x="20975" y="90170"/>
                  </a:lnTo>
                  <a:lnTo>
                    <a:pt x="18037" y="96997"/>
                  </a:lnTo>
                  <a:lnTo>
                    <a:pt x="9589" y="108148"/>
                  </a:lnTo>
                  <a:lnTo>
                    <a:pt x="5920" y="109221"/>
                  </a:lnTo>
                  <a:lnTo>
                    <a:pt x="0" y="109911"/>
                  </a:lnTo>
                  <a:lnTo>
                    <a:pt x="47030" y="110080"/>
                  </a:lnTo>
                  <a:lnTo>
                    <a:pt x="93792" y="1100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17" name="SMARTInkShape-2718">
              <a:extLst>
                <a:ext uri="{FF2B5EF4-FFF2-40B4-BE49-F238E27FC236}">
                  <a16:creationId xmlns:a16="http://schemas.microsoft.com/office/drawing/2014/main" id="{68D454F6-99DD-6C73-88FD-ED5FB1DB81D8}"/>
                </a:ext>
              </a:extLst>
            </p:cNvPr>
            <p:cNvSpPr/>
            <p:nvPr>
              <p:custDataLst>
                <p:tags r:id="rId106"/>
              </p:custDataLst>
            </p:nvPr>
          </p:nvSpPr>
          <p:spPr>
            <a:xfrm>
              <a:off x="6524625" y="4906699"/>
              <a:ext cx="19051" cy="160602"/>
            </a:xfrm>
            <a:custGeom>
              <a:avLst/>
              <a:gdLst/>
              <a:ahLst/>
              <a:cxnLst/>
              <a:rect l="0" t="0" r="0" b="0"/>
              <a:pathLst>
                <a:path w="19051" h="160602">
                  <a:moveTo>
                    <a:pt x="0" y="8201"/>
                  </a:moveTo>
                  <a:lnTo>
                    <a:pt x="0" y="8201"/>
                  </a:lnTo>
                  <a:lnTo>
                    <a:pt x="0" y="0"/>
                  </a:lnTo>
                  <a:lnTo>
                    <a:pt x="5056" y="4125"/>
                  </a:lnTo>
                  <a:lnTo>
                    <a:pt x="7538" y="14856"/>
                  </a:lnTo>
                  <a:lnTo>
                    <a:pt x="9132" y="52672"/>
                  </a:lnTo>
                  <a:lnTo>
                    <a:pt x="9447" y="93303"/>
                  </a:lnTo>
                  <a:lnTo>
                    <a:pt x="12332" y="129080"/>
                  </a:lnTo>
                  <a:lnTo>
                    <a:pt x="19050" y="1606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325" name="SMARTInkShape-Group660">
            <a:extLst>
              <a:ext uri="{FF2B5EF4-FFF2-40B4-BE49-F238E27FC236}">
                <a16:creationId xmlns:a16="http://schemas.microsoft.com/office/drawing/2014/main" id="{217A44DA-3D05-787C-5F21-F49037C4E9C8}"/>
              </a:ext>
            </a:extLst>
          </p:cNvPr>
          <p:cNvGrpSpPr/>
          <p:nvPr/>
        </p:nvGrpSpPr>
        <p:grpSpPr>
          <a:xfrm>
            <a:off x="4619625" y="1280649"/>
            <a:ext cx="1018293" cy="184868"/>
            <a:chOff x="4619625" y="1280649"/>
            <a:chExt cx="1018293" cy="184868"/>
          </a:xfrm>
        </p:grpSpPr>
        <p:sp>
          <p:nvSpPr>
            <p:cNvPr id="268319" name="SMARTInkShape-2719">
              <a:extLst>
                <a:ext uri="{FF2B5EF4-FFF2-40B4-BE49-F238E27FC236}">
                  <a16:creationId xmlns:a16="http://schemas.microsoft.com/office/drawing/2014/main" id="{0EC6BB09-57F7-E399-A7CC-9A3DDB8D2455}"/>
                </a:ext>
              </a:extLst>
            </p:cNvPr>
            <p:cNvSpPr/>
            <p:nvPr>
              <p:custDataLst>
                <p:tags r:id="rId96"/>
              </p:custDataLst>
            </p:nvPr>
          </p:nvSpPr>
          <p:spPr>
            <a:xfrm>
              <a:off x="4619625" y="1381162"/>
              <a:ext cx="161926" cy="19014"/>
            </a:xfrm>
            <a:custGeom>
              <a:avLst/>
              <a:gdLst/>
              <a:ahLst/>
              <a:cxnLst/>
              <a:rect l="0" t="0" r="0" b="0"/>
              <a:pathLst>
                <a:path w="161926" h="19014">
                  <a:moveTo>
                    <a:pt x="0" y="19013"/>
                  </a:moveTo>
                  <a:lnTo>
                    <a:pt x="0" y="19013"/>
                  </a:lnTo>
                  <a:lnTo>
                    <a:pt x="8201" y="19013"/>
                  </a:lnTo>
                  <a:lnTo>
                    <a:pt x="43256" y="11474"/>
                  </a:lnTo>
                  <a:lnTo>
                    <a:pt x="84862" y="4824"/>
                  </a:lnTo>
                  <a:lnTo>
                    <a:pt x="129541" y="390"/>
                  </a:lnTo>
                  <a:lnTo>
                    <a:pt x="149906" y="0"/>
                  </a:lnTo>
                  <a:lnTo>
                    <a:pt x="161925" y="9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20" name="SMARTInkShape-2720">
              <a:extLst>
                <a:ext uri="{FF2B5EF4-FFF2-40B4-BE49-F238E27FC236}">
                  <a16:creationId xmlns:a16="http://schemas.microsoft.com/office/drawing/2014/main" id="{56AC639B-9C83-485B-D66B-3EFDE694BB20}"/>
                </a:ext>
              </a:extLst>
            </p:cNvPr>
            <p:cNvSpPr/>
            <p:nvPr>
              <p:custDataLst>
                <p:tags r:id="rId97"/>
              </p:custDataLst>
            </p:nvPr>
          </p:nvSpPr>
          <p:spPr>
            <a:xfrm>
              <a:off x="4982761" y="1280757"/>
              <a:ext cx="113115" cy="167019"/>
            </a:xfrm>
            <a:custGeom>
              <a:avLst/>
              <a:gdLst/>
              <a:ahLst/>
              <a:cxnLst/>
              <a:rect l="0" t="0" r="0" b="0"/>
              <a:pathLst>
                <a:path w="113115" h="167019">
                  <a:moveTo>
                    <a:pt x="17864" y="62268"/>
                  </a:moveTo>
                  <a:lnTo>
                    <a:pt x="17864" y="62268"/>
                  </a:lnTo>
                  <a:lnTo>
                    <a:pt x="17864" y="44934"/>
                  </a:lnTo>
                  <a:lnTo>
                    <a:pt x="49662" y="11432"/>
                  </a:lnTo>
                  <a:lnTo>
                    <a:pt x="55986" y="7924"/>
                  </a:lnTo>
                  <a:lnTo>
                    <a:pt x="59154" y="6989"/>
                  </a:lnTo>
                  <a:lnTo>
                    <a:pt x="61266" y="5307"/>
                  </a:lnTo>
                  <a:lnTo>
                    <a:pt x="63612" y="616"/>
                  </a:lnTo>
                  <a:lnTo>
                    <a:pt x="65296" y="0"/>
                  </a:lnTo>
                  <a:lnTo>
                    <a:pt x="67478" y="648"/>
                  </a:lnTo>
                  <a:lnTo>
                    <a:pt x="77174" y="7548"/>
                  </a:lnTo>
                  <a:lnTo>
                    <a:pt x="79629" y="9913"/>
                  </a:lnTo>
                  <a:lnTo>
                    <a:pt x="82357" y="15363"/>
                  </a:lnTo>
                  <a:lnTo>
                    <a:pt x="89739" y="38217"/>
                  </a:lnTo>
                  <a:lnTo>
                    <a:pt x="82113" y="81397"/>
                  </a:lnTo>
                  <a:lnTo>
                    <a:pt x="74296" y="97569"/>
                  </a:lnTo>
                  <a:lnTo>
                    <a:pt x="69403" y="105474"/>
                  </a:lnTo>
                  <a:lnTo>
                    <a:pt x="64531" y="116933"/>
                  </a:lnTo>
                  <a:lnTo>
                    <a:pt x="55891" y="127486"/>
                  </a:lnTo>
                  <a:lnTo>
                    <a:pt x="29726" y="143903"/>
                  </a:lnTo>
                  <a:lnTo>
                    <a:pt x="27889" y="147383"/>
                  </a:lnTo>
                  <a:lnTo>
                    <a:pt x="27723" y="150761"/>
                  </a:lnTo>
                  <a:lnTo>
                    <a:pt x="24436" y="154072"/>
                  </a:lnTo>
                  <a:lnTo>
                    <a:pt x="0" y="166475"/>
                  </a:lnTo>
                  <a:lnTo>
                    <a:pt x="20999" y="161443"/>
                  </a:lnTo>
                  <a:lnTo>
                    <a:pt x="8327" y="164913"/>
                  </a:lnTo>
                  <a:lnTo>
                    <a:pt x="7273" y="165623"/>
                  </a:lnTo>
                  <a:lnTo>
                    <a:pt x="7628" y="166097"/>
                  </a:lnTo>
                  <a:lnTo>
                    <a:pt x="53100" y="167018"/>
                  </a:lnTo>
                  <a:lnTo>
                    <a:pt x="113114" y="1575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21" name="SMARTInkShape-2721">
              <a:extLst>
                <a:ext uri="{FF2B5EF4-FFF2-40B4-BE49-F238E27FC236}">
                  <a16:creationId xmlns:a16="http://schemas.microsoft.com/office/drawing/2014/main" id="{0DD52137-8A2D-488E-A06D-C16B5C258B12}"/>
                </a:ext>
              </a:extLst>
            </p:cNvPr>
            <p:cNvSpPr/>
            <p:nvPr>
              <p:custDataLst>
                <p:tags r:id="rId98"/>
              </p:custDataLst>
            </p:nvPr>
          </p:nvSpPr>
          <p:spPr>
            <a:xfrm>
              <a:off x="5192449" y="1428750"/>
              <a:ext cx="8202" cy="28576"/>
            </a:xfrm>
            <a:custGeom>
              <a:avLst/>
              <a:gdLst/>
              <a:ahLst/>
              <a:cxnLst/>
              <a:rect l="0" t="0" r="0" b="0"/>
              <a:pathLst>
                <a:path w="8202" h="28576">
                  <a:moveTo>
                    <a:pt x="8201" y="28575"/>
                  </a:moveTo>
                  <a:lnTo>
                    <a:pt x="8201" y="28575"/>
                  </a:lnTo>
                  <a:lnTo>
                    <a:pt x="3145" y="23519"/>
                  </a:lnTo>
                  <a:lnTo>
                    <a:pt x="662" y="18214"/>
                  </a:lnTo>
                  <a:lnTo>
                    <a:pt x="0" y="15318"/>
                  </a:lnTo>
                  <a:lnTo>
                    <a:pt x="617" y="12328"/>
                  </a:lnTo>
                  <a:lnTo>
                    <a:pt x="820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22" name="SMARTInkShape-2722">
              <a:extLst>
                <a:ext uri="{FF2B5EF4-FFF2-40B4-BE49-F238E27FC236}">
                  <a16:creationId xmlns:a16="http://schemas.microsoft.com/office/drawing/2014/main" id="{E4A7FB9D-99C4-2102-7B8A-CDD2617F3630}"/>
                </a:ext>
              </a:extLst>
            </p:cNvPr>
            <p:cNvSpPr/>
            <p:nvPr>
              <p:custDataLst>
                <p:tags r:id="rId99"/>
              </p:custDataLst>
            </p:nvPr>
          </p:nvSpPr>
          <p:spPr>
            <a:xfrm>
              <a:off x="5280743" y="1280649"/>
              <a:ext cx="100883" cy="184868"/>
            </a:xfrm>
            <a:custGeom>
              <a:avLst/>
              <a:gdLst/>
              <a:ahLst/>
              <a:cxnLst/>
              <a:rect l="0" t="0" r="0" b="0"/>
              <a:pathLst>
                <a:path w="100883" h="184868">
                  <a:moveTo>
                    <a:pt x="100882" y="14751"/>
                  </a:moveTo>
                  <a:lnTo>
                    <a:pt x="100882" y="14751"/>
                  </a:lnTo>
                  <a:lnTo>
                    <a:pt x="100882" y="6550"/>
                  </a:lnTo>
                  <a:lnTo>
                    <a:pt x="95826" y="562"/>
                  </a:lnTo>
                  <a:lnTo>
                    <a:pt x="92220" y="0"/>
                  </a:lnTo>
                  <a:lnTo>
                    <a:pt x="46693" y="10017"/>
                  </a:lnTo>
                  <a:lnTo>
                    <a:pt x="13845" y="35794"/>
                  </a:lnTo>
                  <a:lnTo>
                    <a:pt x="9283" y="42800"/>
                  </a:lnTo>
                  <a:lnTo>
                    <a:pt x="6713" y="52695"/>
                  </a:lnTo>
                  <a:lnTo>
                    <a:pt x="6353" y="55922"/>
                  </a:lnTo>
                  <a:lnTo>
                    <a:pt x="8774" y="62330"/>
                  </a:lnTo>
                  <a:lnTo>
                    <a:pt x="36243" y="92799"/>
                  </a:lnTo>
                  <a:lnTo>
                    <a:pt x="60646" y="112649"/>
                  </a:lnTo>
                  <a:lnTo>
                    <a:pt x="69241" y="122819"/>
                  </a:lnTo>
                  <a:lnTo>
                    <a:pt x="93083" y="141348"/>
                  </a:lnTo>
                  <a:lnTo>
                    <a:pt x="97416" y="150745"/>
                  </a:lnTo>
                  <a:lnTo>
                    <a:pt x="100197" y="168967"/>
                  </a:lnTo>
                  <a:lnTo>
                    <a:pt x="97755" y="176072"/>
                  </a:lnTo>
                  <a:lnTo>
                    <a:pt x="95622" y="179448"/>
                  </a:lnTo>
                  <a:lnTo>
                    <a:pt x="92084" y="181699"/>
                  </a:lnTo>
                  <a:lnTo>
                    <a:pt x="75933" y="184867"/>
                  </a:lnTo>
                  <a:lnTo>
                    <a:pt x="51509" y="184748"/>
                  </a:lnTo>
                  <a:lnTo>
                    <a:pt x="10458" y="172891"/>
                  </a:lnTo>
                  <a:lnTo>
                    <a:pt x="2486" y="166880"/>
                  </a:lnTo>
                  <a:lnTo>
                    <a:pt x="359" y="163795"/>
                  </a:lnTo>
                  <a:lnTo>
                    <a:pt x="0" y="160681"/>
                  </a:lnTo>
                  <a:lnTo>
                    <a:pt x="9738" y="139854"/>
                  </a:lnTo>
                  <a:lnTo>
                    <a:pt x="21216" y="131030"/>
                  </a:lnTo>
                  <a:lnTo>
                    <a:pt x="67194" y="110175"/>
                  </a:lnTo>
                  <a:lnTo>
                    <a:pt x="89053" y="92279"/>
                  </a:lnTo>
                  <a:lnTo>
                    <a:pt x="95625" y="83427"/>
                  </a:lnTo>
                  <a:lnTo>
                    <a:pt x="97377" y="79585"/>
                  </a:lnTo>
                  <a:lnTo>
                    <a:pt x="96502" y="66849"/>
                  </a:lnTo>
                  <a:lnTo>
                    <a:pt x="92585" y="52723"/>
                  </a:lnTo>
                  <a:lnTo>
                    <a:pt x="83457" y="36502"/>
                  </a:lnTo>
                  <a:lnTo>
                    <a:pt x="77257" y="29545"/>
                  </a:lnTo>
                  <a:lnTo>
                    <a:pt x="68863" y="26618"/>
                  </a:lnTo>
                  <a:lnTo>
                    <a:pt x="43732" y="242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23" name="SMARTInkShape-2723">
              <a:extLst>
                <a:ext uri="{FF2B5EF4-FFF2-40B4-BE49-F238E27FC236}">
                  <a16:creationId xmlns:a16="http://schemas.microsoft.com/office/drawing/2014/main" id="{F56836D3-53B4-1A50-DEDA-9811BB7E8EFD}"/>
                </a:ext>
              </a:extLst>
            </p:cNvPr>
            <p:cNvSpPr/>
            <p:nvPr>
              <p:custDataLst>
                <p:tags r:id="rId100"/>
              </p:custDataLst>
            </p:nvPr>
          </p:nvSpPr>
          <p:spPr>
            <a:xfrm>
              <a:off x="5430752" y="1304931"/>
              <a:ext cx="141374" cy="152263"/>
            </a:xfrm>
            <a:custGeom>
              <a:avLst/>
              <a:gdLst/>
              <a:ahLst/>
              <a:cxnLst/>
              <a:rect l="0" t="0" r="0" b="0"/>
              <a:pathLst>
                <a:path w="141374" h="152263">
                  <a:moveTo>
                    <a:pt x="17548" y="57144"/>
                  </a:moveTo>
                  <a:lnTo>
                    <a:pt x="17548" y="57144"/>
                  </a:lnTo>
                  <a:lnTo>
                    <a:pt x="17548" y="52087"/>
                  </a:lnTo>
                  <a:lnTo>
                    <a:pt x="16490" y="50598"/>
                  </a:lnTo>
                  <a:lnTo>
                    <a:pt x="14726" y="49605"/>
                  </a:lnTo>
                  <a:lnTo>
                    <a:pt x="12492" y="48943"/>
                  </a:lnTo>
                  <a:lnTo>
                    <a:pt x="11003" y="47443"/>
                  </a:lnTo>
                  <a:lnTo>
                    <a:pt x="9347" y="42955"/>
                  </a:lnTo>
                  <a:lnTo>
                    <a:pt x="9964" y="40276"/>
                  </a:lnTo>
                  <a:lnTo>
                    <a:pt x="15889" y="31450"/>
                  </a:lnTo>
                  <a:lnTo>
                    <a:pt x="40891" y="6316"/>
                  </a:lnTo>
                  <a:lnTo>
                    <a:pt x="48384" y="2804"/>
                  </a:lnTo>
                  <a:lnTo>
                    <a:pt x="65052" y="364"/>
                  </a:lnTo>
                  <a:lnTo>
                    <a:pt x="79587" y="0"/>
                  </a:lnTo>
                  <a:lnTo>
                    <a:pt x="81133" y="1057"/>
                  </a:lnTo>
                  <a:lnTo>
                    <a:pt x="82163" y="2819"/>
                  </a:lnTo>
                  <a:lnTo>
                    <a:pt x="83307" y="8658"/>
                  </a:lnTo>
                  <a:lnTo>
                    <a:pt x="84187" y="40926"/>
                  </a:lnTo>
                  <a:lnTo>
                    <a:pt x="70962" y="86804"/>
                  </a:lnTo>
                  <a:lnTo>
                    <a:pt x="56775" y="109559"/>
                  </a:lnTo>
                  <a:lnTo>
                    <a:pt x="25600" y="135824"/>
                  </a:lnTo>
                  <a:lnTo>
                    <a:pt x="18305" y="139738"/>
                  </a:lnTo>
                  <a:lnTo>
                    <a:pt x="14877" y="140782"/>
                  </a:lnTo>
                  <a:lnTo>
                    <a:pt x="12592" y="142536"/>
                  </a:lnTo>
                  <a:lnTo>
                    <a:pt x="8319" y="149003"/>
                  </a:lnTo>
                  <a:lnTo>
                    <a:pt x="0" y="151948"/>
                  </a:lnTo>
                  <a:lnTo>
                    <a:pt x="1988" y="152196"/>
                  </a:lnTo>
                  <a:lnTo>
                    <a:pt x="4000" y="152262"/>
                  </a:lnTo>
                  <a:lnTo>
                    <a:pt x="9057" y="149513"/>
                  </a:lnTo>
                  <a:lnTo>
                    <a:pt x="11887" y="147298"/>
                  </a:lnTo>
                  <a:lnTo>
                    <a:pt x="38184" y="143744"/>
                  </a:lnTo>
                  <a:lnTo>
                    <a:pt x="78792" y="142946"/>
                  </a:lnTo>
                  <a:lnTo>
                    <a:pt x="103427" y="141833"/>
                  </a:lnTo>
                  <a:lnTo>
                    <a:pt x="123545" y="137388"/>
                  </a:lnTo>
                  <a:lnTo>
                    <a:pt x="141373" y="1428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24" name="SMARTInkShape-2724">
              <a:extLst>
                <a:ext uri="{FF2B5EF4-FFF2-40B4-BE49-F238E27FC236}">
                  <a16:creationId xmlns:a16="http://schemas.microsoft.com/office/drawing/2014/main" id="{1CC53DE9-79C5-A427-540C-7AE455835BD4}"/>
                </a:ext>
              </a:extLst>
            </p:cNvPr>
            <p:cNvSpPr/>
            <p:nvPr>
              <p:custDataLst>
                <p:tags r:id="rId101"/>
              </p:custDataLst>
            </p:nvPr>
          </p:nvSpPr>
          <p:spPr>
            <a:xfrm>
              <a:off x="5629275" y="1287199"/>
              <a:ext cx="8643" cy="170127"/>
            </a:xfrm>
            <a:custGeom>
              <a:avLst/>
              <a:gdLst/>
              <a:ahLst/>
              <a:cxnLst/>
              <a:rect l="0" t="0" r="0" b="0"/>
              <a:pathLst>
                <a:path w="8643" h="170127">
                  <a:moveTo>
                    <a:pt x="0" y="8201"/>
                  </a:moveTo>
                  <a:lnTo>
                    <a:pt x="0" y="8201"/>
                  </a:lnTo>
                  <a:lnTo>
                    <a:pt x="0" y="0"/>
                  </a:lnTo>
                  <a:lnTo>
                    <a:pt x="5056" y="4125"/>
                  </a:lnTo>
                  <a:lnTo>
                    <a:pt x="8642" y="36755"/>
                  </a:lnTo>
                  <a:lnTo>
                    <a:pt x="6528" y="74872"/>
                  </a:lnTo>
                  <a:lnTo>
                    <a:pt x="573" y="121664"/>
                  </a:lnTo>
                  <a:lnTo>
                    <a:pt x="0" y="170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8326" name="SMARTInkShape-2725">
            <a:extLst>
              <a:ext uri="{FF2B5EF4-FFF2-40B4-BE49-F238E27FC236}">
                <a16:creationId xmlns:a16="http://schemas.microsoft.com/office/drawing/2014/main" id="{2C3EC9E8-B2CA-236B-EC5E-95245E0EAD13}"/>
              </a:ext>
            </a:extLst>
          </p:cNvPr>
          <p:cNvSpPr/>
          <p:nvPr>
            <p:custDataLst>
              <p:tags r:id="rId3"/>
            </p:custDataLst>
          </p:nvPr>
        </p:nvSpPr>
        <p:spPr>
          <a:xfrm>
            <a:off x="2428875" y="4648200"/>
            <a:ext cx="9526" cy="142876"/>
          </a:xfrm>
          <a:custGeom>
            <a:avLst/>
            <a:gdLst/>
            <a:ahLst/>
            <a:cxnLst/>
            <a:rect l="0" t="0" r="0" b="0"/>
            <a:pathLst>
              <a:path w="9526" h="142876">
                <a:moveTo>
                  <a:pt x="9525" y="19050"/>
                </a:moveTo>
                <a:lnTo>
                  <a:pt x="9525" y="19050"/>
                </a:lnTo>
                <a:lnTo>
                  <a:pt x="9525" y="0"/>
                </a:lnTo>
                <a:lnTo>
                  <a:pt x="9525" y="17610"/>
                </a:lnTo>
                <a:lnTo>
                  <a:pt x="883" y="37309"/>
                </a:lnTo>
                <a:lnTo>
                  <a:pt x="2" y="82739"/>
                </a:lnTo>
                <a:lnTo>
                  <a:pt x="1" y="88984"/>
                </a:lnTo>
                <a:lnTo>
                  <a:pt x="2823" y="95287"/>
                </a:lnTo>
                <a:lnTo>
                  <a:pt x="8201" y="102901"/>
                </a:lnTo>
                <a:lnTo>
                  <a:pt x="9409" y="112811"/>
                </a:lnTo>
                <a:lnTo>
                  <a:pt x="9525" y="132947"/>
                </a:lnTo>
                <a:lnTo>
                  <a:pt x="4037" y="133270"/>
                </a:lnTo>
                <a:lnTo>
                  <a:pt x="9249" y="133347"/>
                </a:lnTo>
                <a:lnTo>
                  <a:pt x="4387" y="133350"/>
                </a:lnTo>
                <a:lnTo>
                  <a:pt x="2925" y="134408"/>
                </a:lnTo>
                <a:lnTo>
                  <a:pt x="0" y="142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8333" name="SMARTInkShape-Group662">
            <a:extLst>
              <a:ext uri="{FF2B5EF4-FFF2-40B4-BE49-F238E27FC236}">
                <a16:creationId xmlns:a16="http://schemas.microsoft.com/office/drawing/2014/main" id="{CB675610-6EA7-82D1-4C9A-012D6C1EF1F0}"/>
              </a:ext>
            </a:extLst>
          </p:cNvPr>
          <p:cNvGrpSpPr/>
          <p:nvPr/>
        </p:nvGrpSpPr>
        <p:grpSpPr>
          <a:xfrm>
            <a:off x="1628891" y="4896253"/>
            <a:ext cx="938780" cy="266298"/>
            <a:chOff x="1628891" y="4896253"/>
            <a:chExt cx="938780" cy="266298"/>
          </a:xfrm>
        </p:grpSpPr>
        <p:sp>
          <p:nvSpPr>
            <p:cNvPr id="268327" name="SMARTInkShape-2726">
              <a:extLst>
                <a:ext uri="{FF2B5EF4-FFF2-40B4-BE49-F238E27FC236}">
                  <a16:creationId xmlns:a16="http://schemas.microsoft.com/office/drawing/2014/main" id="{CEE074E6-BBFC-E0D1-8FE9-72FC248129BE}"/>
                </a:ext>
              </a:extLst>
            </p:cNvPr>
            <p:cNvSpPr/>
            <p:nvPr>
              <p:custDataLst>
                <p:tags r:id="rId90"/>
              </p:custDataLst>
            </p:nvPr>
          </p:nvSpPr>
          <p:spPr>
            <a:xfrm>
              <a:off x="1628891" y="4995137"/>
              <a:ext cx="123710" cy="5489"/>
            </a:xfrm>
            <a:custGeom>
              <a:avLst/>
              <a:gdLst/>
              <a:ahLst/>
              <a:cxnLst/>
              <a:rect l="0" t="0" r="0" b="0"/>
              <a:pathLst>
                <a:path w="123710" h="5489">
                  <a:moveTo>
                    <a:pt x="9409" y="5488"/>
                  </a:moveTo>
                  <a:lnTo>
                    <a:pt x="9409" y="5488"/>
                  </a:lnTo>
                  <a:lnTo>
                    <a:pt x="0" y="5488"/>
                  </a:lnTo>
                  <a:lnTo>
                    <a:pt x="43736" y="5488"/>
                  </a:lnTo>
                  <a:lnTo>
                    <a:pt x="75104" y="4430"/>
                  </a:lnTo>
                  <a:lnTo>
                    <a:pt x="90846" y="0"/>
                  </a:lnTo>
                  <a:lnTo>
                    <a:pt x="123709" y="54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28" name="SMARTInkShape-2727">
              <a:extLst>
                <a:ext uri="{FF2B5EF4-FFF2-40B4-BE49-F238E27FC236}">
                  <a16:creationId xmlns:a16="http://schemas.microsoft.com/office/drawing/2014/main" id="{1C57A092-0786-49C5-6D23-3F2EBB88501B}"/>
                </a:ext>
              </a:extLst>
            </p:cNvPr>
            <p:cNvSpPr/>
            <p:nvPr>
              <p:custDataLst>
                <p:tags r:id="rId91"/>
              </p:custDataLst>
            </p:nvPr>
          </p:nvSpPr>
          <p:spPr>
            <a:xfrm>
              <a:off x="1914820" y="4905375"/>
              <a:ext cx="132610" cy="219076"/>
            </a:xfrm>
            <a:custGeom>
              <a:avLst/>
              <a:gdLst/>
              <a:ahLst/>
              <a:cxnLst/>
              <a:rect l="0" t="0" r="0" b="0"/>
              <a:pathLst>
                <a:path w="132610" h="219076">
                  <a:moveTo>
                    <a:pt x="85430" y="38100"/>
                  </a:moveTo>
                  <a:lnTo>
                    <a:pt x="85430" y="38100"/>
                  </a:lnTo>
                  <a:lnTo>
                    <a:pt x="85430" y="0"/>
                  </a:lnTo>
                  <a:lnTo>
                    <a:pt x="85430" y="8201"/>
                  </a:lnTo>
                  <a:lnTo>
                    <a:pt x="46834" y="52786"/>
                  </a:lnTo>
                  <a:lnTo>
                    <a:pt x="35468" y="62618"/>
                  </a:lnTo>
                  <a:lnTo>
                    <a:pt x="16725" y="83356"/>
                  </a:lnTo>
                  <a:lnTo>
                    <a:pt x="7270" y="91022"/>
                  </a:lnTo>
                  <a:lnTo>
                    <a:pt x="701" y="102755"/>
                  </a:lnTo>
                  <a:lnTo>
                    <a:pt x="0" y="109232"/>
                  </a:lnTo>
                  <a:lnTo>
                    <a:pt x="960" y="110922"/>
                  </a:lnTo>
                  <a:lnTo>
                    <a:pt x="2658" y="112048"/>
                  </a:lnTo>
                  <a:lnTo>
                    <a:pt x="9484" y="113299"/>
                  </a:lnTo>
                  <a:lnTo>
                    <a:pt x="31177" y="112945"/>
                  </a:lnTo>
                  <a:lnTo>
                    <a:pt x="78080" y="105632"/>
                  </a:lnTo>
                  <a:lnTo>
                    <a:pt x="125438" y="104779"/>
                  </a:lnTo>
                  <a:lnTo>
                    <a:pt x="131550" y="104775"/>
                  </a:lnTo>
                  <a:lnTo>
                    <a:pt x="132052" y="105834"/>
                  </a:lnTo>
                  <a:lnTo>
                    <a:pt x="132609" y="109832"/>
                  </a:lnTo>
                  <a:lnTo>
                    <a:pt x="130035" y="115136"/>
                  </a:lnTo>
                  <a:lnTo>
                    <a:pt x="110653" y="149832"/>
                  </a:lnTo>
                  <a:lnTo>
                    <a:pt x="98295" y="193710"/>
                  </a:lnTo>
                  <a:lnTo>
                    <a:pt x="96440" y="206391"/>
                  </a:lnTo>
                  <a:lnTo>
                    <a:pt x="97003" y="210619"/>
                  </a:lnTo>
                  <a:lnTo>
                    <a:pt x="104480" y="2190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29" name="SMARTInkShape-2728">
              <a:extLst>
                <a:ext uri="{FF2B5EF4-FFF2-40B4-BE49-F238E27FC236}">
                  <a16:creationId xmlns:a16="http://schemas.microsoft.com/office/drawing/2014/main" id="{EBE8F774-F047-7515-325F-492EAC570D96}"/>
                </a:ext>
              </a:extLst>
            </p:cNvPr>
            <p:cNvSpPr/>
            <p:nvPr>
              <p:custDataLst>
                <p:tags r:id="rId92"/>
              </p:custDataLst>
            </p:nvPr>
          </p:nvSpPr>
          <p:spPr>
            <a:xfrm>
              <a:off x="2124075" y="5086350"/>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30" name="SMARTInkShape-2729">
              <a:extLst>
                <a:ext uri="{FF2B5EF4-FFF2-40B4-BE49-F238E27FC236}">
                  <a16:creationId xmlns:a16="http://schemas.microsoft.com/office/drawing/2014/main" id="{295ACADD-F3DE-956D-8EE2-A83B4106EAC6}"/>
                </a:ext>
              </a:extLst>
            </p:cNvPr>
            <p:cNvSpPr/>
            <p:nvPr>
              <p:custDataLst>
                <p:tags r:id="rId93"/>
              </p:custDataLst>
            </p:nvPr>
          </p:nvSpPr>
          <p:spPr>
            <a:xfrm>
              <a:off x="2182549" y="4953035"/>
              <a:ext cx="137104" cy="152366"/>
            </a:xfrm>
            <a:custGeom>
              <a:avLst/>
              <a:gdLst/>
              <a:ahLst/>
              <a:cxnLst/>
              <a:rect l="0" t="0" r="0" b="0"/>
              <a:pathLst>
                <a:path w="137104" h="152366">
                  <a:moveTo>
                    <a:pt x="8201" y="19015"/>
                  </a:moveTo>
                  <a:lnTo>
                    <a:pt x="8201" y="19015"/>
                  </a:lnTo>
                  <a:lnTo>
                    <a:pt x="0" y="19015"/>
                  </a:lnTo>
                  <a:lnTo>
                    <a:pt x="4125" y="19015"/>
                  </a:lnTo>
                  <a:lnTo>
                    <a:pt x="40456" y="10373"/>
                  </a:lnTo>
                  <a:lnTo>
                    <a:pt x="84641" y="8509"/>
                  </a:lnTo>
                  <a:lnTo>
                    <a:pt x="131697" y="43"/>
                  </a:lnTo>
                  <a:lnTo>
                    <a:pt x="136466" y="0"/>
                  </a:lnTo>
                  <a:lnTo>
                    <a:pt x="137103" y="1046"/>
                  </a:lnTo>
                  <a:lnTo>
                    <a:pt x="136469" y="2802"/>
                  </a:lnTo>
                  <a:lnTo>
                    <a:pt x="134988" y="5031"/>
                  </a:lnTo>
                  <a:lnTo>
                    <a:pt x="121780" y="47911"/>
                  </a:lnTo>
                  <a:lnTo>
                    <a:pt x="107590" y="81499"/>
                  </a:lnTo>
                  <a:lnTo>
                    <a:pt x="103996" y="127497"/>
                  </a:lnTo>
                  <a:lnTo>
                    <a:pt x="103451" y="1523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31" name="SMARTInkShape-2730">
              <a:extLst>
                <a:ext uri="{FF2B5EF4-FFF2-40B4-BE49-F238E27FC236}">
                  <a16:creationId xmlns:a16="http://schemas.microsoft.com/office/drawing/2014/main" id="{B0FB22A6-25DD-3500-5BF6-26B902D3EF20}"/>
                </a:ext>
              </a:extLst>
            </p:cNvPr>
            <p:cNvSpPr/>
            <p:nvPr>
              <p:custDataLst>
                <p:tags r:id="rId94"/>
              </p:custDataLst>
            </p:nvPr>
          </p:nvSpPr>
          <p:spPr>
            <a:xfrm>
              <a:off x="2390775" y="4954716"/>
              <a:ext cx="9491" cy="131635"/>
            </a:xfrm>
            <a:custGeom>
              <a:avLst/>
              <a:gdLst/>
              <a:ahLst/>
              <a:cxnLst/>
              <a:rect l="0" t="0" r="0" b="0"/>
              <a:pathLst>
                <a:path w="9491" h="131635">
                  <a:moveTo>
                    <a:pt x="0" y="17334"/>
                  </a:moveTo>
                  <a:lnTo>
                    <a:pt x="0" y="17334"/>
                  </a:lnTo>
                  <a:lnTo>
                    <a:pt x="5056" y="12278"/>
                  </a:lnTo>
                  <a:lnTo>
                    <a:pt x="7539" y="6973"/>
                  </a:lnTo>
                  <a:lnTo>
                    <a:pt x="9133" y="0"/>
                  </a:lnTo>
                  <a:lnTo>
                    <a:pt x="9490" y="24950"/>
                  </a:lnTo>
                  <a:lnTo>
                    <a:pt x="1321" y="70096"/>
                  </a:lnTo>
                  <a:lnTo>
                    <a:pt x="0" y="1316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32" name="SMARTInkShape-2731">
              <a:extLst>
                <a:ext uri="{FF2B5EF4-FFF2-40B4-BE49-F238E27FC236}">
                  <a16:creationId xmlns:a16="http://schemas.microsoft.com/office/drawing/2014/main" id="{CABF9764-F46E-7578-683F-8A3F84F4FB23}"/>
                </a:ext>
              </a:extLst>
            </p:cNvPr>
            <p:cNvSpPr/>
            <p:nvPr>
              <p:custDataLst>
                <p:tags r:id="rId95"/>
              </p:custDataLst>
            </p:nvPr>
          </p:nvSpPr>
          <p:spPr>
            <a:xfrm>
              <a:off x="2448011" y="4896253"/>
              <a:ext cx="119660" cy="266298"/>
            </a:xfrm>
            <a:custGeom>
              <a:avLst/>
              <a:gdLst/>
              <a:ahLst/>
              <a:cxnLst/>
              <a:rect l="0" t="0" r="0" b="0"/>
              <a:pathLst>
                <a:path w="119660" h="266298">
                  <a:moveTo>
                    <a:pt x="85639" y="28172"/>
                  </a:moveTo>
                  <a:lnTo>
                    <a:pt x="85639" y="28172"/>
                  </a:lnTo>
                  <a:lnTo>
                    <a:pt x="90695" y="28172"/>
                  </a:lnTo>
                  <a:lnTo>
                    <a:pt x="92185" y="27114"/>
                  </a:lnTo>
                  <a:lnTo>
                    <a:pt x="93178" y="25350"/>
                  </a:lnTo>
                  <a:lnTo>
                    <a:pt x="95129" y="18763"/>
                  </a:lnTo>
                  <a:lnTo>
                    <a:pt x="95164" y="0"/>
                  </a:lnTo>
                  <a:lnTo>
                    <a:pt x="95164" y="4773"/>
                  </a:lnTo>
                  <a:lnTo>
                    <a:pt x="92342" y="10011"/>
                  </a:lnTo>
                  <a:lnTo>
                    <a:pt x="81907" y="27054"/>
                  </a:lnTo>
                  <a:lnTo>
                    <a:pt x="60206" y="72722"/>
                  </a:lnTo>
                  <a:lnTo>
                    <a:pt x="44710" y="102824"/>
                  </a:lnTo>
                  <a:lnTo>
                    <a:pt x="16730" y="139514"/>
                  </a:lnTo>
                  <a:lnTo>
                    <a:pt x="0" y="151933"/>
                  </a:lnTo>
                  <a:lnTo>
                    <a:pt x="38958" y="150935"/>
                  </a:lnTo>
                  <a:lnTo>
                    <a:pt x="85509" y="140238"/>
                  </a:lnTo>
                  <a:lnTo>
                    <a:pt x="108709" y="132849"/>
                  </a:lnTo>
                  <a:lnTo>
                    <a:pt x="110544" y="130765"/>
                  </a:lnTo>
                  <a:lnTo>
                    <a:pt x="113999" y="123851"/>
                  </a:lnTo>
                  <a:lnTo>
                    <a:pt x="119659" y="123507"/>
                  </a:lnTo>
                  <a:lnTo>
                    <a:pt x="114488" y="123425"/>
                  </a:lnTo>
                  <a:lnTo>
                    <a:pt x="114295" y="128479"/>
                  </a:lnTo>
                  <a:lnTo>
                    <a:pt x="111428" y="133784"/>
                  </a:lnTo>
                  <a:lnTo>
                    <a:pt x="109182" y="136680"/>
                  </a:lnTo>
                  <a:lnTo>
                    <a:pt x="106685" y="145542"/>
                  </a:lnTo>
                  <a:lnTo>
                    <a:pt x="102458" y="162432"/>
                  </a:lnTo>
                  <a:lnTo>
                    <a:pt x="98406" y="176743"/>
                  </a:lnTo>
                  <a:lnTo>
                    <a:pt x="95449" y="222038"/>
                  </a:lnTo>
                  <a:lnTo>
                    <a:pt x="95201" y="240504"/>
                  </a:lnTo>
                  <a:lnTo>
                    <a:pt x="96247" y="242752"/>
                  </a:lnTo>
                  <a:lnTo>
                    <a:pt x="98003" y="244250"/>
                  </a:lnTo>
                  <a:lnTo>
                    <a:pt x="100232" y="245249"/>
                  </a:lnTo>
                  <a:lnTo>
                    <a:pt x="101717" y="246973"/>
                  </a:lnTo>
                  <a:lnTo>
                    <a:pt x="104689" y="2662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343" name="SMARTInkShape-Group663">
            <a:extLst>
              <a:ext uri="{FF2B5EF4-FFF2-40B4-BE49-F238E27FC236}">
                <a16:creationId xmlns:a16="http://schemas.microsoft.com/office/drawing/2014/main" id="{357DB2F7-B201-4E60-5C9B-5DC2C8879D5C}"/>
              </a:ext>
            </a:extLst>
          </p:cNvPr>
          <p:cNvGrpSpPr/>
          <p:nvPr/>
        </p:nvGrpSpPr>
        <p:grpSpPr>
          <a:xfrm>
            <a:off x="6806201" y="1334019"/>
            <a:ext cx="909050" cy="358454"/>
            <a:chOff x="6806201" y="1334019"/>
            <a:chExt cx="909050" cy="358454"/>
          </a:xfrm>
        </p:grpSpPr>
        <p:sp>
          <p:nvSpPr>
            <p:cNvPr id="268334" name="SMARTInkShape-2732">
              <a:extLst>
                <a:ext uri="{FF2B5EF4-FFF2-40B4-BE49-F238E27FC236}">
                  <a16:creationId xmlns:a16="http://schemas.microsoft.com/office/drawing/2014/main" id="{E78833DA-B202-0C1F-F443-75C9138F205F}"/>
                </a:ext>
              </a:extLst>
            </p:cNvPr>
            <p:cNvSpPr/>
            <p:nvPr>
              <p:custDataLst>
                <p:tags r:id="rId81"/>
              </p:custDataLst>
            </p:nvPr>
          </p:nvSpPr>
          <p:spPr>
            <a:xfrm>
              <a:off x="6829425" y="1334019"/>
              <a:ext cx="37791" cy="237607"/>
            </a:xfrm>
            <a:custGeom>
              <a:avLst/>
              <a:gdLst/>
              <a:ahLst/>
              <a:cxnLst/>
              <a:rect l="0" t="0" r="0" b="0"/>
              <a:pathLst>
                <a:path w="37791" h="237607">
                  <a:moveTo>
                    <a:pt x="28575" y="28056"/>
                  </a:moveTo>
                  <a:lnTo>
                    <a:pt x="28575" y="28056"/>
                  </a:lnTo>
                  <a:lnTo>
                    <a:pt x="28575" y="22999"/>
                  </a:lnTo>
                  <a:lnTo>
                    <a:pt x="29633" y="21510"/>
                  </a:lnTo>
                  <a:lnTo>
                    <a:pt x="31397" y="20517"/>
                  </a:lnTo>
                  <a:lnTo>
                    <a:pt x="33631" y="19855"/>
                  </a:lnTo>
                  <a:lnTo>
                    <a:pt x="34062" y="18355"/>
                  </a:lnTo>
                  <a:lnTo>
                    <a:pt x="31720" y="13867"/>
                  </a:lnTo>
                  <a:lnTo>
                    <a:pt x="31730" y="11188"/>
                  </a:lnTo>
                  <a:lnTo>
                    <a:pt x="37790" y="0"/>
                  </a:lnTo>
                  <a:lnTo>
                    <a:pt x="32951" y="4691"/>
                  </a:lnTo>
                  <a:lnTo>
                    <a:pt x="29439" y="46175"/>
                  </a:lnTo>
                  <a:lnTo>
                    <a:pt x="27773" y="88929"/>
                  </a:lnTo>
                  <a:lnTo>
                    <a:pt x="21046" y="128877"/>
                  </a:lnTo>
                  <a:lnTo>
                    <a:pt x="12115" y="174658"/>
                  </a:lnTo>
                  <a:lnTo>
                    <a:pt x="3320" y="216930"/>
                  </a:lnTo>
                  <a:lnTo>
                    <a:pt x="0" y="2376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35" name="SMARTInkShape-2733">
              <a:extLst>
                <a:ext uri="{FF2B5EF4-FFF2-40B4-BE49-F238E27FC236}">
                  <a16:creationId xmlns:a16="http://schemas.microsoft.com/office/drawing/2014/main" id="{125A75D4-9C9E-5E75-5D63-306FC49B574A}"/>
                </a:ext>
              </a:extLst>
            </p:cNvPr>
            <p:cNvSpPr/>
            <p:nvPr>
              <p:custDataLst>
                <p:tags r:id="rId82"/>
              </p:custDataLst>
            </p:nvPr>
          </p:nvSpPr>
          <p:spPr>
            <a:xfrm>
              <a:off x="6806201" y="1337829"/>
              <a:ext cx="156575" cy="214747"/>
            </a:xfrm>
            <a:custGeom>
              <a:avLst/>
              <a:gdLst/>
              <a:ahLst/>
              <a:cxnLst/>
              <a:rect l="0" t="0" r="0" b="0"/>
              <a:pathLst>
                <a:path w="156575" h="214747">
                  <a:moveTo>
                    <a:pt x="42274" y="62346"/>
                  </a:moveTo>
                  <a:lnTo>
                    <a:pt x="42274" y="62346"/>
                  </a:lnTo>
                  <a:lnTo>
                    <a:pt x="42274" y="45012"/>
                  </a:lnTo>
                  <a:lnTo>
                    <a:pt x="43332" y="44440"/>
                  </a:lnTo>
                  <a:lnTo>
                    <a:pt x="47330" y="43804"/>
                  </a:lnTo>
                  <a:lnTo>
                    <a:pt x="48819" y="42577"/>
                  </a:lnTo>
                  <a:lnTo>
                    <a:pt x="51406" y="35140"/>
                  </a:lnTo>
                  <a:lnTo>
                    <a:pt x="89859" y="10184"/>
                  </a:lnTo>
                  <a:lnTo>
                    <a:pt x="116064" y="3031"/>
                  </a:lnTo>
                  <a:lnTo>
                    <a:pt x="120042" y="577"/>
                  </a:lnTo>
                  <a:lnTo>
                    <a:pt x="123753" y="0"/>
                  </a:lnTo>
                  <a:lnTo>
                    <a:pt x="127285" y="674"/>
                  </a:lnTo>
                  <a:lnTo>
                    <a:pt x="137312" y="3856"/>
                  </a:lnTo>
                  <a:lnTo>
                    <a:pt x="140557" y="4303"/>
                  </a:lnTo>
                  <a:lnTo>
                    <a:pt x="142722" y="5659"/>
                  </a:lnTo>
                  <a:lnTo>
                    <a:pt x="144165" y="7621"/>
                  </a:lnTo>
                  <a:lnTo>
                    <a:pt x="146825" y="12624"/>
                  </a:lnTo>
                  <a:lnTo>
                    <a:pt x="151536" y="18375"/>
                  </a:lnTo>
                  <a:lnTo>
                    <a:pt x="152156" y="20332"/>
                  </a:lnTo>
                  <a:lnTo>
                    <a:pt x="151513" y="21637"/>
                  </a:lnTo>
                  <a:lnTo>
                    <a:pt x="150025" y="22506"/>
                  </a:lnTo>
                  <a:lnTo>
                    <a:pt x="149033" y="24145"/>
                  </a:lnTo>
                  <a:lnTo>
                    <a:pt x="147637" y="31507"/>
                  </a:lnTo>
                  <a:lnTo>
                    <a:pt x="147310" y="37351"/>
                  </a:lnTo>
                  <a:lnTo>
                    <a:pt x="145106" y="40391"/>
                  </a:lnTo>
                  <a:lnTo>
                    <a:pt x="103617" y="70820"/>
                  </a:lnTo>
                  <a:lnTo>
                    <a:pt x="60621" y="106030"/>
                  </a:lnTo>
                  <a:lnTo>
                    <a:pt x="14225" y="131572"/>
                  </a:lnTo>
                  <a:lnTo>
                    <a:pt x="8641" y="138268"/>
                  </a:lnTo>
                  <a:lnTo>
                    <a:pt x="2676" y="147989"/>
                  </a:lnTo>
                  <a:lnTo>
                    <a:pt x="0" y="151191"/>
                  </a:lnTo>
                  <a:lnTo>
                    <a:pt x="333" y="154384"/>
                  </a:lnTo>
                  <a:lnTo>
                    <a:pt x="16577" y="170291"/>
                  </a:lnTo>
                  <a:lnTo>
                    <a:pt x="60971" y="186171"/>
                  </a:lnTo>
                  <a:lnTo>
                    <a:pt x="104411" y="198871"/>
                  </a:lnTo>
                  <a:lnTo>
                    <a:pt x="156574" y="2147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36" name="SMARTInkShape-2734">
              <a:extLst>
                <a:ext uri="{FF2B5EF4-FFF2-40B4-BE49-F238E27FC236}">
                  <a16:creationId xmlns:a16="http://schemas.microsoft.com/office/drawing/2014/main" id="{18BE57BD-EE76-EEE4-C88D-1FE94DEA05A2}"/>
                </a:ext>
              </a:extLst>
            </p:cNvPr>
            <p:cNvSpPr/>
            <p:nvPr>
              <p:custDataLst>
                <p:tags r:id="rId83"/>
              </p:custDataLst>
            </p:nvPr>
          </p:nvSpPr>
          <p:spPr>
            <a:xfrm>
              <a:off x="7029450" y="1478221"/>
              <a:ext cx="133351" cy="93334"/>
            </a:xfrm>
            <a:custGeom>
              <a:avLst/>
              <a:gdLst/>
              <a:ahLst/>
              <a:cxnLst/>
              <a:rect l="0" t="0" r="0" b="0"/>
              <a:pathLst>
                <a:path w="133351" h="93334">
                  <a:moveTo>
                    <a:pt x="0" y="64829"/>
                  </a:moveTo>
                  <a:lnTo>
                    <a:pt x="0" y="64829"/>
                  </a:lnTo>
                  <a:lnTo>
                    <a:pt x="5056" y="59773"/>
                  </a:lnTo>
                  <a:lnTo>
                    <a:pt x="10361" y="57290"/>
                  </a:lnTo>
                  <a:lnTo>
                    <a:pt x="57692" y="55338"/>
                  </a:lnTo>
                  <a:lnTo>
                    <a:pt x="86214" y="44947"/>
                  </a:lnTo>
                  <a:lnTo>
                    <a:pt x="96526" y="39059"/>
                  </a:lnTo>
                  <a:lnTo>
                    <a:pt x="109510" y="22216"/>
                  </a:lnTo>
                  <a:lnTo>
                    <a:pt x="110048" y="19487"/>
                  </a:lnTo>
                  <a:lnTo>
                    <a:pt x="109349" y="16609"/>
                  </a:lnTo>
                  <a:lnTo>
                    <a:pt x="103308" y="7503"/>
                  </a:lnTo>
                  <a:lnTo>
                    <a:pt x="100622" y="4386"/>
                  </a:lnTo>
                  <a:lnTo>
                    <a:pt x="91993" y="924"/>
                  </a:lnTo>
                  <a:lnTo>
                    <a:pt x="86729" y="0"/>
                  </a:lnTo>
                  <a:lnTo>
                    <a:pt x="75235" y="1797"/>
                  </a:lnTo>
                  <a:lnTo>
                    <a:pt x="40496" y="16630"/>
                  </a:lnTo>
                  <a:lnTo>
                    <a:pt x="25760" y="27885"/>
                  </a:lnTo>
                  <a:lnTo>
                    <a:pt x="7676" y="47301"/>
                  </a:lnTo>
                  <a:lnTo>
                    <a:pt x="6176" y="53144"/>
                  </a:lnTo>
                  <a:lnTo>
                    <a:pt x="7331" y="68102"/>
                  </a:lnTo>
                  <a:lnTo>
                    <a:pt x="11372" y="79689"/>
                  </a:lnTo>
                  <a:lnTo>
                    <a:pt x="13932" y="84261"/>
                  </a:lnTo>
                  <a:lnTo>
                    <a:pt x="19598" y="89340"/>
                  </a:lnTo>
                  <a:lnTo>
                    <a:pt x="25643" y="91598"/>
                  </a:lnTo>
                  <a:lnTo>
                    <a:pt x="60923" y="93333"/>
                  </a:lnTo>
                  <a:lnTo>
                    <a:pt x="86842" y="88326"/>
                  </a:lnTo>
                  <a:lnTo>
                    <a:pt x="133350" y="648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37" name="SMARTInkShape-2735">
              <a:extLst>
                <a:ext uri="{FF2B5EF4-FFF2-40B4-BE49-F238E27FC236}">
                  <a16:creationId xmlns:a16="http://schemas.microsoft.com/office/drawing/2014/main" id="{7C4C9D9C-4DA9-302F-79C1-7E1ED90436F9}"/>
                </a:ext>
              </a:extLst>
            </p:cNvPr>
            <p:cNvSpPr/>
            <p:nvPr>
              <p:custDataLst>
                <p:tags r:id="rId84"/>
              </p:custDataLst>
            </p:nvPr>
          </p:nvSpPr>
          <p:spPr>
            <a:xfrm>
              <a:off x="7189994" y="1504950"/>
              <a:ext cx="77582" cy="187523"/>
            </a:xfrm>
            <a:custGeom>
              <a:avLst/>
              <a:gdLst/>
              <a:ahLst/>
              <a:cxnLst/>
              <a:rect l="0" t="0" r="0" b="0"/>
              <a:pathLst>
                <a:path w="77582" h="187523">
                  <a:moveTo>
                    <a:pt x="29956" y="0"/>
                  </a:moveTo>
                  <a:lnTo>
                    <a:pt x="29956" y="0"/>
                  </a:lnTo>
                  <a:lnTo>
                    <a:pt x="35012" y="5056"/>
                  </a:lnTo>
                  <a:lnTo>
                    <a:pt x="35444" y="8663"/>
                  </a:lnTo>
                  <a:lnTo>
                    <a:pt x="33111" y="23851"/>
                  </a:lnTo>
                  <a:lnTo>
                    <a:pt x="36066" y="43874"/>
                  </a:lnTo>
                  <a:lnTo>
                    <a:pt x="31691" y="91214"/>
                  </a:lnTo>
                  <a:lnTo>
                    <a:pt x="38246" y="134073"/>
                  </a:lnTo>
                  <a:lnTo>
                    <a:pt x="39372" y="180451"/>
                  </a:lnTo>
                  <a:lnTo>
                    <a:pt x="38350" y="183800"/>
                  </a:lnTo>
                  <a:lnTo>
                    <a:pt x="36611" y="186034"/>
                  </a:lnTo>
                  <a:lnTo>
                    <a:pt x="34392" y="187522"/>
                  </a:lnTo>
                  <a:lnTo>
                    <a:pt x="26284" y="186354"/>
                  </a:lnTo>
                  <a:lnTo>
                    <a:pt x="15624" y="181249"/>
                  </a:lnTo>
                  <a:lnTo>
                    <a:pt x="3831" y="171925"/>
                  </a:lnTo>
                  <a:lnTo>
                    <a:pt x="898" y="167533"/>
                  </a:lnTo>
                  <a:lnTo>
                    <a:pt x="0" y="163547"/>
                  </a:lnTo>
                  <a:lnTo>
                    <a:pt x="4082" y="122295"/>
                  </a:lnTo>
                  <a:lnTo>
                    <a:pt x="14528" y="94797"/>
                  </a:lnTo>
                  <a:lnTo>
                    <a:pt x="37021" y="62117"/>
                  </a:lnTo>
                  <a:lnTo>
                    <a:pt x="46502" y="54066"/>
                  </a:lnTo>
                  <a:lnTo>
                    <a:pt x="66028" y="39801"/>
                  </a:lnTo>
                  <a:lnTo>
                    <a:pt x="77581" y="285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38" name="SMARTInkShape-2736">
              <a:extLst>
                <a:ext uri="{FF2B5EF4-FFF2-40B4-BE49-F238E27FC236}">
                  <a16:creationId xmlns:a16="http://schemas.microsoft.com/office/drawing/2014/main" id="{E4CAA41D-F690-18B1-B942-36C29ECDF826}"/>
                </a:ext>
              </a:extLst>
            </p:cNvPr>
            <p:cNvSpPr/>
            <p:nvPr>
              <p:custDataLst>
                <p:tags r:id="rId85"/>
              </p:custDataLst>
            </p:nvPr>
          </p:nvSpPr>
          <p:spPr>
            <a:xfrm>
              <a:off x="7233512" y="1457325"/>
              <a:ext cx="15014" cy="19051"/>
            </a:xfrm>
            <a:custGeom>
              <a:avLst/>
              <a:gdLst/>
              <a:ahLst/>
              <a:cxnLst/>
              <a:rect l="0" t="0" r="0" b="0"/>
              <a:pathLst>
                <a:path w="15014" h="19051">
                  <a:moveTo>
                    <a:pt x="5488" y="19050"/>
                  </a:moveTo>
                  <a:lnTo>
                    <a:pt x="5488" y="19050"/>
                  </a:lnTo>
                  <a:lnTo>
                    <a:pt x="432" y="19050"/>
                  </a:lnTo>
                  <a:lnTo>
                    <a:pt x="0" y="17992"/>
                  </a:lnTo>
                  <a:lnTo>
                    <a:pt x="1501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39" name="SMARTInkShape-2737">
              <a:extLst>
                <a:ext uri="{FF2B5EF4-FFF2-40B4-BE49-F238E27FC236}">
                  <a16:creationId xmlns:a16="http://schemas.microsoft.com/office/drawing/2014/main" id="{998ED372-5E5C-EE85-9D1A-E7E487A6BE8A}"/>
                </a:ext>
              </a:extLst>
            </p:cNvPr>
            <p:cNvSpPr/>
            <p:nvPr>
              <p:custDataLst>
                <p:tags r:id="rId86"/>
              </p:custDataLst>
            </p:nvPr>
          </p:nvSpPr>
          <p:spPr>
            <a:xfrm>
              <a:off x="7324725" y="1452201"/>
              <a:ext cx="80021" cy="81325"/>
            </a:xfrm>
            <a:custGeom>
              <a:avLst/>
              <a:gdLst/>
              <a:ahLst/>
              <a:cxnLst/>
              <a:rect l="0" t="0" r="0" b="0"/>
              <a:pathLst>
                <a:path w="80021" h="81325">
                  <a:moveTo>
                    <a:pt x="0" y="43224"/>
                  </a:moveTo>
                  <a:lnTo>
                    <a:pt x="0" y="43224"/>
                  </a:lnTo>
                  <a:lnTo>
                    <a:pt x="18362" y="42166"/>
                  </a:lnTo>
                  <a:lnTo>
                    <a:pt x="63534" y="31465"/>
                  </a:lnTo>
                  <a:lnTo>
                    <a:pt x="78754" y="20558"/>
                  </a:lnTo>
                  <a:lnTo>
                    <a:pt x="80020" y="17530"/>
                  </a:lnTo>
                  <a:lnTo>
                    <a:pt x="79805" y="14453"/>
                  </a:lnTo>
                  <a:lnTo>
                    <a:pt x="76912" y="6967"/>
                  </a:lnTo>
                  <a:lnTo>
                    <a:pt x="71355" y="614"/>
                  </a:lnTo>
                  <a:lnTo>
                    <a:pt x="66620" y="0"/>
                  </a:lnTo>
                  <a:lnTo>
                    <a:pt x="45844" y="4194"/>
                  </a:lnTo>
                  <a:lnTo>
                    <a:pt x="32370" y="9297"/>
                  </a:lnTo>
                  <a:lnTo>
                    <a:pt x="24970" y="15092"/>
                  </a:lnTo>
                  <a:lnTo>
                    <a:pt x="6139" y="45101"/>
                  </a:lnTo>
                  <a:lnTo>
                    <a:pt x="5151" y="48709"/>
                  </a:lnTo>
                  <a:lnTo>
                    <a:pt x="5551" y="52172"/>
                  </a:lnTo>
                  <a:lnTo>
                    <a:pt x="8348" y="62103"/>
                  </a:lnTo>
                  <a:lnTo>
                    <a:pt x="8740" y="65335"/>
                  </a:lnTo>
                  <a:lnTo>
                    <a:pt x="11998" y="71748"/>
                  </a:lnTo>
                  <a:lnTo>
                    <a:pt x="14349" y="74940"/>
                  </a:lnTo>
                  <a:lnTo>
                    <a:pt x="19783" y="78487"/>
                  </a:lnTo>
                  <a:lnTo>
                    <a:pt x="31895" y="80763"/>
                  </a:lnTo>
                  <a:lnTo>
                    <a:pt x="66675" y="813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40" name="SMARTInkShape-2738">
              <a:extLst>
                <a:ext uri="{FF2B5EF4-FFF2-40B4-BE49-F238E27FC236}">
                  <a16:creationId xmlns:a16="http://schemas.microsoft.com/office/drawing/2014/main" id="{0C0C6C56-681F-F013-D366-FCCC006EA06A}"/>
                </a:ext>
              </a:extLst>
            </p:cNvPr>
            <p:cNvSpPr/>
            <p:nvPr>
              <p:custDataLst>
                <p:tags r:id="rId87"/>
              </p:custDataLst>
            </p:nvPr>
          </p:nvSpPr>
          <p:spPr>
            <a:xfrm>
              <a:off x="7448847" y="1459157"/>
              <a:ext cx="114004" cy="91411"/>
            </a:xfrm>
            <a:custGeom>
              <a:avLst/>
              <a:gdLst/>
              <a:ahLst/>
              <a:cxnLst/>
              <a:rect l="0" t="0" r="0" b="0"/>
              <a:pathLst>
                <a:path w="114004" h="91411">
                  <a:moveTo>
                    <a:pt x="75903" y="26743"/>
                  </a:moveTo>
                  <a:lnTo>
                    <a:pt x="75903" y="26743"/>
                  </a:lnTo>
                  <a:lnTo>
                    <a:pt x="80959" y="21687"/>
                  </a:lnTo>
                  <a:lnTo>
                    <a:pt x="83443" y="16382"/>
                  </a:lnTo>
                  <a:lnTo>
                    <a:pt x="85037" y="4353"/>
                  </a:lnTo>
                  <a:lnTo>
                    <a:pt x="84109" y="2291"/>
                  </a:lnTo>
                  <a:lnTo>
                    <a:pt x="82432" y="917"/>
                  </a:lnTo>
                  <a:lnTo>
                    <a:pt x="80255" y="0"/>
                  </a:lnTo>
                  <a:lnTo>
                    <a:pt x="62022" y="3767"/>
                  </a:lnTo>
                  <a:lnTo>
                    <a:pt x="36081" y="14522"/>
                  </a:lnTo>
                  <a:lnTo>
                    <a:pt x="11130" y="35038"/>
                  </a:lnTo>
                  <a:lnTo>
                    <a:pt x="4782" y="43835"/>
                  </a:lnTo>
                  <a:lnTo>
                    <a:pt x="1960" y="52331"/>
                  </a:lnTo>
                  <a:lnTo>
                    <a:pt x="0" y="76104"/>
                  </a:lnTo>
                  <a:lnTo>
                    <a:pt x="2658" y="83254"/>
                  </a:lnTo>
                  <a:lnTo>
                    <a:pt x="4848" y="86642"/>
                  </a:lnTo>
                  <a:lnTo>
                    <a:pt x="8425" y="88901"/>
                  </a:lnTo>
                  <a:lnTo>
                    <a:pt x="18043" y="91410"/>
                  </a:lnTo>
                  <a:lnTo>
                    <a:pt x="29373" y="89703"/>
                  </a:lnTo>
                  <a:lnTo>
                    <a:pt x="50475" y="85615"/>
                  </a:lnTo>
                  <a:lnTo>
                    <a:pt x="96287" y="76505"/>
                  </a:lnTo>
                  <a:lnTo>
                    <a:pt x="99017" y="75793"/>
                  </a:lnTo>
                  <a:lnTo>
                    <a:pt x="114003" y="6484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41" name="SMARTInkShape-2739">
              <a:extLst>
                <a:ext uri="{FF2B5EF4-FFF2-40B4-BE49-F238E27FC236}">
                  <a16:creationId xmlns:a16="http://schemas.microsoft.com/office/drawing/2014/main" id="{6F66F075-B53F-C051-C142-F9ACBC221CB3}"/>
                </a:ext>
              </a:extLst>
            </p:cNvPr>
            <p:cNvSpPr/>
            <p:nvPr>
              <p:custDataLst>
                <p:tags r:id="rId88"/>
              </p:custDataLst>
            </p:nvPr>
          </p:nvSpPr>
          <p:spPr>
            <a:xfrm>
              <a:off x="7635109" y="1336148"/>
              <a:ext cx="70617" cy="197289"/>
            </a:xfrm>
            <a:custGeom>
              <a:avLst/>
              <a:gdLst/>
              <a:ahLst/>
              <a:cxnLst/>
              <a:rect l="0" t="0" r="0" b="0"/>
              <a:pathLst>
                <a:path w="70617" h="197289">
                  <a:moveTo>
                    <a:pt x="13466" y="16402"/>
                  </a:moveTo>
                  <a:lnTo>
                    <a:pt x="13466" y="16402"/>
                  </a:lnTo>
                  <a:lnTo>
                    <a:pt x="18522" y="6289"/>
                  </a:lnTo>
                  <a:lnTo>
                    <a:pt x="21071" y="3310"/>
                  </a:lnTo>
                  <a:lnTo>
                    <a:pt x="26723" y="0"/>
                  </a:lnTo>
                  <a:lnTo>
                    <a:pt x="28654" y="176"/>
                  </a:lnTo>
                  <a:lnTo>
                    <a:pt x="29942" y="1351"/>
                  </a:lnTo>
                  <a:lnTo>
                    <a:pt x="30800" y="3193"/>
                  </a:lnTo>
                  <a:lnTo>
                    <a:pt x="22716" y="43368"/>
                  </a:lnTo>
                  <a:lnTo>
                    <a:pt x="12784" y="85268"/>
                  </a:lnTo>
                  <a:lnTo>
                    <a:pt x="630" y="129253"/>
                  </a:lnTo>
                  <a:lnTo>
                    <a:pt x="0" y="146286"/>
                  </a:lnTo>
                  <a:lnTo>
                    <a:pt x="4846" y="189658"/>
                  </a:lnTo>
                  <a:lnTo>
                    <a:pt x="6661" y="192231"/>
                  </a:lnTo>
                  <a:lnTo>
                    <a:pt x="8930" y="193946"/>
                  </a:lnTo>
                  <a:lnTo>
                    <a:pt x="14272" y="195852"/>
                  </a:lnTo>
                  <a:lnTo>
                    <a:pt x="48996" y="197288"/>
                  </a:lnTo>
                  <a:lnTo>
                    <a:pt x="70616" y="18785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42" name="SMARTInkShape-2740">
              <a:extLst>
                <a:ext uri="{FF2B5EF4-FFF2-40B4-BE49-F238E27FC236}">
                  <a16:creationId xmlns:a16="http://schemas.microsoft.com/office/drawing/2014/main" id="{C91A6DE4-3AB2-9D18-7EC8-788ADB0A35AE}"/>
                </a:ext>
              </a:extLst>
            </p:cNvPr>
            <p:cNvSpPr/>
            <p:nvPr>
              <p:custDataLst>
                <p:tags r:id="rId89"/>
              </p:custDataLst>
            </p:nvPr>
          </p:nvSpPr>
          <p:spPr>
            <a:xfrm>
              <a:off x="7591425" y="1447800"/>
              <a:ext cx="123826" cy="28576"/>
            </a:xfrm>
            <a:custGeom>
              <a:avLst/>
              <a:gdLst/>
              <a:ahLst/>
              <a:cxnLst/>
              <a:rect l="0" t="0" r="0" b="0"/>
              <a:pathLst>
                <a:path w="123826" h="28576">
                  <a:moveTo>
                    <a:pt x="0" y="28575"/>
                  </a:moveTo>
                  <a:lnTo>
                    <a:pt x="0" y="28575"/>
                  </a:lnTo>
                  <a:lnTo>
                    <a:pt x="16266" y="27517"/>
                  </a:lnTo>
                  <a:lnTo>
                    <a:pt x="63095" y="15318"/>
                  </a:lnTo>
                  <a:lnTo>
                    <a:pt x="107439" y="9611"/>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349" name="SMARTInkShape-Group664">
            <a:extLst>
              <a:ext uri="{FF2B5EF4-FFF2-40B4-BE49-F238E27FC236}">
                <a16:creationId xmlns:a16="http://schemas.microsoft.com/office/drawing/2014/main" id="{B774D693-7D55-BBA7-0688-1C0F1EE47F1A}"/>
              </a:ext>
            </a:extLst>
          </p:cNvPr>
          <p:cNvGrpSpPr/>
          <p:nvPr/>
        </p:nvGrpSpPr>
        <p:grpSpPr>
          <a:xfrm>
            <a:off x="8058150" y="1339685"/>
            <a:ext cx="466726" cy="305785"/>
            <a:chOff x="8058150" y="1339685"/>
            <a:chExt cx="466726" cy="305785"/>
          </a:xfrm>
        </p:grpSpPr>
        <p:sp>
          <p:nvSpPr>
            <p:cNvPr id="268344" name="SMARTInkShape-2741">
              <a:extLst>
                <a:ext uri="{FF2B5EF4-FFF2-40B4-BE49-F238E27FC236}">
                  <a16:creationId xmlns:a16="http://schemas.microsoft.com/office/drawing/2014/main" id="{30B7E9F9-0C2B-632A-51D9-9478EAA9F576}"/>
                </a:ext>
              </a:extLst>
            </p:cNvPr>
            <p:cNvSpPr/>
            <p:nvPr>
              <p:custDataLst>
                <p:tags r:id="rId76"/>
              </p:custDataLst>
            </p:nvPr>
          </p:nvSpPr>
          <p:spPr>
            <a:xfrm>
              <a:off x="8058150" y="1352942"/>
              <a:ext cx="36661" cy="228209"/>
            </a:xfrm>
            <a:custGeom>
              <a:avLst/>
              <a:gdLst/>
              <a:ahLst/>
              <a:cxnLst/>
              <a:rect l="0" t="0" r="0" b="0"/>
              <a:pathLst>
                <a:path w="36661" h="228209">
                  <a:moveTo>
                    <a:pt x="19050" y="9133"/>
                  </a:moveTo>
                  <a:lnTo>
                    <a:pt x="19050" y="9133"/>
                  </a:lnTo>
                  <a:lnTo>
                    <a:pt x="27251" y="932"/>
                  </a:lnTo>
                  <a:lnTo>
                    <a:pt x="33240" y="0"/>
                  </a:lnTo>
                  <a:lnTo>
                    <a:pt x="34859" y="3045"/>
                  </a:lnTo>
                  <a:lnTo>
                    <a:pt x="36660" y="14894"/>
                  </a:lnTo>
                  <a:lnTo>
                    <a:pt x="27549" y="57517"/>
                  </a:lnTo>
                  <a:lnTo>
                    <a:pt x="15673" y="105121"/>
                  </a:lnTo>
                  <a:lnTo>
                    <a:pt x="9435" y="137519"/>
                  </a:lnTo>
                  <a:lnTo>
                    <a:pt x="2796" y="182993"/>
                  </a:lnTo>
                  <a:lnTo>
                    <a:pt x="0" y="2282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45" name="SMARTInkShape-2742">
              <a:extLst>
                <a:ext uri="{FF2B5EF4-FFF2-40B4-BE49-F238E27FC236}">
                  <a16:creationId xmlns:a16="http://schemas.microsoft.com/office/drawing/2014/main" id="{6500DAAC-011D-C249-A829-D8AFFD147145}"/>
                </a:ext>
              </a:extLst>
            </p:cNvPr>
            <p:cNvSpPr/>
            <p:nvPr>
              <p:custDataLst>
                <p:tags r:id="rId77"/>
              </p:custDataLst>
            </p:nvPr>
          </p:nvSpPr>
          <p:spPr>
            <a:xfrm>
              <a:off x="8181975" y="1339685"/>
              <a:ext cx="28576" cy="250991"/>
            </a:xfrm>
            <a:custGeom>
              <a:avLst/>
              <a:gdLst/>
              <a:ahLst/>
              <a:cxnLst/>
              <a:rect l="0" t="0" r="0" b="0"/>
              <a:pathLst>
                <a:path w="28576" h="250991">
                  <a:moveTo>
                    <a:pt x="0" y="22390"/>
                  </a:moveTo>
                  <a:lnTo>
                    <a:pt x="0" y="22390"/>
                  </a:lnTo>
                  <a:lnTo>
                    <a:pt x="5056" y="17333"/>
                  </a:lnTo>
                  <a:lnTo>
                    <a:pt x="7540" y="12029"/>
                  </a:lnTo>
                  <a:lnTo>
                    <a:pt x="8201" y="9133"/>
                  </a:lnTo>
                  <a:lnTo>
                    <a:pt x="14190" y="0"/>
                  </a:lnTo>
                  <a:lnTo>
                    <a:pt x="15809" y="55"/>
                  </a:lnTo>
                  <a:lnTo>
                    <a:pt x="16890" y="2208"/>
                  </a:lnTo>
                  <a:lnTo>
                    <a:pt x="18766" y="41879"/>
                  </a:lnTo>
                  <a:lnTo>
                    <a:pt x="18966" y="77436"/>
                  </a:lnTo>
                  <a:lnTo>
                    <a:pt x="19032" y="121732"/>
                  </a:lnTo>
                  <a:lnTo>
                    <a:pt x="19046" y="161605"/>
                  </a:lnTo>
                  <a:lnTo>
                    <a:pt x="20108" y="208130"/>
                  </a:lnTo>
                  <a:lnTo>
                    <a:pt x="28575" y="25099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46" name="SMARTInkShape-2743">
              <a:extLst>
                <a:ext uri="{FF2B5EF4-FFF2-40B4-BE49-F238E27FC236}">
                  <a16:creationId xmlns:a16="http://schemas.microsoft.com/office/drawing/2014/main" id="{AE69E319-A4ED-F771-EF77-0D25AC2A0612}"/>
                </a:ext>
              </a:extLst>
            </p:cNvPr>
            <p:cNvSpPr/>
            <p:nvPr>
              <p:custDataLst>
                <p:tags r:id="rId78"/>
              </p:custDataLst>
            </p:nvPr>
          </p:nvSpPr>
          <p:spPr>
            <a:xfrm>
              <a:off x="8067675" y="1495425"/>
              <a:ext cx="133351" cy="15014"/>
            </a:xfrm>
            <a:custGeom>
              <a:avLst/>
              <a:gdLst/>
              <a:ahLst/>
              <a:cxnLst/>
              <a:rect l="0" t="0" r="0" b="0"/>
              <a:pathLst>
                <a:path w="133351" h="15014">
                  <a:moveTo>
                    <a:pt x="0" y="9525"/>
                  </a:moveTo>
                  <a:lnTo>
                    <a:pt x="0" y="9525"/>
                  </a:lnTo>
                  <a:lnTo>
                    <a:pt x="5056" y="14581"/>
                  </a:lnTo>
                  <a:lnTo>
                    <a:pt x="7605" y="15013"/>
                  </a:lnTo>
                  <a:lnTo>
                    <a:pt x="10361" y="14242"/>
                  </a:lnTo>
                  <a:lnTo>
                    <a:pt x="13257" y="12669"/>
                  </a:lnTo>
                  <a:lnTo>
                    <a:pt x="52193" y="9939"/>
                  </a:lnTo>
                  <a:lnTo>
                    <a:pt x="98787" y="9561"/>
                  </a:lnTo>
                  <a:lnTo>
                    <a:pt x="113755" y="8483"/>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47" name="SMARTInkShape-2744">
              <a:extLst>
                <a:ext uri="{FF2B5EF4-FFF2-40B4-BE49-F238E27FC236}">
                  <a16:creationId xmlns:a16="http://schemas.microsoft.com/office/drawing/2014/main" id="{488B2BDF-A26C-110C-B8B8-921B1786DB6A}"/>
                </a:ext>
              </a:extLst>
            </p:cNvPr>
            <p:cNvSpPr/>
            <p:nvPr>
              <p:custDataLst>
                <p:tags r:id="rId79"/>
              </p:custDataLst>
            </p:nvPr>
          </p:nvSpPr>
          <p:spPr>
            <a:xfrm>
              <a:off x="8298269" y="1524151"/>
              <a:ext cx="100126" cy="121319"/>
            </a:xfrm>
            <a:custGeom>
              <a:avLst/>
              <a:gdLst/>
              <a:ahLst/>
              <a:cxnLst/>
              <a:rect l="0" t="0" r="0" b="0"/>
              <a:pathLst>
                <a:path w="100126" h="121319">
                  <a:moveTo>
                    <a:pt x="64681" y="18899"/>
                  </a:moveTo>
                  <a:lnTo>
                    <a:pt x="64681" y="18899"/>
                  </a:lnTo>
                  <a:lnTo>
                    <a:pt x="64681" y="5642"/>
                  </a:lnTo>
                  <a:lnTo>
                    <a:pt x="63623" y="3711"/>
                  </a:lnTo>
                  <a:lnTo>
                    <a:pt x="61858" y="2424"/>
                  </a:lnTo>
                  <a:lnTo>
                    <a:pt x="56479" y="357"/>
                  </a:lnTo>
                  <a:lnTo>
                    <a:pt x="50491" y="0"/>
                  </a:lnTo>
                  <a:lnTo>
                    <a:pt x="47813" y="2066"/>
                  </a:lnTo>
                  <a:lnTo>
                    <a:pt x="15167" y="44633"/>
                  </a:lnTo>
                  <a:lnTo>
                    <a:pt x="997" y="80810"/>
                  </a:lnTo>
                  <a:lnTo>
                    <a:pt x="0" y="85573"/>
                  </a:lnTo>
                  <a:lnTo>
                    <a:pt x="1714" y="96510"/>
                  </a:lnTo>
                  <a:lnTo>
                    <a:pt x="8629" y="111745"/>
                  </a:lnTo>
                  <a:lnTo>
                    <a:pt x="11439" y="115721"/>
                  </a:lnTo>
                  <a:lnTo>
                    <a:pt x="15428" y="118372"/>
                  </a:lnTo>
                  <a:lnTo>
                    <a:pt x="25504" y="121318"/>
                  </a:lnTo>
                  <a:lnTo>
                    <a:pt x="53191" y="112863"/>
                  </a:lnTo>
                  <a:lnTo>
                    <a:pt x="70509" y="99819"/>
                  </a:lnTo>
                  <a:lnTo>
                    <a:pt x="84205" y="83438"/>
                  </a:lnTo>
                  <a:lnTo>
                    <a:pt x="96807" y="57425"/>
                  </a:lnTo>
                  <a:lnTo>
                    <a:pt x="100125" y="42724"/>
                  </a:lnTo>
                  <a:lnTo>
                    <a:pt x="98777" y="29135"/>
                  </a:lnTo>
                  <a:lnTo>
                    <a:pt x="96937" y="22548"/>
                  </a:lnTo>
                  <a:lnTo>
                    <a:pt x="89248" y="12407"/>
                  </a:lnTo>
                  <a:lnTo>
                    <a:pt x="79834" y="5430"/>
                  </a:lnTo>
                  <a:lnTo>
                    <a:pt x="72122" y="2329"/>
                  </a:lnTo>
                  <a:lnTo>
                    <a:pt x="62342" y="3774"/>
                  </a:lnTo>
                  <a:lnTo>
                    <a:pt x="52000" y="7943"/>
                  </a:lnTo>
                  <a:lnTo>
                    <a:pt x="36106" y="188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48" name="SMARTInkShape-2745">
              <a:extLst>
                <a:ext uri="{FF2B5EF4-FFF2-40B4-BE49-F238E27FC236}">
                  <a16:creationId xmlns:a16="http://schemas.microsoft.com/office/drawing/2014/main" id="{8F19F899-9CF1-1F58-B537-B0A8BA3BF2CD}"/>
                </a:ext>
              </a:extLst>
            </p:cNvPr>
            <p:cNvSpPr/>
            <p:nvPr>
              <p:custDataLst>
                <p:tags r:id="rId80"/>
              </p:custDataLst>
            </p:nvPr>
          </p:nvSpPr>
          <p:spPr>
            <a:xfrm>
              <a:off x="8524875" y="1581150"/>
              <a:ext cx="1" cy="19051"/>
            </a:xfrm>
            <a:custGeom>
              <a:avLst/>
              <a:gdLst/>
              <a:ahLst/>
              <a:cxnLst/>
              <a:rect l="0" t="0" r="0" b="0"/>
              <a:pathLst>
                <a:path w="1" h="19051">
                  <a:moveTo>
                    <a:pt x="0" y="19050"/>
                  </a:moveTo>
                  <a:lnTo>
                    <a:pt x="0" y="1905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382" name="SMARTInkShape-Group665">
            <a:extLst>
              <a:ext uri="{FF2B5EF4-FFF2-40B4-BE49-F238E27FC236}">
                <a16:creationId xmlns:a16="http://schemas.microsoft.com/office/drawing/2014/main" id="{20B87040-F381-F26F-29DC-8F02BD399075}"/>
              </a:ext>
            </a:extLst>
          </p:cNvPr>
          <p:cNvGrpSpPr/>
          <p:nvPr/>
        </p:nvGrpSpPr>
        <p:grpSpPr>
          <a:xfrm>
            <a:off x="6696075" y="1839943"/>
            <a:ext cx="2140573" cy="1141383"/>
            <a:chOff x="6696075" y="1839943"/>
            <a:chExt cx="2140573" cy="1141383"/>
          </a:xfrm>
        </p:grpSpPr>
        <p:sp>
          <p:nvSpPr>
            <p:cNvPr id="268350" name="SMARTInkShape-2746">
              <a:extLst>
                <a:ext uri="{FF2B5EF4-FFF2-40B4-BE49-F238E27FC236}">
                  <a16:creationId xmlns:a16="http://schemas.microsoft.com/office/drawing/2014/main" id="{99B5191A-5564-7637-82BE-EA3A75645935}"/>
                </a:ext>
              </a:extLst>
            </p:cNvPr>
            <p:cNvSpPr/>
            <p:nvPr>
              <p:custDataLst>
                <p:tags r:id="rId44"/>
              </p:custDataLst>
            </p:nvPr>
          </p:nvSpPr>
          <p:spPr>
            <a:xfrm>
              <a:off x="6696075" y="1885950"/>
              <a:ext cx="170126" cy="166082"/>
            </a:xfrm>
            <a:custGeom>
              <a:avLst/>
              <a:gdLst/>
              <a:ahLst/>
              <a:cxnLst/>
              <a:rect l="0" t="0" r="0" b="0"/>
              <a:pathLst>
                <a:path w="170126" h="166082">
                  <a:moveTo>
                    <a:pt x="161925" y="0"/>
                  </a:moveTo>
                  <a:lnTo>
                    <a:pt x="161925" y="0"/>
                  </a:lnTo>
                  <a:lnTo>
                    <a:pt x="170125" y="0"/>
                  </a:lnTo>
                  <a:lnTo>
                    <a:pt x="145897" y="1058"/>
                  </a:lnTo>
                  <a:lnTo>
                    <a:pt x="103918" y="13258"/>
                  </a:lnTo>
                  <a:lnTo>
                    <a:pt x="61018" y="33114"/>
                  </a:lnTo>
                  <a:lnTo>
                    <a:pt x="39129" y="50146"/>
                  </a:lnTo>
                  <a:lnTo>
                    <a:pt x="33266" y="58623"/>
                  </a:lnTo>
                  <a:lnTo>
                    <a:pt x="33819" y="63424"/>
                  </a:lnTo>
                  <a:lnTo>
                    <a:pt x="40077" y="74402"/>
                  </a:lnTo>
                  <a:lnTo>
                    <a:pt x="44710" y="78177"/>
                  </a:lnTo>
                  <a:lnTo>
                    <a:pt x="86223" y="92667"/>
                  </a:lnTo>
                  <a:lnTo>
                    <a:pt x="130411" y="108028"/>
                  </a:lnTo>
                  <a:lnTo>
                    <a:pt x="142627" y="114335"/>
                  </a:lnTo>
                  <a:lnTo>
                    <a:pt x="145885" y="117498"/>
                  </a:lnTo>
                  <a:lnTo>
                    <a:pt x="146998" y="121724"/>
                  </a:lnTo>
                  <a:lnTo>
                    <a:pt x="145414" y="132063"/>
                  </a:lnTo>
                  <a:lnTo>
                    <a:pt x="141392" y="136726"/>
                  </a:lnTo>
                  <a:lnTo>
                    <a:pt x="120564" y="148344"/>
                  </a:lnTo>
                  <a:lnTo>
                    <a:pt x="82259" y="161751"/>
                  </a:lnTo>
                  <a:lnTo>
                    <a:pt x="59843" y="166081"/>
                  </a:lnTo>
                  <a:lnTo>
                    <a:pt x="15445" y="162429"/>
                  </a:lnTo>
                  <a:lnTo>
                    <a:pt x="0" y="1619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51" name="SMARTInkShape-2747">
              <a:extLst>
                <a:ext uri="{FF2B5EF4-FFF2-40B4-BE49-F238E27FC236}">
                  <a16:creationId xmlns:a16="http://schemas.microsoft.com/office/drawing/2014/main" id="{A05DE112-671D-F2A1-C5FA-2620E87CE06B}"/>
                </a:ext>
              </a:extLst>
            </p:cNvPr>
            <p:cNvSpPr/>
            <p:nvPr>
              <p:custDataLst>
                <p:tags r:id="rId45"/>
              </p:custDataLst>
            </p:nvPr>
          </p:nvSpPr>
          <p:spPr>
            <a:xfrm>
              <a:off x="6906593" y="1981592"/>
              <a:ext cx="151433" cy="85156"/>
            </a:xfrm>
            <a:custGeom>
              <a:avLst/>
              <a:gdLst/>
              <a:ahLst/>
              <a:cxnLst/>
              <a:rect l="0" t="0" r="0" b="0"/>
              <a:pathLst>
                <a:path w="151433" h="85156">
                  <a:moveTo>
                    <a:pt x="8557" y="9133"/>
                  </a:moveTo>
                  <a:lnTo>
                    <a:pt x="8557" y="9133"/>
                  </a:lnTo>
                  <a:lnTo>
                    <a:pt x="17689" y="0"/>
                  </a:lnTo>
                  <a:lnTo>
                    <a:pt x="10491" y="17560"/>
                  </a:lnTo>
                  <a:lnTo>
                    <a:pt x="6308" y="30680"/>
                  </a:lnTo>
                  <a:lnTo>
                    <a:pt x="2265" y="41993"/>
                  </a:lnTo>
                  <a:lnTo>
                    <a:pt x="469" y="54076"/>
                  </a:lnTo>
                  <a:lnTo>
                    <a:pt x="2493" y="63680"/>
                  </a:lnTo>
                  <a:lnTo>
                    <a:pt x="4514" y="67723"/>
                  </a:lnTo>
                  <a:lnTo>
                    <a:pt x="4803" y="71476"/>
                  </a:lnTo>
                  <a:lnTo>
                    <a:pt x="0" y="83299"/>
                  </a:lnTo>
                  <a:lnTo>
                    <a:pt x="1795" y="83977"/>
                  </a:lnTo>
                  <a:lnTo>
                    <a:pt x="20576" y="85155"/>
                  </a:lnTo>
                  <a:lnTo>
                    <a:pt x="61705" y="77116"/>
                  </a:lnTo>
                  <a:lnTo>
                    <a:pt x="107356" y="65619"/>
                  </a:lnTo>
                  <a:lnTo>
                    <a:pt x="151432" y="472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52" name="SMARTInkShape-2748">
              <a:extLst>
                <a:ext uri="{FF2B5EF4-FFF2-40B4-BE49-F238E27FC236}">
                  <a16:creationId xmlns:a16="http://schemas.microsoft.com/office/drawing/2014/main" id="{0ED55EE3-940E-2389-8BAA-1B2ADE2FAB59}"/>
                </a:ext>
              </a:extLst>
            </p:cNvPr>
            <p:cNvSpPr/>
            <p:nvPr>
              <p:custDataLst>
                <p:tags r:id="rId46"/>
              </p:custDataLst>
            </p:nvPr>
          </p:nvSpPr>
          <p:spPr>
            <a:xfrm>
              <a:off x="6982471" y="1971675"/>
              <a:ext cx="18405" cy="28576"/>
            </a:xfrm>
            <a:custGeom>
              <a:avLst/>
              <a:gdLst/>
              <a:ahLst/>
              <a:cxnLst/>
              <a:rect l="0" t="0" r="0" b="0"/>
              <a:pathLst>
                <a:path w="18405" h="28576">
                  <a:moveTo>
                    <a:pt x="8879" y="28575"/>
                  </a:moveTo>
                  <a:lnTo>
                    <a:pt x="8879" y="28575"/>
                  </a:lnTo>
                  <a:lnTo>
                    <a:pt x="13935" y="18462"/>
                  </a:lnTo>
                  <a:lnTo>
                    <a:pt x="12250" y="16541"/>
                  </a:lnTo>
                  <a:lnTo>
                    <a:pt x="1910" y="17229"/>
                  </a:lnTo>
                  <a:lnTo>
                    <a:pt x="0" y="15720"/>
                  </a:lnTo>
                  <a:lnTo>
                    <a:pt x="843" y="12597"/>
                  </a:lnTo>
                  <a:lnTo>
                    <a:pt x="3521" y="8398"/>
                  </a:lnTo>
                  <a:lnTo>
                    <a:pt x="1840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53" name="SMARTInkShape-2749">
              <a:extLst>
                <a:ext uri="{FF2B5EF4-FFF2-40B4-BE49-F238E27FC236}">
                  <a16:creationId xmlns:a16="http://schemas.microsoft.com/office/drawing/2014/main" id="{D161F986-4975-46EC-BB9E-7927551FAB4D}"/>
                </a:ext>
              </a:extLst>
            </p:cNvPr>
            <p:cNvSpPr/>
            <p:nvPr>
              <p:custDataLst>
                <p:tags r:id="rId47"/>
              </p:custDataLst>
            </p:nvPr>
          </p:nvSpPr>
          <p:spPr>
            <a:xfrm>
              <a:off x="7082387" y="1946293"/>
              <a:ext cx="175664" cy="215235"/>
            </a:xfrm>
            <a:custGeom>
              <a:avLst/>
              <a:gdLst/>
              <a:ahLst/>
              <a:cxnLst/>
              <a:rect l="0" t="0" r="0" b="0"/>
              <a:pathLst>
                <a:path w="175664" h="215235">
                  <a:moveTo>
                    <a:pt x="51838" y="63482"/>
                  </a:moveTo>
                  <a:lnTo>
                    <a:pt x="51838" y="63482"/>
                  </a:lnTo>
                  <a:lnTo>
                    <a:pt x="60970" y="54349"/>
                  </a:lnTo>
                  <a:lnTo>
                    <a:pt x="61360" y="22161"/>
                  </a:lnTo>
                  <a:lnTo>
                    <a:pt x="56306" y="7612"/>
                  </a:lnTo>
                  <a:lnTo>
                    <a:pt x="52699" y="4010"/>
                  </a:lnTo>
                  <a:lnTo>
                    <a:pt x="43049" y="9"/>
                  </a:lnTo>
                  <a:lnTo>
                    <a:pt x="38570" y="0"/>
                  </a:lnTo>
                  <a:lnTo>
                    <a:pt x="30772" y="2812"/>
                  </a:lnTo>
                  <a:lnTo>
                    <a:pt x="23778" y="10412"/>
                  </a:lnTo>
                  <a:lnTo>
                    <a:pt x="10665" y="37594"/>
                  </a:lnTo>
                  <a:lnTo>
                    <a:pt x="0" y="71421"/>
                  </a:lnTo>
                  <a:lnTo>
                    <a:pt x="1635" y="82180"/>
                  </a:lnTo>
                  <a:lnTo>
                    <a:pt x="8506" y="94187"/>
                  </a:lnTo>
                  <a:lnTo>
                    <a:pt x="12367" y="95594"/>
                  </a:lnTo>
                  <a:lnTo>
                    <a:pt x="22301" y="94334"/>
                  </a:lnTo>
                  <a:lnTo>
                    <a:pt x="34737" y="87675"/>
                  </a:lnTo>
                  <a:lnTo>
                    <a:pt x="54967" y="68339"/>
                  </a:lnTo>
                  <a:lnTo>
                    <a:pt x="79818" y="35612"/>
                  </a:lnTo>
                  <a:lnTo>
                    <a:pt x="81436" y="75046"/>
                  </a:lnTo>
                  <a:lnTo>
                    <a:pt x="87945" y="114332"/>
                  </a:lnTo>
                  <a:lnTo>
                    <a:pt x="89675" y="160881"/>
                  </a:lnTo>
                  <a:lnTo>
                    <a:pt x="89928" y="208501"/>
                  </a:lnTo>
                  <a:lnTo>
                    <a:pt x="88872" y="210961"/>
                  </a:lnTo>
                  <a:lnTo>
                    <a:pt x="87111" y="212601"/>
                  </a:lnTo>
                  <a:lnTo>
                    <a:pt x="82331" y="214424"/>
                  </a:lnTo>
                  <a:lnTo>
                    <a:pt x="76679" y="215234"/>
                  </a:lnTo>
                  <a:lnTo>
                    <a:pt x="70639" y="212772"/>
                  </a:lnTo>
                  <a:lnTo>
                    <a:pt x="67547" y="210633"/>
                  </a:lnTo>
                  <a:lnTo>
                    <a:pt x="64112" y="196969"/>
                  </a:lnTo>
                  <a:lnTo>
                    <a:pt x="56850" y="153702"/>
                  </a:lnTo>
                  <a:lnTo>
                    <a:pt x="58379" y="121964"/>
                  </a:lnTo>
                  <a:lnTo>
                    <a:pt x="65681" y="104996"/>
                  </a:lnTo>
                  <a:lnTo>
                    <a:pt x="82559" y="81913"/>
                  </a:lnTo>
                  <a:lnTo>
                    <a:pt x="97865" y="70589"/>
                  </a:lnTo>
                  <a:lnTo>
                    <a:pt x="136150" y="58340"/>
                  </a:lnTo>
                  <a:lnTo>
                    <a:pt x="175663" y="539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54" name="SMARTInkShape-2750">
              <a:extLst>
                <a:ext uri="{FF2B5EF4-FFF2-40B4-BE49-F238E27FC236}">
                  <a16:creationId xmlns:a16="http://schemas.microsoft.com/office/drawing/2014/main" id="{62B0F351-2DB6-218F-A7CA-9CCB8B29FF1D}"/>
                </a:ext>
              </a:extLst>
            </p:cNvPr>
            <p:cNvSpPr/>
            <p:nvPr>
              <p:custDataLst>
                <p:tags r:id="rId48"/>
              </p:custDataLst>
            </p:nvPr>
          </p:nvSpPr>
          <p:spPr>
            <a:xfrm>
              <a:off x="7267575" y="1952936"/>
              <a:ext cx="103533" cy="104465"/>
            </a:xfrm>
            <a:custGeom>
              <a:avLst/>
              <a:gdLst/>
              <a:ahLst/>
              <a:cxnLst/>
              <a:rect l="0" t="0" r="0" b="0"/>
              <a:pathLst>
                <a:path w="103533" h="104465">
                  <a:moveTo>
                    <a:pt x="0" y="47314"/>
                  </a:moveTo>
                  <a:lnTo>
                    <a:pt x="0" y="47314"/>
                  </a:lnTo>
                  <a:lnTo>
                    <a:pt x="7605" y="38652"/>
                  </a:lnTo>
                  <a:lnTo>
                    <a:pt x="34944" y="3238"/>
                  </a:lnTo>
                  <a:lnTo>
                    <a:pt x="39520" y="1266"/>
                  </a:lnTo>
                  <a:lnTo>
                    <a:pt x="46024" y="0"/>
                  </a:lnTo>
                  <a:lnTo>
                    <a:pt x="52207" y="4838"/>
                  </a:lnTo>
                  <a:lnTo>
                    <a:pt x="52796" y="8413"/>
                  </a:lnTo>
                  <a:lnTo>
                    <a:pt x="48569" y="23558"/>
                  </a:lnTo>
                  <a:lnTo>
                    <a:pt x="37659" y="44816"/>
                  </a:lnTo>
                  <a:lnTo>
                    <a:pt x="34631" y="48824"/>
                  </a:lnTo>
                  <a:lnTo>
                    <a:pt x="31266" y="58921"/>
                  </a:lnTo>
                  <a:lnTo>
                    <a:pt x="28732" y="74896"/>
                  </a:lnTo>
                  <a:lnTo>
                    <a:pt x="28589" y="67601"/>
                  </a:lnTo>
                  <a:lnTo>
                    <a:pt x="31404" y="66914"/>
                  </a:lnTo>
                  <a:lnTo>
                    <a:pt x="33636" y="66730"/>
                  </a:lnTo>
                  <a:lnTo>
                    <a:pt x="35123" y="65550"/>
                  </a:lnTo>
                  <a:lnTo>
                    <a:pt x="36777" y="61416"/>
                  </a:lnTo>
                  <a:lnTo>
                    <a:pt x="38276" y="59890"/>
                  </a:lnTo>
                  <a:lnTo>
                    <a:pt x="48288" y="54620"/>
                  </a:lnTo>
                  <a:lnTo>
                    <a:pt x="51242" y="52184"/>
                  </a:lnTo>
                  <a:lnTo>
                    <a:pt x="54524" y="46656"/>
                  </a:lnTo>
                  <a:lnTo>
                    <a:pt x="57042" y="40672"/>
                  </a:lnTo>
                  <a:lnTo>
                    <a:pt x="70254" y="25050"/>
                  </a:lnTo>
                  <a:lnTo>
                    <a:pt x="76380" y="21544"/>
                  </a:lnTo>
                  <a:lnTo>
                    <a:pt x="82630" y="18927"/>
                  </a:lnTo>
                  <a:lnTo>
                    <a:pt x="94696" y="9655"/>
                  </a:lnTo>
                  <a:lnTo>
                    <a:pt x="96199" y="16905"/>
                  </a:lnTo>
                  <a:lnTo>
                    <a:pt x="100258" y="22510"/>
                  </a:lnTo>
                  <a:lnTo>
                    <a:pt x="100705" y="26545"/>
                  </a:lnTo>
                  <a:lnTo>
                    <a:pt x="96177" y="54274"/>
                  </a:lnTo>
                  <a:lnTo>
                    <a:pt x="103532" y="86761"/>
                  </a:lnTo>
                  <a:lnTo>
                    <a:pt x="102888" y="90545"/>
                  </a:lnTo>
                  <a:lnTo>
                    <a:pt x="95250" y="1044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55" name="SMARTInkShape-2751">
              <a:extLst>
                <a:ext uri="{FF2B5EF4-FFF2-40B4-BE49-F238E27FC236}">
                  <a16:creationId xmlns:a16="http://schemas.microsoft.com/office/drawing/2014/main" id="{E90763F4-9F3A-9756-59D6-E968F97F95ED}"/>
                </a:ext>
              </a:extLst>
            </p:cNvPr>
            <p:cNvSpPr/>
            <p:nvPr>
              <p:custDataLst>
                <p:tags r:id="rId49"/>
              </p:custDataLst>
            </p:nvPr>
          </p:nvSpPr>
          <p:spPr>
            <a:xfrm>
              <a:off x="7439025" y="1990759"/>
              <a:ext cx="9411" cy="66642"/>
            </a:xfrm>
            <a:custGeom>
              <a:avLst/>
              <a:gdLst/>
              <a:ahLst/>
              <a:cxnLst/>
              <a:rect l="0" t="0" r="0" b="0"/>
              <a:pathLst>
                <a:path w="9411" h="66642">
                  <a:moveTo>
                    <a:pt x="0" y="9491"/>
                  </a:moveTo>
                  <a:lnTo>
                    <a:pt x="0" y="9491"/>
                  </a:lnTo>
                  <a:lnTo>
                    <a:pt x="0" y="1290"/>
                  </a:lnTo>
                  <a:lnTo>
                    <a:pt x="1058" y="849"/>
                  </a:lnTo>
                  <a:lnTo>
                    <a:pt x="9134" y="0"/>
                  </a:lnTo>
                  <a:lnTo>
                    <a:pt x="9410" y="5033"/>
                  </a:lnTo>
                  <a:lnTo>
                    <a:pt x="877" y="41723"/>
                  </a:lnTo>
                  <a:lnTo>
                    <a:pt x="0" y="666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56" name="SMARTInkShape-2752">
              <a:extLst>
                <a:ext uri="{FF2B5EF4-FFF2-40B4-BE49-F238E27FC236}">
                  <a16:creationId xmlns:a16="http://schemas.microsoft.com/office/drawing/2014/main" id="{92D9F4C6-7B78-8717-7D65-BB4D0B5B469D}"/>
                </a:ext>
              </a:extLst>
            </p:cNvPr>
            <p:cNvSpPr/>
            <p:nvPr>
              <p:custDataLst>
                <p:tags r:id="rId50"/>
              </p:custDataLst>
            </p:nvPr>
          </p:nvSpPr>
          <p:spPr>
            <a:xfrm>
              <a:off x="7486650" y="1905000"/>
              <a:ext cx="9526" cy="38101"/>
            </a:xfrm>
            <a:custGeom>
              <a:avLst/>
              <a:gdLst/>
              <a:ahLst/>
              <a:cxnLst/>
              <a:rect l="0" t="0" r="0" b="0"/>
              <a:pathLst>
                <a:path w="9526" h="38101">
                  <a:moveTo>
                    <a:pt x="0" y="38100"/>
                  </a:moveTo>
                  <a:lnTo>
                    <a:pt x="0" y="38100"/>
                  </a:lnTo>
                  <a:lnTo>
                    <a:pt x="0" y="19786"/>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57" name="SMARTInkShape-2753">
              <a:extLst>
                <a:ext uri="{FF2B5EF4-FFF2-40B4-BE49-F238E27FC236}">
                  <a16:creationId xmlns:a16="http://schemas.microsoft.com/office/drawing/2014/main" id="{583C5D71-3625-54E4-C058-59EA15166056}"/>
                </a:ext>
              </a:extLst>
            </p:cNvPr>
            <p:cNvSpPr/>
            <p:nvPr>
              <p:custDataLst>
                <p:tags r:id="rId51"/>
              </p:custDataLst>
            </p:nvPr>
          </p:nvSpPr>
          <p:spPr>
            <a:xfrm>
              <a:off x="7553325" y="1839943"/>
              <a:ext cx="113910" cy="293658"/>
            </a:xfrm>
            <a:custGeom>
              <a:avLst/>
              <a:gdLst/>
              <a:ahLst/>
              <a:cxnLst/>
              <a:rect l="0" t="0" r="0" b="0"/>
              <a:pathLst>
                <a:path w="113910" h="293658">
                  <a:moveTo>
                    <a:pt x="104775" y="74582"/>
                  </a:moveTo>
                  <a:lnTo>
                    <a:pt x="104775" y="74582"/>
                  </a:lnTo>
                  <a:lnTo>
                    <a:pt x="111322" y="59373"/>
                  </a:lnTo>
                  <a:lnTo>
                    <a:pt x="113909" y="34858"/>
                  </a:lnTo>
                  <a:lnTo>
                    <a:pt x="106064" y="11248"/>
                  </a:lnTo>
                  <a:lnTo>
                    <a:pt x="100101" y="3841"/>
                  </a:lnTo>
                  <a:lnTo>
                    <a:pt x="94583" y="808"/>
                  </a:lnTo>
                  <a:lnTo>
                    <a:pt x="91631" y="0"/>
                  </a:lnTo>
                  <a:lnTo>
                    <a:pt x="82706" y="4745"/>
                  </a:lnTo>
                  <a:lnTo>
                    <a:pt x="72742" y="13910"/>
                  </a:lnTo>
                  <a:lnTo>
                    <a:pt x="61182" y="32028"/>
                  </a:lnTo>
                  <a:lnTo>
                    <a:pt x="44563" y="75250"/>
                  </a:lnTo>
                  <a:lnTo>
                    <a:pt x="31772" y="121477"/>
                  </a:lnTo>
                  <a:lnTo>
                    <a:pt x="23290" y="164089"/>
                  </a:lnTo>
                  <a:lnTo>
                    <a:pt x="19248" y="203996"/>
                  </a:lnTo>
                  <a:lnTo>
                    <a:pt x="11760" y="246940"/>
                  </a:lnTo>
                  <a:lnTo>
                    <a:pt x="8761" y="282331"/>
                  </a:lnTo>
                  <a:lnTo>
                    <a:pt x="0" y="2936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58" name="SMARTInkShape-2754">
              <a:extLst>
                <a:ext uri="{FF2B5EF4-FFF2-40B4-BE49-F238E27FC236}">
                  <a16:creationId xmlns:a16="http://schemas.microsoft.com/office/drawing/2014/main" id="{C51E23CF-7BC7-44CA-63AC-03051B4C01A1}"/>
                </a:ext>
              </a:extLst>
            </p:cNvPr>
            <p:cNvSpPr/>
            <p:nvPr>
              <p:custDataLst>
                <p:tags r:id="rId52"/>
              </p:custDataLst>
            </p:nvPr>
          </p:nvSpPr>
          <p:spPr>
            <a:xfrm>
              <a:off x="7524750" y="1981200"/>
              <a:ext cx="104776" cy="38101"/>
            </a:xfrm>
            <a:custGeom>
              <a:avLst/>
              <a:gdLst/>
              <a:ahLst/>
              <a:cxnLst/>
              <a:rect l="0" t="0" r="0" b="0"/>
              <a:pathLst>
                <a:path w="104776" h="38101">
                  <a:moveTo>
                    <a:pt x="0" y="38100"/>
                  </a:moveTo>
                  <a:lnTo>
                    <a:pt x="0" y="38100"/>
                  </a:lnTo>
                  <a:lnTo>
                    <a:pt x="20722" y="24917"/>
                  </a:lnTo>
                  <a:lnTo>
                    <a:pt x="44779" y="7509"/>
                  </a:lnTo>
                  <a:lnTo>
                    <a:pt x="75402" y="1483"/>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59" name="SMARTInkShape-2755">
              <a:extLst>
                <a:ext uri="{FF2B5EF4-FFF2-40B4-BE49-F238E27FC236}">
                  <a16:creationId xmlns:a16="http://schemas.microsoft.com/office/drawing/2014/main" id="{94504947-0240-D461-B1C8-DE209B8C14F5}"/>
                </a:ext>
              </a:extLst>
            </p:cNvPr>
            <p:cNvSpPr/>
            <p:nvPr>
              <p:custDataLst>
                <p:tags r:id="rId53"/>
              </p:custDataLst>
            </p:nvPr>
          </p:nvSpPr>
          <p:spPr>
            <a:xfrm>
              <a:off x="7696200" y="2000250"/>
              <a:ext cx="9526" cy="57151"/>
            </a:xfrm>
            <a:custGeom>
              <a:avLst/>
              <a:gdLst/>
              <a:ahLst/>
              <a:cxnLst/>
              <a:rect l="0" t="0" r="0" b="0"/>
              <a:pathLst>
                <a:path w="9526" h="57151">
                  <a:moveTo>
                    <a:pt x="9525" y="0"/>
                  </a:moveTo>
                  <a:lnTo>
                    <a:pt x="9525" y="0"/>
                  </a:lnTo>
                  <a:lnTo>
                    <a:pt x="9525" y="5056"/>
                  </a:lnTo>
                  <a:lnTo>
                    <a:pt x="588" y="45124"/>
                  </a:lnTo>
                  <a:lnTo>
                    <a:pt x="0" y="571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60" name="SMARTInkShape-2756">
              <a:extLst>
                <a:ext uri="{FF2B5EF4-FFF2-40B4-BE49-F238E27FC236}">
                  <a16:creationId xmlns:a16="http://schemas.microsoft.com/office/drawing/2014/main" id="{BFE6F285-1998-D42C-3813-D796BA6ABAA5}"/>
                </a:ext>
              </a:extLst>
            </p:cNvPr>
            <p:cNvSpPr/>
            <p:nvPr>
              <p:custDataLst>
                <p:tags r:id="rId54"/>
              </p:custDataLst>
            </p:nvPr>
          </p:nvSpPr>
          <p:spPr>
            <a:xfrm>
              <a:off x="7753350" y="1914525"/>
              <a:ext cx="19051" cy="28576"/>
            </a:xfrm>
            <a:custGeom>
              <a:avLst/>
              <a:gdLst/>
              <a:ahLst/>
              <a:cxnLst/>
              <a:rect l="0" t="0" r="0" b="0"/>
              <a:pathLst>
                <a:path w="19051" h="28576">
                  <a:moveTo>
                    <a:pt x="0" y="28575"/>
                  </a:moveTo>
                  <a:lnTo>
                    <a:pt x="0" y="28575"/>
                  </a:lnTo>
                  <a:lnTo>
                    <a:pt x="7605" y="19913"/>
                  </a:lnTo>
                  <a:lnTo>
                    <a:pt x="19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61" name="SMARTInkShape-2757">
              <a:extLst>
                <a:ext uri="{FF2B5EF4-FFF2-40B4-BE49-F238E27FC236}">
                  <a16:creationId xmlns:a16="http://schemas.microsoft.com/office/drawing/2014/main" id="{1E35C33F-AB60-7DC1-A0F8-12509288BC31}"/>
                </a:ext>
              </a:extLst>
            </p:cNvPr>
            <p:cNvSpPr/>
            <p:nvPr>
              <p:custDataLst>
                <p:tags r:id="rId55"/>
              </p:custDataLst>
            </p:nvPr>
          </p:nvSpPr>
          <p:spPr>
            <a:xfrm>
              <a:off x="7815966" y="1962150"/>
              <a:ext cx="80260" cy="81205"/>
            </a:xfrm>
            <a:custGeom>
              <a:avLst/>
              <a:gdLst/>
              <a:ahLst/>
              <a:cxnLst/>
              <a:rect l="0" t="0" r="0" b="0"/>
              <a:pathLst>
                <a:path w="80260" h="81205">
                  <a:moveTo>
                    <a:pt x="80259" y="0"/>
                  </a:moveTo>
                  <a:lnTo>
                    <a:pt x="80259" y="0"/>
                  </a:lnTo>
                  <a:lnTo>
                    <a:pt x="75203" y="0"/>
                  </a:lnTo>
                  <a:lnTo>
                    <a:pt x="55350" y="8662"/>
                  </a:lnTo>
                  <a:lnTo>
                    <a:pt x="22925" y="30591"/>
                  </a:lnTo>
                  <a:lnTo>
                    <a:pt x="1147" y="58899"/>
                  </a:lnTo>
                  <a:lnTo>
                    <a:pt x="0" y="62549"/>
                  </a:lnTo>
                  <a:lnTo>
                    <a:pt x="295" y="66041"/>
                  </a:lnTo>
                  <a:lnTo>
                    <a:pt x="3839" y="75605"/>
                  </a:lnTo>
                  <a:lnTo>
                    <a:pt x="19225" y="77141"/>
                  </a:lnTo>
                  <a:lnTo>
                    <a:pt x="30555" y="81204"/>
                  </a:lnTo>
                  <a:lnTo>
                    <a:pt x="42647" y="80894"/>
                  </a:lnTo>
                  <a:lnTo>
                    <a:pt x="80259" y="762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62" name="SMARTInkShape-2758">
              <a:extLst>
                <a:ext uri="{FF2B5EF4-FFF2-40B4-BE49-F238E27FC236}">
                  <a16:creationId xmlns:a16="http://schemas.microsoft.com/office/drawing/2014/main" id="{BE2A5ACA-035C-5539-3707-E404F299C6B6}"/>
                </a:ext>
              </a:extLst>
            </p:cNvPr>
            <p:cNvSpPr/>
            <p:nvPr>
              <p:custDataLst>
                <p:tags r:id="rId56"/>
              </p:custDataLst>
            </p:nvPr>
          </p:nvSpPr>
          <p:spPr>
            <a:xfrm>
              <a:off x="7964010" y="1966533"/>
              <a:ext cx="280385" cy="128968"/>
            </a:xfrm>
            <a:custGeom>
              <a:avLst/>
              <a:gdLst/>
              <a:ahLst/>
              <a:cxnLst/>
              <a:rect l="0" t="0" r="0" b="0"/>
              <a:pathLst>
                <a:path w="280385" h="128968">
                  <a:moveTo>
                    <a:pt x="56040" y="43242"/>
                  </a:moveTo>
                  <a:lnTo>
                    <a:pt x="56040" y="43242"/>
                  </a:lnTo>
                  <a:lnTo>
                    <a:pt x="56040" y="38186"/>
                  </a:lnTo>
                  <a:lnTo>
                    <a:pt x="57098" y="36696"/>
                  </a:lnTo>
                  <a:lnTo>
                    <a:pt x="58862" y="35703"/>
                  </a:lnTo>
                  <a:lnTo>
                    <a:pt x="64241" y="34109"/>
                  </a:lnTo>
                  <a:lnTo>
                    <a:pt x="72908" y="27249"/>
                  </a:lnTo>
                  <a:lnTo>
                    <a:pt x="78707" y="25550"/>
                  </a:lnTo>
                  <a:lnTo>
                    <a:pt x="80676" y="24039"/>
                  </a:lnTo>
                  <a:lnTo>
                    <a:pt x="82864" y="19538"/>
                  </a:lnTo>
                  <a:lnTo>
                    <a:pt x="84096" y="11054"/>
                  </a:lnTo>
                  <a:lnTo>
                    <a:pt x="85327" y="9083"/>
                  </a:lnTo>
                  <a:lnTo>
                    <a:pt x="87207" y="7770"/>
                  </a:lnTo>
                  <a:lnTo>
                    <a:pt x="89518" y="6894"/>
                  </a:lnTo>
                  <a:lnTo>
                    <a:pt x="90000" y="5251"/>
                  </a:lnTo>
                  <a:lnTo>
                    <a:pt x="89264" y="3098"/>
                  </a:lnTo>
                  <a:lnTo>
                    <a:pt x="87714" y="604"/>
                  </a:lnTo>
                  <a:lnTo>
                    <a:pt x="85623" y="0"/>
                  </a:lnTo>
                  <a:lnTo>
                    <a:pt x="83170" y="656"/>
                  </a:lnTo>
                  <a:lnTo>
                    <a:pt x="42911" y="23330"/>
                  </a:lnTo>
                  <a:lnTo>
                    <a:pt x="7319" y="64973"/>
                  </a:lnTo>
                  <a:lnTo>
                    <a:pt x="1387" y="84371"/>
                  </a:lnTo>
                  <a:lnTo>
                    <a:pt x="0" y="97152"/>
                  </a:lnTo>
                  <a:lnTo>
                    <a:pt x="689" y="100349"/>
                  </a:lnTo>
                  <a:lnTo>
                    <a:pt x="2205" y="101421"/>
                  </a:lnTo>
                  <a:lnTo>
                    <a:pt x="21054" y="97660"/>
                  </a:lnTo>
                  <a:lnTo>
                    <a:pt x="32024" y="91769"/>
                  </a:lnTo>
                  <a:lnTo>
                    <a:pt x="68236" y="59462"/>
                  </a:lnTo>
                  <a:lnTo>
                    <a:pt x="103650" y="14683"/>
                  </a:lnTo>
                  <a:lnTo>
                    <a:pt x="103664" y="37057"/>
                  </a:lnTo>
                  <a:lnTo>
                    <a:pt x="106487" y="43315"/>
                  </a:lnTo>
                  <a:lnTo>
                    <a:pt x="110212" y="49625"/>
                  </a:lnTo>
                  <a:lnTo>
                    <a:pt x="112602" y="62298"/>
                  </a:lnTo>
                  <a:lnTo>
                    <a:pt x="113189" y="99916"/>
                  </a:lnTo>
                  <a:lnTo>
                    <a:pt x="153888" y="58627"/>
                  </a:lnTo>
                  <a:lnTo>
                    <a:pt x="173021" y="32359"/>
                  </a:lnTo>
                  <a:lnTo>
                    <a:pt x="179646" y="27822"/>
                  </a:lnTo>
                  <a:lnTo>
                    <a:pt x="187465" y="24909"/>
                  </a:lnTo>
                  <a:lnTo>
                    <a:pt x="188107" y="25728"/>
                  </a:lnTo>
                  <a:lnTo>
                    <a:pt x="189137" y="34648"/>
                  </a:lnTo>
                  <a:lnTo>
                    <a:pt x="189340" y="51657"/>
                  </a:lnTo>
                  <a:lnTo>
                    <a:pt x="186546" y="60388"/>
                  </a:lnTo>
                  <a:lnTo>
                    <a:pt x="182834" y="68854"/>
                  </a:lnTo>
                  <a:lnTo>
                    <a:pt x="179980" y="98085"/>
                  </a:lnTo>
                  <a:lnTo>
                    <a:pt x="181001" y="97796"/>
                  </a:lnTo>
                  <a:lnTo>
                    <a:pt x="224923" y="55318"/>
                  </a:lnTo>
                  <a:lnTo>
                    <a:pt x="269493" y="15479"/>
                  </a:lnTo>
                  <a:lnTo>
                    <a:pt x="274004" y="7184"/>
                  </a:lnTo>
                  <a:lnTo>
                    <a:pt x="277444" y="11694"/>
                  </a:lnTo>
                  <a:lnTo>
                    <a:pt x="279843" y="15860"/>
                  </a:lnTo>
                  <a:lnTo>
                    <a:pt x="280384" y="19696"/>
                  </a:lnTo>
                  <a:lnTo>
                    <a:pt x="272693" y="61065"/>
                  </a:lnTo>
                  <a:lnTo>
                    <a:pt x="255852" y="107823"/>
                  </a:lnTo>
                  <a:lnTo>
                    <a:pt x="246540" y="1289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63" name="SMARTInkShape-2759">
              <a:extLst>
                <a:ext uri="{FF2B5EF4-FFF2-40B4-BE49-F238E27FC236}">
                  <a16:creationId xmlns:a16="http://schemas.microsoft.com/office/drawing/2014/main" id="{28D0A87C-33AA-33BD-B68B-062A7A786C27}"/>
                </a:ext>
              </a:extLst>
            </p:cNvPr>
            <p:cNvSpPr/>
            <p:nvPr>
              <p:custDataLst>
                <p:tags r:id="rId57"/>
              </p:custDataLst>
            </p:nvPr>
          </p:nvSpPr>
          <p:spPr>
            <a:xfrm>
              <a:off x="8326891" y="1861412"/>
              <a:ext cx="78764" cy="233470"/>
            </a:xfrm>
            <a:custGeom>
              <a:avLst/>
              <a:gdLst/>
              <a:ahLst/>
              <a:cxnLst/>
              <a:rect l="0" t="0" r="0" b="0"/>
              <a:pathLst>
                <a:path w="78764" h="233470">
                  <a:moveTo>
                    <a:pt x="64634" y="5488"/>
                  </a:moveTo>
                  <a:lnTo>
                    <a:pt x="64634" y="5488"/>
                  </a:lnTo>
                  <a:lnTo>
                    <a:pt x="69690" y="432"/>
                  </a:lnTo>
                  <a:lnTo>
                    <a:pt x="72239" y="0"/>
                  </a:lnTo>
                  <a:lnTo>
                    <a:pt x="74995" y="771"/>
                  </a:lnTo>
                  <a:lnTo>
                    <a:pt x="77891" y="2343"/>
                  </a:lnTo>
                  <a:lnTo>
                    <a:pt x="78763" y="6567"/>
                  </a:lnTo>
                  <a:lnTo>
                    <a:pt x="76912" y="19726"/>
                  </a:lnTo>
                  <a:lnTo>
                    <a:pt x="59494" y="61648"/>
                  </a:lnTo>
                  <a:lnTo>
                    <a:pt x="41826" y="98210"/>
                  </a:lnTo>
                  <a:lnTo>
                    <a:pt x="19716" y="142846"/>
                  </a:lnTo>
                  <a:lnTo>
                    <a:pt x="2549" y="185933"/>
                  </a:lnTo>
                  <a:lnTo>
                    <a:pt x="0" y="200691"/>
                  </a:lnTo>
                  <a:lnTo>
                    <a:pt x="1688" y="211484"/>
                  </a:lnTo>
                  <a:lnTo>
                    <a:pt x="8589" y="223510"/>
                  </a:lnTo>
                  <a:lnTo>
                    <a:pt x="14325" y="229387"/>
                  </a:lnTo>
                  <a:lnTo>
                    <a:pt x="20402" y="231999"/>
                  </a:lnTo>
                  <a:lnTo>
                    <a:pt x="39887" y="233469"/>
                  </a:lnTo>
                  <a:lnTo>
                    <a:pt x="74159" y="2245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64" name="SMARTInkShape-2760">
              <a:extLst>
                <a:ext uri="{FF2B5EF4-FFF2-40B4-BE49-F238E27FC236}">
                  <a16:creationId xmlns:a16="http://schemas.microsoft.com/office/drawing/2014/main" id="{D7CB675C-6B48-52C1-E1EF-C70CFD1967D4}"/>
                </a:ext>
              </a:extLst>
            </p:cNvPr>
            <p:cNvSpPr/>
            <p:nvPr>
              <p:custDataLst>
                <p:tags r:id="rId58"/>
              </p:custDataLst>
            </p:nvPr>
          </p:nvSpPr>
          <p:spPr>
            <a:xfrm>
              <a:off x="8305800" y="1981200"/>
              <a:ext cx="133351" cy="9526"/>
            </a:xfrm>
            <a:custGeom>
              <a:avLst/>
              <a:gdLst/>
              <a:ahLst/>
              <a:cxnLst/>
              <a:rect l="0" t="0" r="0" b="0"/>
              <a:pathLst>
                <a:path w="133351" h="9526">
                  <a:moveTo>
                    <a:pt x="0" y="9525"/>
                  </a:moveTo>
                  <a:lnTo>
                    <a:pt x="0" y="9525"/>
                  </a:lnTo>
                  <a:lnTo>
                    <a:pt x="41685" y="4469"/>
                  </a:lnTo>
                  <a:lnTo>
                    <a:pt x="88005" y="262"/>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65" name="SMARTInkShape-2761">
              <a:extLst>
                <a:ext uri="{FF2B5EF4-FFF2-40B4-BE49-F238E27FC236}">
                  <a16:creationId xmlns:a16="http://schemas.microsoft.com/office/drawing/2014/main" id="{B1CA6CDB-C636-BD5B-DC77-BF0D7EF961E9}"/>
                </a:ext>
              </a:extLst>
            </p:cNvPr>
            <p:cNvSpPr/>
            <p:nvPr>
              <p:custDataLst>
                <p:tags r:id="rId59"/>
              </p:custDataLst>
            </p:nvPr>
          </p:nvSpPr>
          <p:spPr>
            <a:xfrm>
              <a:off x="7532504" y="2343211"/>
              <a:ext cx="182747" cy="103241"/>
            </a:xfrm>
            <a:custGeom>
              <a:avLst/>
              <a:gdLst/>
              <a:ahLst/>
              <a:cxnLst/>
              <a:rect l="0" t="0" r="0" b="0"/>
              <a:pathLst>
                <a:path w="182747" h="103241">
                  <a:moveTo>
                    <a:pt x="30346" y="47564"/>
                  </a:moveTo>
                  <a:lnTo>
                    <a:pt x="30346" y="47564"/>
                  </a:lnTo>
                  <a:lnTo>
                    <a:pt x="43603" y="60822"/>
                  </a:lnTo>
                  <a:lnTo>
                    <a:pt x="52466" y="64040"/>
                  </a:lnTo>
                  <a:lnTo>
                    <a:pt x="75403" y="66106"/>
                  </a:lnTo>
                  <a:lnTo>
                    <a:pt x="99082" y="61407"/>
                  </a:lnTo>
                  <a:lnTo>
                    <a:pt x="127837" y="49267"/>
                  </a:lnTo>
                  <a:lnTo>
                    <a:pt x="134706" y="42677"/>
                  </a:lnTo>
                  <a:lnTo>
                    <a:pt x="140228" y="32692"/>
                  </a:lnTo>
                  <a:lnTo>
                    <a:pt x="142683" y="21198"/>
                  </a:lnTo>
                  <a:lnTo>
                    <a:pt x="140951" y="11857"/>
                  </a:lnTo>
                  <a:lnTo>
                    <a:pt x="139008" y="7884"/>
                  </a:lnTo>
                  <a:lnTo>
                    <a:pt x="135595" y="5236"/>
                  </a:lnTo>
                  <a:lnTo>
                    <a:pt x="121739" y="1508"/>
                  </a:lnTo>
                  <a:lnTo>
                    <a:pt x="88887" y="0"/>
                  </a:lnTo>
                  <a:lnTo>
                    <a:pt x="71092" y="5014"/>
                  </a:lnTo>
                  <a:lnTo>
                    <a:pt x="47358" y="18258"/>
                  </a:lnTo>
                  <a:lnTo>
                    <a:pt x="35084" y="32422"/>
                  </a:lnTo>
                  <a:lnTo>
                    <a:pt x="26101" y="46126"/>
                  </a:lnTo>
                  <a:lnTo>
                    <a:pt x="3342" y="70815"/>
                  </a:lnTo>
                  <a:lnTo>
                    <a:pt x="702" y="76823"/>
                  </a:lnTo>
                  <a:lnTo>
                    <a:pt x="0" y="81887"/>
                  </a:lnTo>
                  <a:lnTo>
                    <a:pt x="590" y="86321"/>
                  </a:lnTo>
                  <a:lnTo>
                    <a:pt x="4158" y="90335"/>
                  </a:lnTo>
                  <a:lnTo>
                    <a:pt x="16590" y="97618"/>
                  </a:lnTo>
                  <a:lnTo>
                    <a:pt x="36384" y="102612"/>
                  </a:lnTo>
                  <a:lnTo>
                    <a:pt x="63092" y="103240"/>
                  </a:lnTo>
                  <a:lnTo>
                    <a:pt x="103489" y="97093"/>
                  </a:lnTo>
                  <a:lnTo>
                    <a:pt x="140918" y="92931"/>
                  </a:lnTo>
                  <a:lnTo>
                    <a:pt x="182746" y="8566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66" name="SMARTInkShape-2762">
              <a:extLst>
                <a:ext uri="{FF2B5EF4-FFF2-40B4-BE49-F238E27FC236}">
                  <a16:creationId xmlns:a16="http://schemas.microsoft.com/office/drawing/2014/main" id="{A96FCCE0-EF28-C397-D8CD-78A1758ADAE6}"/>
                </a:ext>
              </a:extLst>
            </p:cNvPr>
            <p:cNvSpPr/>
            <p:nvPr>
              <p:custDataLst>
                <p:tags r:id="rId60"/>
              </p:custDataLst>
            </p:nvPr>
          </p:nvSpPr>
          <p:spPr>
            <a:xfrm>
              <a:off x="7734300" y="2390775"/>
              <a:ext cx="152401" cy="69936"/>
            </a:xfrm>
            <a:custGeom>
              <a:avLst/>
              <a:gdLst/>
              <a:ahLst/>
              <a:cxnLst/>
              <a:rect l="0" t="0" r="0" b="0"/>
              <a:pathLst>
                <a:path w="152401" h="69936">
                  <a:moveTo>
                    <a:pt x="0" y="9525"/>
                  </a:moveTo>
                  <a:lnTo>
                    <a:pt x="0" y="9525"/>
                  </a:lnTo>
                  <a:lnTo>
                    <a:pt x="9134" y="392"/>
                  </a:lnTo>
                  <a:lnTo>
                    <a:pt x="14465" y="116"/>
                  </a:lnTo>
                  <a:lnTo>
                    <a:pt x="19834" y="5696"/>
                  </a:lnTo>
                  <a:lnTo>
                    <a:pt x="24691" y="15231"/>
                  </a:lnTo>
                  <a:lnTo>
                    <a:pt x="26849" y="26525"/>
                  </a:lnTo>
                  <a:lnTo>
                    <a:pt x="29542" y="31442"/>
                  </a:lnTo>
                  <a:lnTo>
                    <a:pt x="60053" y="68390"/>
                  </a:lnTo>
                  <a:lnTo>
                    <a:pt x="63318" y="69935"/>
                  </a:lnTo>
                  <a:lnTo>
                    <a:pt x="66554" y="69907"/>
                  </a:lnTo>
                  <a:lnTo>
                    <a:pt x="81809" y="61988"/>
                  </a:lnTo>
                  <a:lnTo>
                    <a:pt x="110352" y="40349"/>
                  </a:lnTo>
                  <a:lnTo>
                    <a:pt x="1524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67" name="SMARTInkShape-2763">
              <a:extLst>
                <a:ext uri="{FF2B5EF4-FFF2-40B4-BE49-F238E27FC236}">
                  <a16:creationId xmlns:a16="http://schemas.microsoft.com/office/drawing/2014/main" id="{891A4362-632B-50A5-5430-C5F1C8F0E088}"/>
                </a:ext>
              </a:extLst>
            </p:cNvPr>
            <p:cNvSpPr/>
            <p:nvPr>
              <p:custDataLst>
                <p:tags r:id="rId61"/>
              </p:custDataLst>
            </p:nvPr>
          </p:nvSpPr>
          <p:spPr>
            <a:xfrm>
              <a:off x="7943850" y="2390820"/>
              <a:ext cx="9526" cy="85681"/>
            </a:xfrm>
            <a:custGeom>
              <a:avLst/>
              <a:gdLst/>
              <a:ahLst/>
              <a:cxnLst/>
              <a:rect l="0" t="0" r="0" b="0"/>
              <a:pathLst>
                <a:path w="9526" h="85681">
                  <a:moveTo>
                    <a:pt x="0" y="19005"/>
                  </a:moveTo>
                  <a:lnTo>
                    <a:pt x="0" y="19005"/>
                  </a:lnTo>
                  <a:lnTo>
                    <a:pt x="0" y="13949"/>
                  </a:lnTo>
                  <a:lnTo>
                    <a:pt x="2822" y="8644"/>
                  </a:lnTo>
                  <a:lnTo>
                    <a:pt x="9491" y="0"/>
                  </a:lnTo>
                  <a:lnTo>
                    <a:pt x="9525" y="45473"/>
                  </a:lnTo>
                  <a:lnTo>
                    <a:pt x="9525" y="856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68" name="SMARTInkShape-2764">
              <a:extLst>
                <a:ext uri="{FF2B5EF4-FFF2-40B4-BE49-F238E27FC236}">
                  <a16:creationId xmlns:a16="http://schemas.microsoft.com/office/drawing/2014/main" id="{705B9A4F-7CAA-F659-E695-69C4A51BE817}"/>
                </a:ext>
              </a:extLst>
            </p:cNvPr>
            <p:cNvSpPr/>
            <p:nvPr>
              <p:custDataLst>
                <p:tags r:id="rId62"/>
              </p:custDataLst>
            </p:nvPr>
          </p:nvSpPr>
          <p:spPr>
            <a:xfrm>
              <a:off x="7991475" y="2329903"/>
              <a:ext cx="9526" cy="22773"/>
            </a:xfrm>
            <a:custGeom>
              <a:avLst/>
              <a:gdLst/>
              <a:ahLst/>
              <a:cxnLst/>
              <a:rect l="0" t="0" r="0" b="0"/>
              <a:pathLst>
                <a:path w="9526" h="22773">
                  <a:moveTo>
                    <a:pt x="0" y="22772"/>
                  </a:moveTo>
                  <a:lnTo>
                    <a:pt x="0" y="22772"/>
                  </a:lnTo>
                  <a:lnTo>
                    <a:pt x="0" y="1314"/>
                  </a:lnTo>
                  <a:lnTo>
                    <a:pt x="1058" y="0"/>
                  </a:lnTo>
                  <a:lnTo>
                    <a:pt x="9525" y="37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69" name="SMARTInkShape-2765">
              <a:extLst>
                <a:ext uri="{FF2B5EF4-FFF2-40B4-BE49-F238E27FC236}">
                  <a16:creationId xmlns:a16="http://schemas.microsoft.com/office/drawing/2014/main" id="{C9873B81-56A5-52CA-8936-3BF364D4F4EB}"/>
                </a:ext>
              </a:extLst>
            </p:cNvPr>
            <p:cNvSpPr/>
            <p:nvPr>
              <p:custDataLst>
                <p:tags r:id="rId63"/>
              </p:custDataLst>
            </p:nvPr>
          </p:nvSpPr>
          <p:spPr>
            <a:xfrm>
              <a:off x="8072355" y="2238375"/>
              <a:ext cx="138196" cy="250526"/>
            </a:xfrm>
            <a:custGeom>
              <a:avLst/>
              <a:gdLst/>
              <a:ahLst/>
              <a:cxnLst/>
              <a:rect l="0" t="0" r="0" b="0"/>
              <a:pathLst>
                <a:path w="138196" h="250526">
                  <a:moveTo>
                    <a:pt x="71520" y="190500"/>
                  </a:moveTo>
                  <a:lnTo>
                    <a:pt x="71520" y="190500"/>
                  </a:lnTo>
                  <a:lnTo>
                    <a:pt x="76576" y="185444"/>
                  </a:lnTo>
                  <a:lnTo>
                    <a:pt x="79060" y="180139"/>
                  </a:lnTo>
                  <a:lnTo>
                    <a:pt x="79721" y="177242"/>
                  </a:lnTo>
                  <a:lnTo>
                    <a:pt x="71877" y="140078"/>
                  </a:lnTo>
                  <a:lnTo>
                    <a:pt x="69642" y="136777"/>
                  </a:lnTo>
                  <a:lnTo>
                    <a:pt x="61514" y="130287"/>
                  </a:lnTo>
                  <a:lnTo>
                    <a:pt x="56382" y="129191"/>
                  </a:lnTo>
                  <a:lnTo>
                    <a:pt x="45036" y="130796"/>
                  </a:lnTo>
                  <a:lnTo>
                    <a:pt x="26749" y="142706"/>
                  </a:lnTo>
                  <a:lnTo>
                    <a:pt x="12982" y="154584"/>
                  </a:lnTo>
                  <a:lnTo>
                    <a:pt x="8461" y="164307"/>
                  </a:lnTo>
                  <a:lnTo>
                    <a:pt x="0" y="211571"/>
                  </a:lnTo>
                  <a:lnTo>
                    <a:pt x="222" y="226676"/>
                  </a:lnTo>
                  <a:lnTo>
                    <a:pt x="1763" y="233667"/>
                  </a:lnTo>
                  <a:lnTo>
                    <a:pt x="9120" y="244258"/>
                  </a:lnTo>
                  <a:lnTo>
                    <a:pt x="14045" y="248564"/>
                  </a:lnTo>
                  <a:lnTo>
                    <a:pt x="18387" y="250376"/>
                  </a:lnTo>
                  <a:lnTo>
                    <a:pt x="22339" y="250525"/>
                  </a:lnTo>
                  <a:lnTo>
                    <a:pt x="26034" y="249567"/>
                  </a:lnTo>
                  <a:lnTo>
                    <a:pt x="41344" y="238105"/>
                  </a:lnTo>
                  <a:lnTo>
                    <a:pt x="65480" y="205548"/>
                  </a:lnTo>
                  <a:lnTo>
                    <a:pt x="83253" y="167324"/>
                  </a:lnTo>
                  <a:lnTo>
                    <a:pt x="99276" y="124892"/>
                  </a:lnTo>
                  <a:lnTo>
                    <a:pt x="114803" y="77399"/>
                  </a:lnTo>
                  <a:lnTo>
                    <a:pt x="126368" y="34251"/>
                  </a:lnTo>
                  <a:lnTo>
                    <a:pt x="13819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70" name="SMARTInkShape-2766">
              <a:extLst>
                <a:ext uri="{FF2B5EF4-FFF2-40B4-BE49-F238E27FC236}">
                  <a16:creationId xmlns:a16="http://schemas.microsoft.com/office/drawing/2014/main" id="{09CB2E5C-82EA-1444-AB7F-8C24398D1294}"/>
                </a:ext>
              </a:extLst>
            </p:cNvPr>
            <p:cNvSpPr/>
            <p:nvPr>
              <p:custDataLst>
                <p:tags r:id="rId64"/>
              </p:custDataLst>
            </p:nvPr>
          </p:nvSpPr>
          <p:spPr>
            <a:xfrm>
              <a:off x="8240581" y="2352839"/>
              <a:ext cx="255720" cy="114137"/>
            </a:xfrm>
            <a:custGeom>
              <a:avLst/>
              <a:gdLst/>
              <a:ahLst/>
              <a:cxnLst/>
              <a:rect l="0" t="0" r="0" b="0"/>
              <a:pathLst>
                <a:path w="255720" h="114137">
                  <a:moveTo>
                    <a:pt x="8069" y="28411"/>
                  </a:moveTo>
                  <a:lnTo>
                    <a:pt x="8069" y="28411"/>
                  </a:lnTo>
                  <a:lnTo>
                    <a:pt x="8069" y="33467"/>
                  </a:lnTo>
                  <a:lnTo>
                    <a:pt x="9127" y="34957"/>
                  </a:lnTo>
                  <a:lnTo>
                    <a:pt x="10892" y="35950"/>
                  </a:lnTo>
                  <a:lnTo>
                    <a:pt x="38660" y="46021"/>
                  </a:lnTo>
                  <a:lnTo>
                    <a:pt x="79118" y="38041"/>
                  </a:lnTo>
                  <a:lnTo>
                    <a:pt x="80836" y="36948"/>
                  </a:lnTo>
                  <a:lnTo>
                    <a:pt x="81980" y="35160"/>
                  </a:lnTo>
                  <a:lnTo>
                    <a:pt x="83590" y="27589"/>
                  </a:lnTo>
                  <a:lnTo>
                    <a:pt x="84135" y="15548"/>
                  </a:lnTo>
                  <a:lnTo>
                    <a:pt x="81388" y="9289"/>
                  </a:lnTo>
                  <a:lnTo>
                    <a:pt x="79172" y="6138"/>
                  </a:lnTo>
                  <a:lnTo>
                    <a:pt x="73891" y="2637"/>
                  </a:lnTo>
                  <a:lnTo>
                    <a:pt x="66956" y="1081"/>
                  </a:lnTo>
                  <a:lnTo>
                    <a:pt x="44268" y="0"/>
                  </a:lnTo>
                  <a:lnTo>
                    <a:pt x="34388" y="5553"/>
                  </a:lnTo>
                  <a:lnTo>
                    <a:pt x="23999" y="12961"/>
                  </a:lnTo>
                  <a:lnTo>
                    <a:pt x="15855" y="16253"/>
                  </a:lnTo>
                  <a:lnTo>
                    <a:pt x="8706" y="23360"/>
                  </a:lnTo>
                  <a:lnTo>
                    <a:pt x="5320" y="28219"/>
                  </a:lnTo>
                  <a:lnTo>
                    <a:pt x="551" y="50226"/>
                  </a:lnTo>
                  <a:lnTo>
                    <a:pt x="0" y="83991"/>
                  </a:lnTo>
                  <a:lnTo>
                    <a:pt x="3777" y="94741"/>
                  </a:lnTo>
                  <a:lnTo>
                    <a:pt x="11854" y="106743"/>
                  </a:lnTo>
                  <a:lnTo>
                    <a:pt x="23509" y="110850"/>
                  </a:lnTo>
                  <a:lnTo>
                    <a:pt x="37156" y="111618"/>
                  </a:lnTo>
                  <a:lnTo>
                    <a:pt x="46750" y="108430"/>
                  </a:lnTo>
                  <a:lnTo>
                    <a:pt x="62590" y="96703"/>
                  </a:lnTo>
                  <a:lnTo>
                    <a:pt x="82181" y="75101"/>
                  </a:lnTo>
                  <a:lnTo>
                    <a:pt x="90750" y="63979"/>
                  </a:lnTo>
                  <a:lnTo>
                    <a:pt x="119630" y="44789"/>
                  </a:lnTo>
                  <a:lnTo>
                    <a:pt x="147219" y="38538"/>
                  </a:lnTo>
                  <a:lnTo>
                    <a:pt x="152111" y="41026"/>
                  </a:lnTo>
                  <a:lnTo>
                    <a:pt x="154897" y="43171"/>
                  </a:lnTo>
                  <a:lnTo>
                    <a:pt x="157992" y="51199"/>
                  </a:lnTo>
                  <a:lnTo>
                    <a:pt x="159980" y="68543"/>
                  </a:lnTo>
                  <a:lnTo>
                    <a:pt x="154886" y="89765"/>
                  </a:lnTo>
                  <a:lnTo>
                    <a:pt x="160189" y="113061"/>
                  </a:lnTo>
                  <a:lnTo>
                    <a:pt x="163167" y="113658"/>
                  </a:lnTo>
                  <a:lnTo>
                    <a:pt x="165442" y="113817"/>
                  </a:lnTo>
                  <a:lnTo>
                    <a:pt x="168017" y="111807"/>
                  </a:lnTo>
                  <a:lnTo>
                    <a:pt x="197322" y="69347"/>
                  </a:lnTo>
                  <a:lnTo>
                    <a:pt x="232353" y="24178"/>
                  </a:lnTo>
                  <a:lnTo>
                    <a:pt x="244162" y="11522"/>
                  </a:lnTo>
                  <a:lnTo>
                    <a:pt x="245899" y="11859"/>
                  </a:lnTo>
                  <a:lnTo>
                    <a:pt x="250649" y="15058"/>
                  </a:lnTo>
                  <a:lnTo>
                    <a:pt x="253464" y="20007"/>
                  </a:lnTo>
                  <a:lnTo>
                    <a:pt x="255273" y="31807"/>
                  </a:lnTo>
                  <a:lnTo>
                    <a:pt x="255693" y="77655"/>
                  </a:lnTo>
                  <a:lnTo>
                    <a:pt x="255719" y="1141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71" name="SMARTInkShape-2767">
              <a:extLst>
                <a:ext uri="{FF2B5EF4-FFF2-40B4-BE49-F238E27FC236}">
                  <a16:creationId xmlns:a16="http://schemas.microsoft.com/office/drawing/2014/main" id="{E4E45D0C-7255-BD84-8788-84D2C68F9F81}"/>
                </a:ext>
              </a:extLst>
            </p:cNvPr>
            <p:cNvSpPr/>
            <p:nvPr>
              <p:custDataLst>
                <p:tags r:id="rId65"/>
              </p:custDataLst>
            </p:nvPr>
          </p:nvSpPr>
          <p:spPr>
            <a:xfrm>
              <a:off x="8578216" y="2343693"/>
              <a:ext cx="103509" cy="148284"/>
            </a:xfrm>
            <a:custGeom>
              <a:avLst/>
              <a:gdLst/>
              <a:ahLst/>
              <a:cxnLst/>
              <a:rect l="0" t="0" r="0" b="0"/>
              <a:pathLst>
                <a:path w="103509" h="148284">
                  <a:moveTo>
                    <a:pt x="70484" y="28032"/>
                  </a:moveTo>
                  <a:lnTo>
                    <a:pt x="70484" y="28032"/>
                  </a:lnTo>
                  <a:lnTo>
                    <a:pt x="80596" y="22976"/>
                  </a:lnTo>
                  <a:lnTo>
                    <a:pt x="83575" y="20428"/>
                  </a:lnTo>
                  <a:lnTo>
                    <a:pt x="93806" y="5642"/>
                  </a:lnTo>
                  <a:lnTo>
                    <a:pt x="99547" y="2206"/>
                  </a:lnTo>
                  <a:lnTo>
                    <a:pt x="102559" y="1289"/>
                  </a:lnTo>
                  <a:lnTo>
                    <a:pt x="103508" y="679"/>
                  </a:lnTo>
                  <a:lnTo>
                    <a:pt x="103084" y="271"/>
                  </a:lnTo>
                  <a:lnTo>
                    <a:pt x="101742" y="0"/>
                  </a:lnTo>
                  <a:lnTo>
                    <a:pt x="89741" y="4675"/>
                  </a:lnTo>
                  <a:lnTo>
                    <a:pt x="54349" y="35119"/>
                  </a:lnTo>
                  <a:lnTo>
                    <a:pt x="21543" y="80748"/>
                  </a:lnTo>
                  <a:lnTo>
                    <a:pt x="798" y="119996"/>
                  </a:lnTo>
                  <a:lnTo>
                    <a:pt x="0" y="132758"/>
                  </a:lnTo>
                  <a:lnTo>
                    <a:pt x="1270" y="139124"/>
                  </a:lnTo>
                  <a:lnTo>
                    <a:pt x="3176" y="143369"/>
                  </a:lnTo>
                  <a:lnTo>
                    <a:pt x="5503" y="146198"/>
                  </a:lnTo>
                  <a:lnTo>
                    <a:pt x="8113" y="148084"/>
                  </a:lnTo>
                  <a:lnTo>
                    <a:pt x="11971" y="148283"/>
                  </a:lnTo>
                  <a:lnTo>
                    <a:pt x="32384" y="1423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72" name="SMARTInkShape-2768">
              <a:extLst>
                <a:ext uri="{FF2B5EF4-FFF2-40B4-BE49-F238E27FC236}">
                  <a16:creationId xmlns:a16="http://schemas.microsoft.com/office/drawing/2014/main" id="{F8144F73-8A69-90A5-31BC-3B53B4A81154}"/>
                </a:ext>
              </a:extLst>
            </p:cNvPr>
            <p:cNvSpPr/>
            <p:nvPr>
              <p:custDataLst>
                <p:tags r:id="rId66"/>
              </p:custDataLst>
            </p:nvPr>
          </p:nvSpPr>
          <p:spPr>
            <a:xfrm>
              <a:off x="8681165" y="2346342"/>
              <a:ext cx="155483" cy="149209"/>
            </a:xfrm>
            <a:custGeom>
              <a:avLst/>
              <a:gdLst/>
              <a:ahLst/>
              <a:cxnLst/>
              <a:rect l="0" t="0" r="0" b="0"/>
              <a:pathLst>
                <a:path w="155483" h="149209">
                  <a:moveTo>
                    <a:pt x="43735" y="53958"/>
                  </a:moveTo>
                  <a:lnTo>
                    <a:pt x="43735" y="53958"/>
                  </a:lnTo>
                  <a:lnTo>
                    <a:pt x="88514" y="53958"/>
                  </a:lnTo>
                  <a:lnTo>
                    <a:pt x="127517" y="43597"/>
                  </a:lnTo>
                  <a:lnTo>
                    <a:pt x="145112" y="34660"/>
                  </a:lnTo>
                  <a:lnTo>
                    <a:pt x="152290" y="28448"/>
                  </a:lnTo>
                  <a:lnTo>
                    <a:pt x="155482" y="22159"/>
                  </a:lnTo>
                  <a:lnTo>
                    <a:pt x="154217" y="17942"/>
                  </a:lnTo>
                  <a:lnTo>
                    <a:pt x="147167" y="7612"/>
                  </a:lnTo>
                  <a:lnTo>
                    <a:pt x="134154" y="1610"/>
                  </a:lnTo>
                  <a:lnTo>
                    <a:pt x="117787" y="0"/>
                  </a:lnTo>
                  <a:lnTo>
                    <a:pt x="84234" y="7591"/>
                  </a:lnTo>
                  <a:lnTo>
                    <a:pt x="51852" y="24338"/>
                  </a:lnTo>
                  <a:lnTo>
                    <a:pt x="9243" y="60495"/>
                  </a:lnTo>
                  <a:lnTo>
                    <a:pt x="1948" y="73091"/>
                  </a:lnTo>
                  <a:lnTo>
                    <a:pt x="0" y="79413"/>
                  </a:lnTo>
                  <a:lnTo>
                    <a:pt x="662" y="92082"/>
                  </a:lnTo>
                  <a:lnTo>
                    <a:pt x="2320" y="98424"/>
                  </a:lnTo>
                  <a:lnTo>
                    <a:pt x="9806" y="108293"/>
                  </a:lnTo>
                  <a:lnTo>
                    <a:pt x="21246" y="116207"/>
                  </a:lnTo>
                  <a:lnTo>
                    <a:pt x="63587" y="133168"/>
                  </a:lnTo>
                  <a:lnTo>
                    <a:pt x="119935" y="1492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73" name="SMARTInkShape-2769">
              <a:extLst>
                <a:ext uri="{FF2B5EF4-FFF2-40B4-BE49-F238E27FC236}">
                  <a16:creationId xmlns:a16="http://schemas.microsoft.com/office/drawing/2014/main" id="{A0C43FFE-8ADB-0228-516F-DC5B6FC00D62}"/>
                </a:ext>
              </a:extLst>
            </p:cNvPr>
            <p:cNvSpPr/>
            <p:nvPr>
              <p:custDataLst>
                <p:tags r:id="rId67"/>
              </p:custDataLst>
            </p:nvPr>
          </p:nvSpPr>
          <p:spPr>
            <a:xfrm>
              <a:off x="7306557" y="2620699"/>
              <a:ext cx="84844" cy="244298"/>
            </a:xfrm>
            <a:custGeom>
              <a:avLst/>
              <a:gdLst/>
              <a:ahLst/>
              <a:cxnLst/>
              <a:rect l="0" t="0" r="0" b="0"/>
              <a:pathLst>
                <a:path w="84844" h="244298">
                  <a:moveTo>
                    <a:pt x="8643" y="8201"/>
                  </a:moveTo>
                  <a:lnTo>
                    <a:pt x="8643" y="8201"/>
                  </a:lnTo>
                  <a:lnTo>
                    <a:pt x="8643" y="0"/>
                  </a:lnTo>
                  <a:lnTo>
                    <a:pt x="8643" y="45417"/>
                  </a:lnTo>
                  <a:lnTo>
                    <a:pt x="7585" y="88137"/>
                  </a:lnTo>
                  <a:lnTo>
                    <a:pt x="2096" y="128077"/>
                  </a:lnTo>
                  <a:lnTo>
                    <a:pt x="0" y="166722"/>
                  </a:lnTo>
                  <a:lnTo>
                    <a:pt x="437" y="201808"/>
                  </a:lnTo>
                  <a:lnTo>
                    <a:pt x="4291" y="215251"/>
                  </a:lnTo>
                  <a:lnTo>
                    <a:pt x="15388" y="232505"/>
                  </a:lnTo>
                  <a:lnTo>
                    <a:pt x="21519" y="239478"/>
                  </a:lnTo>
                  <a:lnTo>
                    <a:pt x="30594" y="243282"/>
                  </a:lnTo>
                  <a:lnTo>
                    <a:pt x="35977" y="244297"/>
                  </a:lnTo>
                  <a:lnTo>
                    <a:pt x="47603" y="242602"/>
                  </a:lnTo>
                  <a:lnTo>
                    <a:pt x="72313" y="232890"/>
                  </a:lnTo>
                  <a:lnTo>
                    <a:pt x="84843" y="2177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74" name="SMARTInkShape-2770">
              <a:extLst>
                <a:ext uri="{FF2B5EF4-FFF2-40B4-BE49-F238E27FC236}">
                  <a16:creationId xmlns:a16="http://schemas.microsoft.com/office/drawing/2014/main" id="{6DA261FB-EFE9-D18A-6112-3170F073DEB3}"/>
                </a:ext>
              </a:extLst>
            </p:cNvPr>
            <p:cNvSpPr/>
            <p:nvPr>
              <p:custDataLst>
                <p:tags r:id="rId68"/>
              </p:custDataLst>
            </p:nvPr>
          </p:nvSpPr>
          <p:spPr>
            <a:xfrm>
              <a:off x="7305675" y="2752725"/>
              <a:ext cx="114301" cy="28576"/>
            </a:xfrm>
            <a:custGeom>
              <a:avLst/>
              <a:gdLst/>
              <a:ahLst/>
              <a:cxnLst/>
              <a:rect l="0" t="0" r="0" b="0"/>
              <a:pathLst>
                <a:path w="114301" h="28576">
                  <a:moveTo>
                    <a:pt x="0" y="28575"/>
                  </a:moveTo>
                  <a:lnTo>
                    <a:pt x="0" y="28575"/>
                  </a:lnTo>
                  <a:lnTo>
                    <a:pt x="8664" y="20971"/>
                  </a:lnTo>
                  <a:lnTo>
                    <a:pt x="40704" y="6185"/>
                  </a:lnTo>
                  <a:lnTo>
                    <a:pt x="82203" y="1222"/>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75" name="SMARTInkShape-2771">
              <a:extLst>
                <a:ext uri="{FF2B5EF4-FFF2-40B4-BE49-F238E27FC236}">
                  <a16:creationId xmlns:a16="http://schemas.microsoft.com/office/drawing/2014/main" id="{62810217-945E-D436-47B0-AAE579FE4B6D}"/>
                </a:ext>
              </a:extLst>
            </p:cNvPr>
            <p:cNvSpPr/>
            <p:nvPr>
              <p:custDataLst>
                <p:tags r:id="rId69"/>
              </p:custDataLst>
            </p:nvPr>
          </p:nvSpPr>
          <p:spPr>
            <a:xfrm>
              <a:off x="7722484" y="2696118"/>
              <a:ext cx="211842" cy="218533"/>
            </a:xfrm>
            <a:custGeom>
              <a:avLst/>
              <a:gdLst/>
              <a:ahLst/>
              <a:cxnLst/>
              <a:rect l="0" t="0" r="0" b="0"/>
              <a:pathLst>
                <a:path w="211842" h="218533">
                  <a:moveTo>
                    <a:pt x="211841" y="28032"/>
                  </a:moveTo>
                  <a:lnTo>
                    <a:pt x="211841" y="28032"/>
                  </a:lnTo>
                  <a:lnTo>
                    <a:pt x="211841" y="1289"/>
                  </a:lnTo>
                  <a:lnTo>
                    <a:pt x="210783" y="679"/>
                  </a:lnTo>
                  <a:lnTo>
                    <a:pt x="206785" y="0"/>
                  </a:lnTo>
                  <a:lnTo>
                    <a:pt x="188470" y="9731"/>
                  </a:lnTo>
                  <a:lnTo>
                    <a:pt x="144596" y="48435"/>
                  </a:lnTo>
                  <a:lnTo>
                    <a:pt x="99582" y="92768"/>
                  </a:lnTo>
                  <a:lnTo>
                    <a:pt x="64214" y="125925"/>
                  </a:lnTo>
                  <a:lnTo>
                    <a:pt x="47804" y="134335"/>
                  </a:lnTo>
                  <a:lnTo>
                    <a:pt x="29927" y="135955"/>
                  </a:lnTo>
                  <a:lnTo>
                    <a:pt x="2693" y="133429"/>
                  </a:lnTo>
                  <a:lnTo>
                    <a:pt x="443" y="131105"/>
                  </a:lnTo>
                  <a:lnTo>
                    <a:pt x="0" y="127439"/>
                  </a:lnTo>
                  <a:lnTo>
                    <a:pt x="12452" y="86697"/>
                  </a:lnTo>
                  <a:lnTo>
                    <a:pt x="30923" y="50037"/>
                  </a:lnTo>
                  <a:lnTo>
                    <a:pt x="46748" y="26109"/>
                  </a:lnTo>
                  <a:lnTo>
                    <a:pt x="53094" y="21885"/>
                  </a:lnTo>
                  <a:lnTo>
                    <a:pt x="62617" y="19508"/>
                  </a:lnTo>
                  <a:lnTo>
                    <a:pt x="65791" y="20233"/>
                  </a:lnTo>
                  <a:lnTo>
                    <a:pt x="72141" y="23860"/>
                  </a:lnTo>
                  <a:lnTo>
                    <a:pt x="81666" y="36909"/>
                  </a:lnTo>
                  <a:lnTo>
                    <a:pt x="100716" y="80905"/>
                  </a:lnTo>
                  <a:lnTo>
                    <a:pt x="114474" y="121339"/>
                  </a:lnTo>
                  <a:lnTo>
                    <a:pt x="133656" y="160998"/>
                  </a:lnTo>
                  <a:lnTo>
                    <a:pt x="149549" y="201519"/>
                  </a:lnTo>
                  <a:lnTo>
                    <a:pt x="164216" y="21853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76" name="SMARTInkShape-2772">
              <a:extLst>
                <a:ext uri="{FF2B5EF4-FFF2-40B4-BE49-F238E27FC236}">
                  <a16:creationId xmlns:a16="http://schemas.microsoft.com/office/drawing/2014/main" id="{61BC7097-D092-2CE3-3460-1BD7F2239DCD}"/>
                </a:ext>
              </a:extLst>
            </p:cNvPr>
            <p:cNvSpPr/>
            <p:nvPr>
              <p:custDataLst>
                <p:tags r:id="rId70"/>
              </p:custDataLst>
            </p:nvPr>
          </p:nvSpPr>
          <p:spPr>
            <a:xfrm>
              <a:off x="8048625" y="2762328"/>
              <a:ext cx="95251" cy="9448"/>
            </a:xfrm>
            <a:custGeom>
              <a:avLst/>
              <a:gdLst/>
              <a:ahLst/>
              <a:cxnLst/>
              <a:rect l="0" t="0" r="0" b="0"/>
              <a:pathLst>
                <a:path w="95251" h="9448">
                  <a:moveTo>
                    <a:pt x="0" y="9447"/>
                  </a:moveTo>
                  <a:lnTo>
                    <a:pt x="0" y="9447"/>
                  </a:lnTo>
                  <a:lnTo>
                    <a:pt x="5056" y="4391"/>
                  </a:lnTo>
                  <a:lnTo>
                    <a:pt x="13184" y="1908"/>
                  </a:lnTo>
                  <a:lnTo>
                    <a:pt x="57314" y="0"/>
                  </a:lnTo>
                  <a:lnTo>
                    <a:pt x="72250" y="1003"/>
                  </a:lnTo>
                  <a:lnTo>
                    <a:pt x="95250" y="94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77" name="SMARTInkShape-2773">
              <a:extLst>
                <a:ext uri="{FF2B5EF4-FFF2-40B4-BE49-F238E27FC236}">
                  <a16:creationId xmlns:a16="http://schemas.microsoft.com/office/drawing/2014/main" id="{F95138A8-D137-D202-5B8E-C28A773FA979}"/>
                </a:ext>
              </a:extLst>
            </p:cNvPr>
            <p:cNvSpPr/>
            <p:nvPr>
              <p:custDataLst>
                <p:tags r:id="rId71"/>
              </p:custDataLst>
            </p:nvPr>
          </p:nvSpPr>
          <p:spPr>
            <a:xfrm>
              <a:off x="8071712" y="2819400"/>
              <a:ext cx="129314" cy="1"/>
            </a:xfrm>
            <a:custGeom>
              <a:avLst/>
              <a:gdLst/>
              <a:ahLst/>
              <a:cxnLst/>
              <a:rect l="0" t="0" r="0" b="0"/>
              <a:pathLst>
                <a:path w="129314" h="1">
                  <a:moveTo>
                    <a:pt x="5488" y="0"/>
                  </a:moveTo>
                  <a:lnTo>
                    <a:pt x="5488" y="0"/>
                  </a:lnTo>
                  <a:lnTo>
                    <a:pt x="0" y="0"/>
                  </a:lnTo>
                  <a:lnTo>
                    <a:pt x="38980" y="0"/>
                  </a:lnTo>
                  <a:lnTo>
                    <a:pt x="80777" y="0"/>
                  </a:lnTo>
                  <a:lnTo>
                    <a:pt x="129313"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78" name="SMARTInkShape-2774">
              <a:extLst>
                <a:ext uri="{FF2B5EF4-FFF2-40B4-BE49-F238E27FC236}">
                  <a16:creationId xmlns:a16="http://schemas.microsoft.com/office/drawing/2014/main" id="{1462F000-4294-2D6D-293C-E46D4D6DBB77}"/>
                </a:ext>
              </a:extLst>
            </p:cNvPr>
            <p:cNvSpPr/>
            <p:nvPr>
              <p:custDataLst>
                <p:tags r:id="rId72"/>
              </p:custDataLst>
            </p:nvPr>
          </p:nvSpPr>
          <p:spPr>
            <a:xfrm>
              <a:off x="8763000" y="2757586"/>
              <a:ext cx="18901" cy="223740"/>
            </a:xfrm>
            <a:custGeom>
              <a:avLst/>
              <a:gdLst/>
              <a:ahLst/>
              <a:cxnLst/>
              <a:rect l="0" t="0" r="0" b="0"/>
              <a:pathLst>
                <a:path w="18901" h="223740">
                  <a:moveTo>
                    <a:pt x="0" y="14189"/>
                  </a:moveTo>
                  <a:lnTo>
                    <a:pt x="0" y="14189"/>
                  </a:lnTo>
                  <a:lnTo>
                    <a:pt x="5057" y="9133"/>
                  </a:lnTo>
                  <a:lnTo>
                    <a:pt x="10361" y="6650"/>
                  </a:lnTo>
                  <a:lnTo>
                    <a:pt x="13257" y="5988"/>
                  </a:lnTo>
                  <a:lnTo>
                    <a:pt x="15187" y="4488"/>
                  </a:lnTo>
                  <a:lnTo>
                    <a:pt x="17335" y="0"/>
                  </a:lnTo>
                  <a:lnTo>
                    <a:pt x="17906" y="496"/>
                  </a:lnTo>
                  <a:lnTo>
                    <a:pt x="18900" y="27137"/>
                  </a:lnTo>
                  <a:lnTo>
                    <a:pt x="11416" y="70095"/>
                  </a:lnTo>
                  <a:lnTo>
                    <a:pt x="1712" y="116749"/>
                  </a:lnTo>
                  <a:lnTo>
                    <a:pt x="226" y="162743"/>
                  </a:lnTo>
                  <a:lnTo>
                    <a:pt x="19" y="209068"/>
                  </a:lnTo>
                  <a:lnTo>
                    <a:pt x="0" y="22373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79" name="SMARTInkShape-2775">
              <a:extLst>
                <a:ext uri="{FF2B5EF4-FFF2-40B4-BE49-F238E27FC236}">
                  <a16:creationId xmlns:a16="http://schemas.microsoft.com/office/drawing/2014/main" id="{B33A8B1A-407C-649C-35F2-A9F4E749D699}"/>
                </a:ext>
              </a:extLst>
            </p:cNvPr>
            <p:cNvSpPr/>
            <p:nvPr>
              <p:custDataLst>
                <p:tags r:id="rId73"/>
              </p:custDataLst>
            </p:nvPr>
          </p:nvSpPr>
          <p:spPr>
            <a:xfrm>
              <a:off x="8607707" y="2745067"/>
              <a:ext cx="105660" cy="140788"/>
            </a:xfrm>
            <a:custGeom>
              <a:avLst/>
              <a:gdLst/>
              <a:ahLst/>
              <a:cxnLst/>
              <a:rect l="0" t="0" r="0" b="0"/>
              <a:pathLst>
                <a:path w="105660" h="140788">
                  <a:moveTo>
                    <a:pt x="79093" y="36233"/>
                  </a:moveTo>
                  <a:lnTo>
                    <a:pt x="79093" y="36233"/>
                  </a:lnTo>
                  <a:lnTo>
                    <a:pt x="84150" y="31177"/>
                  </a:lnTo>
                  <a:lnTo>
                    <a:pt x="86631" y="25872"/>
                  </a:lnTo>
                  <a:lnTo>
                    <a:pt x="88227" y="13843"/>
                  </a:lnTo>
                  <a:lnTo>
                    <a:pt x="85622" y="7585"/>
                  </a:lnTo>
                  <a:lnTo>
                    <a:pt x="83445" y="4434"/>
                  </a:lnTo>
                  <a:lnTo>
                    <a:pt x="78204" y="934"/>
                  </a:lnTo>
                  <a:lnTo>
                    <a:pt x="75326" y="0"/>
                  </a:lnTo>
                  <a:lnTo>
                    <a:pt x="66483" y="1785"/>
                  </a:lnTo>
                  <a:lnTo>
                    <a:pt x="38502" y="16611"/>
                  </a:lnTo>
                  <a:lnTo>
                    <a:pt x="16736" y="38886"/>
                  </a:lnTo>
                  <a:lnTo>
                    <a:pt x="1939" y="70650"/>
                  </a:lnTo>
                  <a:lnTo>
                    <a:pt x="0" y="88924"/>
                  </a:lnTo>
                  <a:lnTo>
                    <a:pt x="4858" y="111112"/>
                  </a:lnTo>
                  <a:lnTo>
                    <a:pt x="7377" y="117902"/>
                  </a:lnTo>
                  <a:lnTo>
                    <a:pt x="15822" y="128269"/>
                  </a:lnTo>
                  <a:lnTo>
                    <a:pt x="25573" y="135346"/>
                  </a:lnTo>
                  <a:lnTo>
                    <a:pt x="33435" y="138492"/>
                  </a:lnTo>
                  <a:lnTo>
                    <a:pt x="61787" y="140787"/>
                  </a:lnTo>
                  <a:lnTo>
                    <a:pt x="71755" y="135265"/>
                  </a:lnTo>
                  <a:lnTo>
                    <a:pt x="90344" y="119530"/>
                  </a:lnTo>
                  <a:lnTo>
                    <a:pt x="100888" y="99366"/>
                  </a:lnTo>
                  <a:lnTo>
                    <a:pt x="105659" y="73284"/>
                  </a:lnTo>
                  <a:lnTo>
                    <a:pt x="99290" y="27204"/>
                  </a:lnTo>
                  <a:lnTo>
                    <a:pt x="96791" y="22805"/>
                  </a:lnTo>
                  <a:lnTo>
                    <a:pt x="88370" y="15096"/>
                  </a:lnTo>
                  <a:lnTo>
                    <a:pt x="77571" y="10964"/>
                  </a:lnTo>
                  <a:lnTo>
                    <a:pt x="60043" y="765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80" name="SMARTInkShape-2776">
              <a:extLst>
                <a:ext uri="{FF2B5EF4-FFF2-40B4-BE49-F238E27FC236}">
                  <a16:creationId xmlns:a16="http://schemas.microsoft.com/office/drawing/2014/main" id="{B1452ADB-6940-6829-D7A0-61B43D382CB6}"/>
                </a:ext>
              </a:extLst>
            </p:cNvPr>
            <p:cNvSpPr/>
            <p:nvPr>
              <p:custDataLst>
                <p:tags r:id="rId74"/>
              </p:custDataLst>
            </p:nvPr>
          </p:nvSpPr>
          <p:spPr>
            <a:xfrm>
              <a:off x="8316417" y="2735160"/>
              <a:ext cx="89861" cy="129450"/>
            </a:xfrm>
            <a:custGeom>
              <a:avLst/>
              <a:gdLst/>
              <a:ahLst/>
              <a:cxnLst/>
              <a:rect l="0" t="0" r="0" b="0"/>
              <a:pathLst>
                <a:path w="89861" h="129450">
                  <a:moveTo>
                    <a:pt x="75108" y="36615"/>
                  </a:moveTo>
                  <a:lnTo>
                    <a:pt x="75108" y="36615"/>
                  </a:lnTo>
                  <a:lnTo>
                    <a:pt x="75108" y="31559"/>
                  </a:lnTo>
                  <a:lnTo>
                    <a:pt x="77931" y="26254"/>
                  </a:lnTo>
                  <a:lnTo>
                    <a:pt x="81654" y="20369"/>
                  </a:lnTo>
                  <a:lnTo>
                    <a:pt x="83310" y="14225"/>
                  </a:lnTo>
                  <a:lnTo>
                    <a:pt x="84810" y="12163"/>
                  </a:lnTo>
                  <a:lnTo>
                    <a:pt x="86868" y="10789"/>
                  </a:lnTo>
                  <a:lnTo>
                    <a:pt x="89298" y="9872"/>
                  </a:lnTo>
                  <a:lnTo>
                    <a:pt x="89860" y="8203"/>
                  </a:lnTo>
                  <a:lnTo>
                    <a:pt x="89176" y="6032"/>
                  </a:lnTo>
                  <a:lnTo>
                    <a:pt x="87661" y="3527"/>
                  </a:lnTo>
                  <a:lnTo>
                    <a:pt x="85593" y="1856"/>
                  </a:lnTo>
                  <a:lnTo>
                    <a:pt x="80474" y="0"/>
                  </a:lnTo>
                  <a:lnTo>
                    <a:pt x="54414" y="6412"/>
                  </a:lnTo>
                  <a:lnTo>
                    <a:pt x="40864" y="11903"/>
                  </a:lnTo>
                  <a:lnTo>
                    <a:pt x="21335" y="31057"/>
                  </a:lnTo>
                  <a:lnTo>
                    <a:pt x="4434" y="63857"/>
                  </a:lnTo>
                  <a:lnTo>
                    <a:pt x="0" y="85545"/>
                  </a:lnTo>
                  <a:lnTo>
                    <a:pt x="451" y="97520"/>
                  </a:lnTo>
                  <a:lnTo>
                    <a:pt x="6656" y="115103"/>
                  </a:lnTo>
                  <a:lnTo>
                    <a:pt x="12229" y="123710"/>
                  </a:lnTo>
                  <a:lnTo>
                    <a:pt x="26701" y="128240"/>
                  </a:lnTo>
                  <a:lnTo>
                    <a:pt x="36486" y="129449"/>
                  </a:lnTo>
                  <a:lnTo>
                    <a:pt x="53003" y="125147"/>
                  </a:lnTo>
                  <a:lnTo>
                    <a:pt x="75797" y="110194"/>
                  </a:lnTo>
                  <a:lnTo>
                    <a:pt x="80705" y="95070"/>
                  </a:lnTo>
                  <a:lnTo>
                    <a:pt x="83857" y="66036"/>
                  </a:lnTo>
                  <a:lnTo>
                    <a:pt x="79347" y="43568"/>
                  </a:lnTo>
                  <a:lnTo>
                    <a:pt x="71307" y="26916"/>
                  </a:lnTo>
                  <a:lnTo>
                    <a:pt x="65305" y="21721"/>
                  </a:lnTo>
                  <a:lnTo>
                    <a:pt x="56058" y="1756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81" name="SMARTInkShape-2777">
              <a:extLst>
                <a:ext uri="{FF2B5EF4-FFF2-40B4-BE49-F238E27FC236}">
                  <a16:creationId xmlns:a16="http://schemas.microsoft.com/office/drawing/2014/main" id="{971DEC20-F5C0-C04F-1233-BC445A44205F}"/>
                </a:ext>
              </a:extLst>
            </p:cNvPr>
            <p:cNvSpPr/>
            <p:nvPr>
              <p:custDataLst>
                <p:tags r:id="rId75"/>
              </p:custDataLst>
            </p:nvPr>
          </p:nvSpPr>
          <p:spPr>
            <a:xfrm>
              <a:off x="8486775" y="2857500"/>
              <a:ext cx="28576" cy="1"/>
            </a:xfrm>
            <a:custGeom>
              <a:avLst/>
              <a:gdLst/>
              <a:ahLst/>
              <a:cxnLst/>
              <a:rect l="0" t="0" r="0" b="0"/>
              <a:pathLst>
                <a:path w="28576" h="1">
                  <a:moveTo>
                    <a:pt x="0" y="0"/>
                  </a:moveTo>
                  <a:lnTo>
                    <a:pt x="0" y="0"/>
                  </a:lnTo>
                  <a:lnTo>
                    <a:pt x="285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8383" name="SMARTInkShape-2778">
            <a:extLst>
              <a:ext uri="{FF2B5EF4-FFF2-40B4-BE49-F238E27FC236}">
                <a16:creationId xmlns:a16="http://schemas.microsoft.com/office/drawing/2014/main" id="{009FCD80-6261-AA5F-DCAC-699909C36547}"/>
              </a:ext>
            </a:extLst>
          </p:cNvPr>
          <p:cNvSpPr/>
          <p:nvPr>
            <p:custDataLst>
              <p:tags r:id="rId4"/>
            </p:custDataLst>
          </p:nvPr>
        </p:nvSpPr>
        <p:spPr>
          <a:xfrm>
            <a:off x="7058617" y="2763608"/>
            <a:ext cx="170859" cy="99876"/>
          </a:xfrm>
          <a:custGeom>
            <a:avLst/>
            <a:gdLst/>
            <a:ahLst/>
            <a:cxnLst/>
            <a:rect l="0" t="0" r="0" b="0"/>
            <a:pathLst>
              <a:path w="170859" h="99876">
                <a:moveTo>
                  <a:pt x="66083" y="17692"/>
                </a:moveTo>
                <a:lnTo>
                  <a:pt x="66083" y="17692"/>
                </a:lnTo>
                <a:lnTo>
                  <a:pt x="75605" y="17692"/>
                </a:lnTo>
                <a:lnTo>
                  <a:pt x="75608" y="9491"/>
                </a:lnTo>
                <a:lnTo>
                  <a:pt x="74550" y="9050"/>
                </a:lnTo>
                <a:lnTo>
                  <a:pt x="70552" y="8559"/>
                </a:lnTo>
                <a:lnTo>
                  <a:pt x="65247" y="5520"/>
                </a:lnTo>
                <a:lnTo>
                  <a:pt x="59362" y="1698"/>
                </a:lnTo>
                <a:lnTo>
                  <a:pt x="53218" y="0"/>
                </a:lnTo>
                <a:lnTo>
                  <a:pt x="50098" y="1664"/>
                </a:lnTo>
                <a:lnTo>
                  <a:pt x="9520" y="48416"/>
                </a:lnTo>
                <a:lnTo>
                  <a:pt x="3902" y="59922"/>
                </a:lnTo>
                <a:lnTo>
                  <a:pt x="0" y="90843"/>
                </a:lnTo>
                <a:lnTo>
                  <a:pt x="861" y="95034"/>
                </a:lnTo>
                <a:lnTo>
                  <a:pt x="2494" y="97828"/>
                </a:lnTo>
                <a:lnTo>
                  <a:pt x="4640" y="99691"/>
                </a:lnTo>
                <a:lnTo>
                  <a:pt x="8188" y="99875"/>
                </a:lnTo>
                <a:lnTo>
                  <a:pt x="17774" y="97257"/>
                </a:lnTo>
                <a:lnTo>
                  <a:pt x="48545" y="72729"/>
                </a:lnTo>
                <a:lnTo>
                  <a:pt x="79672" y="42188"/>
                </a:lnTo>
                <a:lnTo>
                  <a:pt x="81492" y="41431"/>
                </a:lnTo>
                <a:lnTo>
                  <a:pt x="82706" y="41985"/>
                </a:lnTo>
                <a:lnTo>
                  <a:pt x="83515" y="43412"/>
                </a:lnTo>
                <a:lnTo>
                  <a:pt x="86097" y="76477"/>
                </a:lnTo>
                <a:lnTo>
                  <a:pt x="87893" y="79107"/>
                </a:lnTo>
                <a:lnTo>
                  <a:pt x="90147" y="80860"/>
                </a:lnTo>
                <a:lnTo>
                  <a:pt x="92653" y="85630"/>
                </a:lnTo>
                <a:lnTo>
                  <a:pt x="93322" y="88384"/>
                </a:lnTo>
                <a:lnTo>
                  <a:pt x="94825" y="90220"/>
                </a:lnTo>
                <a:lnTo>
                  <a:pt x="99319" y="92260"/>
                </a:lnTo>
                <a:lnTo>
                  <a:pt x="125213" y="93749"/>
                </a:lnTo>
                <a:lnTo>
                  <a:pt x="135049" y="88184"/>
                </a:lnTo>
                <a:lnTo>
                  <a:pt x="170858" y="653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8390" name="SMARTInkShape-Group667">
            <a:extLst>
              <a:ext uri="{FF2B5EF4-FFF2-40B4-BE49-F238E27FC236}">
                <a16:creationId xmlns:a16="http://schemas.microsoft.com/office/drawing/2014/main" id="{6945284A-BBDC-1B71-556B-EA17AB9B1972}"/>
              </a:ext>
            </a:extLst>
          </p:cNvPr>
          <p:cNvGrpSpPr/>
          <p:nvPr/>
        </p:nvGrpSpPr>
        <p:grpSpPr>
          <a:xfrm>
            <a:off x="7048500" y="3095625"/>
            <a:ext cx="676276" cy="237085"/>
            <a:chOff x="7048500" y="3095625"/>
            <a:chExt cx="676276" cy="237085"/>
          </a:xfrm>
        </p:grpSpPr>
        <p:sp>
          <p:nvSpPr>
            <p:cNvPr id="268384" name="SMARTInkShape-2779">
              <a:extLst>
                <a:ext uri="{FF2B5EF4-FFF2-40B4-BE49-F238E27FC236}">
                  <a16:creationId xmlns:a16="http://schemas.microsoft.com/office/drawing/2014/main" id="{53B8473D-C1CB-0279-941F-C77A1287554A}"/>
                </a:ext>
              </a:extLst>
            </p:cNvPr>
            <p:cNvSpPr/>
            <p:nvPr>
              <p:custDataLst>
                <p:tags r:id="rId38"/>
              </p:custDataLst>
            </p:nvPr>
          </p:nvSpPr>
          <p:spPr>
            <a:xfrm>
              <a:off x="7600950" y="3228975"/>
              <a:ext cx="123826" cy="19051"/>
            </a:xfrm>
            <a:custGeom>
              <a:avLst/>
              <a:gdLst/>
              <a:ahLst/>
              <a:cxnLst/>
              <a:rect l="0" t="0" r="0" b="0"/>
              <a:pathLst>
                <a:path w="123826" h="19051">
                  <a:moveTo>
                    <a:pt x="0" y="19050"/>
                  </a:moveTo>
                  <a:lnTo>
                    <a:pt x="0" y="19050"/>
                  </a:lnTo>
                  <a:lnTo>
                    <a:pt x="32493" y="3862"/>
                  </a:lnTo>
                  <a:lnTo>
                    <a:pt x="76461" y="339"/>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85" name="SMARTInkShape-2780">
              <a:extLst>
                <a:ext uri="{FF2B5EF4-FFF2-40B4-BE49-F238E27FC236}">
                  <a16:creationId xmlns:a16="http://schemas.microsoft.com/office/drawing/2014/main" id="{4CD364A4-7CFA-F76A-68B4-F23D98577064}"/>
                </a:ext>
              </a:extLst>
            </p:cNvPr>
            <p:cNvSpPr/>
            <p:nvPr>
              <p:custDataLst>
                <p:tags r:id="rId39"/>
              </p:custDataLst>
            </p:nvPr>
          </p:nvSpPr>
          <p:spPr>
            <a:xfrm>
              <a:off x="7591944" y="3133725"/>
              <a:ext cx="75682" cy="180915"/>
            </a:xfrm>
            <a:custGeom>
              <a:avLst/>
              <a:gdLst/>
              <a:ahLst/>
              <a:cxnLst/>
              <a:rect l="0" t="0" r="0" b="0"/>
              <a:pathLst>
                <a:path w="75682" h="180915">
                  <a:moveTo>
                    <a:pt x="28056" y="0"/>
                  </a:moveTo>
                  <a:lnTo>
                    <a:pt x="28056" y="0"/>
                  </a:lnTo>
                  <a:lnTo>
                    <a:pt x="21509" y="45606"/>
                  </a:lnTo>
                  <a:lnTo>
                    <a:pt x="16296" y="92656"/>
                  </a:lnTo>
                  <a:lnTo>
                    <a:pt x="5389" y="137894"/>
                  </a:lnTo>
                  <a:lnTo>
                    <a:pt x="0" y="173073"/>
                  </a:lnTo>
                  <a:lnTo>
                    <a:pt x="1943" y="175707"/>
                  </a:lnTo>
                  <a:lnTo>
                    <a:pt x="9747" y="178634"/>
                  </a:lnTo>
                  <a:lnTo>
                    <a:pt x="48893" y="180914"/>
                  </a:lnTo>
                  <a:lnTo>
                    <a:pt x="75681"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86" name="SMARTInkShape-2781">
              <a:extLst>
                <a:ext uri="{FF2B5EF4-FFF2-40B4-BE49-F238E27FC236}">
                  <a16:creationId xmlns:a16="http://schemas.microsoft.com/office/drawing/2014/main" id="{7CCA9011-050B-EA89-F65F-2B9B95BA72DC}"/>
                </a:ext>
              </a:extLst>
            </p:cNvPr>
            <p:cNvSpPr/>
            <p:nvPr>
              <p:custDataLst>
                <p:tags r:id="rId40"/>
              </p:custDataLst>
            </p:nvPr>
          </p:nvSpPr>
          <p:spPr>
            <a:xfrm>
              <a:off x="7414268" y="3230464"/>
              <a:ext cx="139058" cy="97552"/>
            </a:xfrm>
            <a:custGeom>
              <a:avLst/>
              <a:gdLst/>
              <a:ahLst/>
              <a:cxnLst/>
              <a:rect l="0" t="0" r="0" b="0"/>
              <a:pathLst>
                <a:path w="139058" h="97552">
                  <a:moveTo>
                    <a:pt x="72382" y="65186"/>
                  </a:moveTo>
                  <a:lnTo>
                    <a:pt x="72382" y="65186"/>
                  </a:lnTo>
                  <a:lnTo>
                    <a:pt x="96834" y="39676"/>
                  </a:lnTo>
                  <a:lnTo>
                    <a:pt x="99735" y="30228"/>
                  </a:lnTo>
                  <a:lnTo>
                    <a:pt x="100797" y="14382"/>
                  </a:lnTo>
                  <a:lnTo>
                    <a:pt x="99792" y="12267"/>
                  </a:lnTo>
                  <a:lnTo>
                    <a:pt x="98064" y="10857"/>
                  </a:lnTo>
                  <a:lnTo>
                    <a:pt x="93321" y="8231"/>
                  </a:lnTo>
                  <a:lnTo>
                    <a:pt x="87685" y="3536"/>
                  </a:lnTo>
                  <a:lnTo>
                    <a:pt x="78830" y="744"/>
                  </a:lnTo>
                  <a:lnTo>
                    <a:pt x="73506" y="0"/>
                  </a:lnTo>
                  <a:lnTo>
                    <a:pt x="61945" y="4817"/>
                  </a:lnTo>
                  <a:lnTo>
                    <a:pt x="17138" y="39987"/>
                  </a:lnTo>
                  <a:lnTo>
                    <a:pt x="5496" y="56103"/>
                  </a:lnTo>
                  <a:lnTo>
                    <a:pt x="322" y="70321"/>
                  </a:lnTo>
                  <a:lnTo>
                    <a:pt x="0" y="76018"/>
                  </a:lnTo>
                  <a:lnTo>
                    <a:pt x="2465" y="85170"/>
                  </a:lnTo>
                  <a:lnTo>
                    <a:pt x="9804" y="96272"/>
                  </a:lnTo>
                  <a:lnTo>
                    <a:pt x="12670" y="97551"/>
                  </a:lnTo>
                  <a:lnTo>
                    <a:pt x="15641" y="97346"/>
                  </a:lnTo>
                  <a:lnTo>
                    <a:pt x="33069" y="89413"/>
                  </a:lnTo>
                  <a:lnTo>
                    <a:pt x="41857" y="80892"/>
                  </a:lnTo>
                  <a:lnTo>
                    <a:pt x="50348" y="71109"/>
                  </a:lnTo>
                  <a:lnTo>
                    <a:pt x="74119" y="52848"/>
                  </a:lnTo>
                  <a:lnTo>
                    <a:pt x="91242" y="24403"/>
                  </a:lnTo>
                  <a:lnTo>
                    <a:pt x="99038" y="18912"/>
                  </a:lnTo>
                  <a:lnTo>
                    <a:pt x="98620" y="18462"/>
                  </a:lnTo>
                  <a:lnTo>
                    <a:pt x="95332" y="17961"/>
                  </a:lnTo>
                  <a:lnTo>
                    <a:pt x="94032" y="19945"/>
                  </a:lnTo>
                  <a:lnTo>
                    <a:pt x="91775" y="39055"/>
                  </a:lnTo>
                  <a:lnTo>
                    <a:pt x="96590" y="54151"/>
                  </a:lnTo>
                  <a:lnTo>
                    <a:pt x="107921" y="74094"/>
                  </a:lnTo>
                  <a:lnTo>
                    <a:pt x="108774" y="77475"/>
                  </a:lnTo>
                  <a:lnTo>
                    <a:pt x="110402" y="79729"/>
                  </a:lnTo>
                  <a:lnTo>
                    <a:pt x="112545" y="81231"/>
                  </a:lnTo>
                  <a:lnTo>
                    <a:pt x="118807" y="82900"/>
                  </a:lnTo>
                  <a:lnTo>
                    <a:pt x="139057" y="8423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87" name="SMARTInkShape-2782">
              <a:extLst>
                <a:ext uri="{FF2B5EF4-FFF2-40B4-BE49-F238E27FC236}">
                  <a16:creationId xmlns:a16="http://schemas.microsoft.com/office/drawing/2014/main" id="{DA3C7346-350C-BA93-21E4-D31630E1DAB4}"/>
                </a:ext>
              </a:extLst>
            </p:cNvPr>
            <p:cNvSpPr/>
            <p:nvPr>
              <p:custDataLst>
                <p:tags r:id="rId41"/>
              </p:custDataLst>
            </p:nvPr>
          </p:nvSpPr>
          <p:spPr>
            <a:xfrm>
              <a:off x="7231493" y="3137762"/>
              <a:ext cx="131333" cy="194948"/>
            </a:xfrm>
            <a:custGeom>
              <a:avLst/>
              <a:gdLst/>
              <a:ahLst/>
              <a:cxnLst/>
              <a:rect l="0" t="0" r="0" b="0"/>
              <a:pathLst>
                <a:path w="131333" h="194948">
                  <a:moveTo>
                    <a:pt x="7507" y="5488"/>
                  </a:moveTo>
                  <a:lnTo>
                    <a:pt x="7507" y="5488"/>
                  </a:lnTo>
                  <a:lnTo>
                    <a:pt x="12563" y="5488"/>
                  </a:lnTo>
                  <a:lnTo>
                    <a:pt x="14054" y="4430"/>
                  </a:lnTo>
                  <a:lnTo>
                    <a:pt x="15047" y="2666"/>
                  </a:lnTo>
                  <a:lnTo>
                    <a:pt x="15708" y="432"/>
                  </a:lnTo>
                  <a:lnTo>
                    <a:pt x="16150" y="0"/>
                  </a:lnTo>
                  <a:lnTo>
                    <a:pt x="16444" y="771"/>
                  </a:lnTo>
                  <a:lnTo>
                    <a:pt x="16917" y="9613"/>
                  </a:lnTo>
                  <a:lnTo>
                    <a:pt x="9478" y="48208"/>
                  </a:lnTo>
                  <a:lnTo>
                    <a:pt x="2841" y="90244"/>
                  </a:lnTo>
                  <a:lnTo>
                    <a:pt x="0" y="136726"/>
                  </a:lnTo>
                  <a:lnTo>
                    <a:pt x="6309" y="184133"/>
                  </a:lnTo>
                  <a:lnTo>
                    <a:pt x="7151" y="192475"/>
                  </a:lnTo>
                  <a:lnTo>
                    <a:pt x="8329" y="193646"/>
                  </a:lnTo>
                  <a:lnTo>
                    <a:pt x="12459" y="194947"/>
                  </a:lnTo>
                  <a:lnTo>
                    <a:pt x="15041" y="194236"/>
                  </a:lnTo>
                  <a:lnTo>
                    <a:pt x="26790" y="185490"/>
                  </a:lnTo>
                  <a:lnTo>
                    <a:pt x="62725" y="152383"/>
                  </a:lnTo>
                  <a:lnTo>
                    <a:pt x="98701" y="130718"/>
                  </a:lnTo>
                  <a:lnTo>
                    <a:pt x="119291" y="112546"/>
                  </a:lnTo>
                  <a:lnTo>
                    <a:pt x="123512" y="111278"/>
                  </a:lnTo>
                  <a:lnTo>
                    <a:pt x="126118" y="110940"/>
                  </a:lnTo>
                  <a:lnTo>
                    <a:pt x="127855" y="112831"/>
                  </a:lnTo>
                  <a:lnTo>
                    <a:pt x="129787" y="120576"/>
                  </a:lnTo>
                  <a:lnTo>
                    <a:pt x="131292" y="165665"/>
                  </a:lnTo>
                  <a:lnTo>
                    <a:pt x="131332" y="18646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88" name="SMARTInkShape-2783">
              <a:extLst>
                <a:ext uri="{FF2B5EF4-FFF2-40B4-BE49-F238E27FC236}">
                  <a16:creationId xmlns:a16="http://schemas.microsoft.com/office/drawing/2014/main" id="{A6142B99-E145-29DB-5113-B117514D4FF3}"/>
                </a:ext>
              </a:extLst>
            </p:cNvPr>
            <p:cNvSpPr/>
            <p:nvPr>
              <p:custDataLst>
                <p:tags r:id="rId42"/>
              </p:custDataLst>
            </p:nvPr>
          </p:nvSpPr>
          <p:spPr>
            <a:xfrm>
              <a:off x="7048500" y="3190875"/>
              <a:ext cx="104776" cy="28576"/>
            </a:xfrm>
            <a:custGeom>
              <a:avLst/>
              <a:gdLst/>
              <a:ahLst/>
              <a:cxnLst/>
              <a:rect l="0" t="0" r="0" b="0"/>
              <a:pathLst>
                <a:path w="104776" h="28576">
                  <a:moveTo>
                    <a:pt x="0" y="28575"/>
                  </a:moveTo>
                  <a:lnTo>
                    <a:pt x="0" y="28575"/>
                  </a:lnTo>
                  <a:lnTo>
                    <a:pt x="5056" y="18462"/>
                  </a:lnTo>
                  <a:lnTo>
                    <a:pt x="13183" y="10675"/>
                  </a:lnTo>
                  <a:lnTo>
                    <a:pt x="23850" y="4744"/>
                  </a:lnTo>
                  <a:lnTo>
                    <a:pt x="44931" y="1406"/>
                  </a:lnTo>
                  <a:lnTo>
                    <a:pt x="1047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89" name="SMARTInkShape-2784">
              <a:extLst>
                <a:ext uri="{FF2B5EF4-FFF2-40B4-BE49-F238E27FC236}">
                  <a16:creationId xmlns:a16="http://schemas.microsoft.com/office/drawing/2014/main" id="{54CFA467-9320-2226-8079-AC35A5696774}"/>
                </a:ext>
              </a:extLst>
            </p:cNvPr>
            <p:cNvSpPr/>
            <p:nvPr>
              <p:custDataLst>
                <p:tags r:id="rId43"/>
              </p:custDataLst>
            </p:nvPr>
          </p:nvSpPr>
          <p:spPr>
            <a:xfrm>
              <a:off x="7048665" y="3095625"/>
              <a:ext cx="114136" cy="190317"/>
            </a:xfrm>
            <a:custGeom>
              <a:avLst/>
              <a:gdLst/>
              <a:ahLst/>
              <a:cxnLst/>
              <a:rect l="0" t="0" r="0" b="0"/>
              <a:pathLst>
                <a:path w="114136" h="190317">
                  <a:moveTo>
                    <a:pt x="47460" y="0"/>
                  </a:moveTo>
                  <a:lnTo>
                    <a:pt x="47460" y="0"/>
                  </a:lnTo>
                  <a:lnTo>
                    <a:pt x="46402" y="40719"/>
                  </a:lnTo>
                  <a:lnTo>
                    <a:pt x="39856" y="65334"/>
                  </a:lnTo>
                  <a:lnTo>
                    <a:pt x="25070" y="103057"/>
                  </a:lnTo>
                  <a:lnTo>
                    <a:pt x="9338" y="149351"/>
                  </a:lnTo>
                  <a:lnTo>
                    <a:pt x="1712" y="172141"/>
                  </a:lnTo>
                  <a:lnTo>
                    <a:pt x="0" y="188401"/>
                  </a:lnTo>
                  <a:lnTo>
                    <a:pt x="5553" y="189567"/>
                  </a:lnTo>
                  <a:lnTo>
                    <a:pt x="26364" y="190316"/>
                  </a:lnTo>
                  <a:lnTo>
                    <a:pt x="69751" y="181847"/>
                  </a:lnTo>
                  <a:lnTo>
                    <a:pt x="114135" y="1809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394" name="SMARTInkShape-Group668">
            <a:extLst>
              <a:ext uri="{FF2B5EF4-FFF2-40B4-BE49-F238E27FC236}">
                <a16:creationId xmlns:a16="http://schemas.microsoft.com/office/drawing/2014/main" id="{9D9C355D-7371-D705-3FDE-58DE8A00F972}"/>
              </a:ext>
            </a:extLst>
          </p:cNvPr>
          <p:cNvGrpSpPr/>
          <p:nvPr/>
        </p:nvGrpSpPr>
        <p:grpSpPr>
          <a:xfrm>
            <a:off x="8014283" y="3225000"/>
            <a:ext cx="558218" cy="274212"/>
            <a:chOff x="8014283" y="3225000"/>
            <a:chExt cx="558218" cy="274212"/>
          </a:xfrm>
        </p:grpSpPr>
        <p:sp>
          <p:nvSpPr>
            <p:cNvPr id="268391" name="SMARTInkShape-2785">
              <a:extLst>
                <a:ext uri="{FF2B5EF4-FFF2-40B4-BE49-F238E27FC236}">
                  <a16:creationId xmlns:a16="http://schemas.microsoft.com/office/drawing/2014/main" id="{D3B6F4FE-4B47-86E3-3FE6-58BF34F6E510}"/>
                </a:ext>
              </a:extLst>
            </p:cNvPr>
            <p:cNvSpPr/>
            <p:nvPr>
              <p:custDataLst>
                <p:tags r:id="rId35"/>
              </p:custDataLst>
            </p:nvPr>
          </p:nvSpPr>
          <p:spPr>
            <a:xfrm>
              <a:off x="8014283" y="3238938"/>
              <a:ext cx="310568" cy="114863"/>
            </a:xfrm>
            <a:custGeom>
              <a:avLst/>
              <a:gdLst/>
              <a:ahLst/>
              <a:cxnLst/>
              <a:rect l="0" t="0" r="0" b="0"/>
              <a:pathLst>
                <a:path w="310568" h="114863">
                  <a:moveTo>
                    <a:pt x="101017" y="56712"/>
                  </a:moveTo>
                  <a:lnTo>
                    <a:pt x="101017" y="56712"/>
                  </a:lnTo>
                  <a:lnTo>
                    <a:pt x="110151" y="47580"/>
                  </a:lnTo>
                  <a:lnTo>
                    <a:pt x="110541" y="15031"/>
                  </a:lnTo>
                  <a:lnTo>
                    <a:pt x="109484" y="13050"/>
                  </a:lnTo>
                  <a:lnTo>
                    <a:pt x="107720" y="11729"/>
                  </a:lnTo>
                  <a:lnTo>
                    <a:pt x="102937" y="9203"/>
                  </a:lnTo>
                  <a:lnTo>
                    <a:pt x="97285" y="4553"/>
                  </a:lnTo>
                  <a:lnTo>
                    <a:pt x="88422" y="1780"/>
                  </a:lnTo>
                  <a:lnTo>
                    <a:pt x="65485" y="0"/>
                  </a:lnTo>
                  <a:lnTo>
                    <a:pt x="46862" y="4748"/>
                  </a:lnTo>
                  <a:lnTo>
                    <a:pt x="34262" y="15625"/>
                  </a:lnTo>
                  <a:lnTo>
                    <a:pt x="8926" y="48478"/>
                  </a:lnTo>
                  <a:lnTo>
                    <a:pt x="1879" y="63989"/>
                  </a:lnTo>
                  <a:lnTo>
                    <a:pt x="0" y="71088"/>
                  </a:lnTo>
                  <a:lnTo>
                    <a:pt x="735" y="84621"/>
                  </a:lnTo>
                  <a:lnTo>
                    <a:pt x="9830" y="110556"/>
                  </a:lnTo>
                  <a:lnTo>
                    <a:pt x="12708" y="113774"/>
                  </a:lnTo>
                  <a:lnTo>
                    <a:pt x="15687" y="114862"/>
                  </a:lnTo>
                  <a:lnTo>
                    <a:pt x="28070" y="114060"/>
                  </a:lnTo>
                  <a:lnTo>
                    <a:pt x="42597" y="103808"/>
                  </a:lnTo>
                  <a:lnTo>
                    <a:pt x="58864" y="87926"/>
                  </a:lnTo>
                  <a:lnTo>
                    <a:pt x="75502" y="59398"/>
                  </a:lnTo>
                  <a:lnTo>
                    <a:pt x="81115" y="23356"/>
                  </a:lnTo>
                  <a:lnTo>
                    <a:pt x="81399" y="18600"/>
                  </a:lnTo>
                  <a:lnTo>
                    <a:pt x="82647" y="15429"/>
                  </a:lnTo>
                  <a:lnTo>
                    <a:pt x="84537" y="13315"/>
                  </a:lnTo>
                  <a:lnTo>
                    <a:pt x="86856" y="11906"/>
                  </a:lnTo>
                  <a:lnTo>
                    <a:pt x="87343" y="10966"/>
                  </a:lnTo>
                  <a:lnTo>
                    <a:pt x="86609" y="10340"/>
                  </a:lnTo>
                  <a:lnTo>
                    <a:pt x="85062" y="9922"/>
                  </a:lnTo>
                  <a:lnTo>
                    <a:pt x="85089" y="11760"/>
                  </a:lnTo>
                  <a:lnTo>
                    <a:pt x="90440" y="30619"/>
                  </a:lnTo>
                  <a:lnTo>
                    <a:pt x="91400" y="71760"/>
                  </a:lnTo>
                  <a:lnTo>
                    <a:pt x="91465" y="91392"/>
                  </a:lnTo>
                  <a:lnTo>
                    <a:pt x="92532" y="95707"/>
                  </a:lnTo>
                  <a:lnTo>
                    <a:pt x="94302" y="98583"/>
                  </a:lnTo>
                  <a:lnTo>
                    <a:pt x="96541" y="100501"/>
                  </a:lnTo>
                  <a:lnTo>
                    <a:pt x="101850" y="102632"/>
                  </a:lnTo>
                  <a:lnTo>
                    <a:pt x="104748" y="103200"/>
                  </a:lnTo>
                  <a:lnTo>
                    <a:pt x="107738" y="102521"/>
                  </a:lnTo>
                  <a:lnTo>
                    <a:pt x="117002" y="96508"/>
                  </a:lnTo>
                  <a:lnTo>
                    <a:pt x="137009" y="76690"/>
                  </a:lnTo>
                  <a:lnTo>
                    <a:pt x="153360" y="51133"/>
                  </a:lnTo>
                  <a:lnTo>
                    <a:pt x="157089" y="42591"/>
                  </a:lnTo>
                  <a:lnTo>
                    <a:pt x="174517" y="18715"/>
                  </a:lnTo>
                  <a:lnTo>
                    <a:pt x="175417" y="15505"/>
                  </a:lnTo>
                  <a:lnTo>
                    <a:pt x="176017" y="14424"/>
                  </a:lnTo>
                  <a:lnTo>
                    <a:pt x="176417" y="14762"/>
                  </a:lnTo>
                  <a:lnTo>
                    <a:pt x="183732" y="59597"/>
                  </a:lnTo>
                  <a:lnTo>
                    <a:pt x="186909" y="77792"/>
                  </a:lnTo>
                  <a:lnTo>
                    <a:pt x="191403" y="86542"/>
                  </a:lnTo>
                  <a:lnTo>
                    <a:pt x="202571" y="93959"/>
                  </a:lnTo>
                  <a:lnTo>
                    <a:pt x="209996" y="97418"/>
                  </a:lnTo>
                  <a:lnTo>
                    <a:pt x="216001" y="97608"/>
                  </a:lnTo>
                  <a:lnTo>
                    <a:pt x="221065" y="95617"/>
                  </a:lnTo>
                  <a:lnTo>
                    <a:pt x="266341" y="61839"/>
                  </a:lnTo>
                  <a:lnTo>
                    <a:pt x="310567" y="1861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92" name="SMARTInkShape-2786">
              <a:extLst>
                <a:ext uri="{FF2B5EF4-FFF2-40B4-BE49-F238E27FC236}">
                  <a16:creationId xmlns:a16="http://schemas.microsoft.com/office/drawing/2014/main" id="{AC54BA50-DFF0-27C6-75E7-C3BB5B0FED6B}"/>
                </a:ext>
              </a:extLst>
            </p:cNvPr>
            <p:cNvSpPr/>
            <p:nvPr>
              <p:custDataLst>
                <p:tags r:id="rId36"/>
              </p:custDataLst>
            </p:nvPr>
          </p:nvSpPr>
          <p:spPr>
            <a:xfrm>
              <a:off x="8357091" y="3225000"/>
              <a:ext cx="101072" cy="274212"/>
            </a:xfrm>
            <a:custGeom>
              <a:avLst/>
              <a:gdLst/>
              <a:ahLst/>
              <a:cxnLst/>
              <a:rect l="0" t="0" r="0" b="0"/>
              <a:pathLst>
                <a:path w="101072" h="274212">
                  <a:moveTo>
                    <a:pt x="72534" y="61125"/>
                  </a:moveTo>
                  <a:lnTo>
                    <a:pt x="72534" y="61125"/>
                  </a:lnTo>
                  <a:lnTo>
                    <a:pt x="85791" y="61125"/>
                  </a:lnTo>
                  <a:lnTo>
                    <a:pt x="87721" y="60067"/>
                  </a:lnTo>
                  <a:lnTo>
                    <a:pt x="89010" y="58303"/>
                  </a:lnTo>
                  <a:lnTo>
                    <a:pt x="91498" y="53520"/>
                  </a:lnTo>
                  <a:lnTo>
                    <a:pt x="97791" y="44878"/>
                  </a:lnTo>
                  <a:lnTo>
                    <a:pt x="99635" y="38735"/>
                  </a:lnTo>
                  <a:lnTo>
                    <a:pt x="95616" y="24269"/>
                  </a:lnTo>
                  <a:lnTo>
                    <a:pt x="84776" y="8023"/>
                  </a:lnTo>
                  <a:lnTo>
                    <a:pt x="78682" y="1188"/>
                  </a:lnTo>
                  <a:lnTo>
                    <a:pt x="73456" y="0"/>
                  </a:lnTo>
                  <a:lnTo>
                    <a:pt x="43414" y="3242"/>
                  </a:lnTo>
                  <a:lnTo>
                    <a:pt x="32781" y="9294"/>
                  </a:lnTo>
                  <a:lnTo>
                    <a:pt x="8708" y="30426"/>
                  </a:lnTo>
                  <a:lnTo>
                    <a:pt x="1834" y="42542"/>
                  </a:lnTo>
                  <a:lnTo>
                    <a:pt x="0" y="48737"/>
                  </a:lnTo>
                  <a:lnTo>
                    <a:pt x="2477" y="72624"/>
                  </a:lnTo>
                  <a:lnTo>
                    <a:pt x="9914" y="94753"/>
                  </a:lnTo>
                  <a:lnTo>
                    <a:pt x="13854" y="99419"/>
                  </a:lnTo>
                  <a:lnTo>
                    <a:pt x="23877" y="104603"/>
                  </a:lnTo>
                  <a:lnTo>
                    <a:pt x="38208" y="104085"/>
                  </a:lnTo>
                  <a:lnTo>
                    <a:pt x="51986" y="100326"/>
                  </a:lnTo>
                  <a:lnTo>
                    <a:pt x="55661" y="97843"/>
                  </a:lnTo>
                  <a:lnTo>
                    <a:pt x="58111" y="95128"/>
                  </a:lnTo>
                  <a:lnTo>
                    <a:pt x="63655" y="92113"/>
                  </a:lnTo>
                  <a:lnTo>
                    <a:pt x="66613" y="91308"/>
                  </a:lnTo>
                  <a:lnTo>
                    <a:pt x="72725" y="84770"/>
                  </a:lnTo>
                  <a:lnTo>
                    <a:pt x="87376" y="63847"/>
                  </a:lnTo>
                  <a:lnTo>
                    <a:pt x="93575" y="44181"/>
                  </a:lnTo>
                  <a:lnTo>
                    <a:pt x="97761" y="36661"/>
                  </a:lnTo>
                  <a:lnTo>
                    <a:pt x="101071" y="23201"/>
                  </a:lnTo>
                  <a:lnTo>
                    <a:pt x="87849" y="59668"/>
                  </a:lnTo>
                  <a:lnTo>
                    <a:pt x="79999" y="103841"/>
                  </a:lnTo>
                  <a:lnTo>
                    <a:pt x="74008" y="150937"/>
                  </a:lnTo>
                  <a:lnTo>
                    <a:pt x="72971" y="188395"/>
                  </a:lnTo>
                  <a:lnTo>
                    <a:pt x="72592" y="233761"/>
                  </a:lnTo>
                  <a:lnTo>
                    <a:pt x="72546" y="260796"/>
                  </a:lnTo>
                  <a:lnTo>
                    <a:pt x="69716" y="269106"/>
                  </a:lnTo>
                  <a:lnTo>
                    <a:pt x="67481" y="272804"/>
                  </a:lnTo>
                  <a:lnTo>
                    <a:pt x="64932" y="274211"/>
                  </a:lnTo>
                  <a:lnTo>
                    <a:pt x="62174" y="274091"/>
                  </a:lnTo>
                  <a:lnTo>
                    <a:pt x="59278" y="272952"/>
                  </a:lnTo>
                  <a:lnTo>
                    <a:pt x="53238" y="266043"/>
                  </a:lnTo>
                  <a:lnTo>
                    <a:pt x="48082" y="255916"/>
                  </a:lnTo>
                  <a:lnTo>
                    <a:pt x="38833" y="213148"/>
                  </a:lnTo>
                  <a:lnTo>
                    <a:pt x="43028" y="192129"/>
                  </a:lnTo>
                  <a:lnTo>
                    <a:pt x="52033" y="172496"/>
                  </a:lnTo>
                  <a:lnTo>
                    <a:pt x="72534" y="1468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93" name="SMARTInkShape-2787">
              <a:extLst>
                <a:ext uri="{FF2B5EF4-FFF2-40B4-BE49-F238E27FC236}">
                  <a16:creationId xmlns:a16="http://schemas.microsoft.com/office/drawing/2014/main" id="{60D69DDF-3E82-CF7B-8C2F-6F6642E96E7C}"/>
                </a:ext>
              </a:extLst>
            </p:cNvPr>
            <p:cNvSpPr/>
            <p:nvPr>
              <p:custDataLst>
                <p:tags r:id="rId37"/>
              </p:custDataLst>
            </p:nvPr>
          </p:nvSpPr>
          <p:spPr>
            <a:xfrm>
              <a:off x="8562975" y="3381375"/>
              <a:ext cx="9526" cy="1"/>
            </a:xfrm>
            <a:custGeom>
              <a:avLst/>
              <a:gdLst/>
              <a:ahLst/>
              <a:cxnLst/>
              <a:rect l="0" t="0" r="0" b="0"/>
              <a:pathLst>
                <a:path w="9526" h="1">
                  <a:moveTo>
                    <a:pt x="0" y="0"/>
                  </a:moveTo>
                  <a:lnTo>
                    <a:pt x="0" y="0"/>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409" name="SMARTInkShape-Group669">
            <a:extLst>
              <a:ext uri="{FF2B5EF4-FFF2-40B4-BE49-F238E27FC236}">
                <a16:creationId xmlns:a16="http://schemas.microsoft.com/office/drawing/2014/main" id="{B1EADD1C-1FBC-5227-521A-E9DD4C71EAD7}"/>
              </a:ext>
            </a:extLst>
          </p:cNvPr>
          <p:cNvGrpSpPr/>
          <p:nvPr/>
        </p:nvGrpSpPr>
        <p:grpSpPr>
          <a:xfrm>
            <a:off x="6962775" y="3524250"/>
            <a:ext cx="1999141" cy="314326"/>
            <a:chOff x="6962775" y="3524250"/>
            <a:chExt cx="1999141" cy="314326"/>
          </a:xfrm>
        </p:grpSpPr>
        <p:sp>
          <p:nvSpPr>
            <p:cNvPr id="268395" name="SMARTInkShape-2788">
              <a:extLst>
                <a:ext uri="{FF2B5EF4-FFF2-40B4-BE49-F238E27FC236}">
                  <a16:creationId xmlns:a16="http://schemas.microsoft.com/office/drawing/2014/main" id="{619E85C5-F49E-B760-5E6A-18E86EC42BB9}"/>
                </a:ext>
              </a:extLst>
            </p:cNvPr>
            <p:cNvSpPr/>
            <p:nvPr>
              <p:custDataLst>
                <p:tags r:id="rId21"/>
              </p:custDataLst>
            </p:nvPr>
          </p:nvSpPr>
          <p:spPr>
            <a:xfrm>
              <a:off x="8833584" y="3710570"/>
              <a:ext cx="128332" cy="128006"/>
            </a:xfrm>
            <a:custGeom>
              <a:avLst/>
              <a:gdLst/>
              <a:ahLst/>
              <a:cxnLst/>
              <a:rect l="0" t="0" r="0" b="0"/>
              <a:pathLst>
                <a:path w="128332" h="128006">
                  <a:moveTo>
                    <a:pt x="34191" y="70855"/>
                  </a:moveTo>
                  <a:lnTo>
                    <a:pt x="34191" y="70855"/>
                  </a:lnTo>
                  <a:lnTo>
                    <a:pt x="39248" y="65798"/>
                  </a:lnTo>
                  <a:lnTo>
                    <a:pt x="44552" y="63316"/>
                  </a:lnTo>
                  <a:lnTo>
                    <a:pt x="67305" y="53987"/>
                  </a:lnTo>
                  <a:lnTo>
                    <a:pt x="85395" y="46219"/>
                  </a:lnTo>
                  <a:lnTo>
                    <a:pt x="104160" y="41331"/>
                  </a:lnTo>
                  <a:lnTo>
                    <a:pt x="116794" y="32686"/>
                  </a:lnTo>
                  <a:lnTo>
                    <a:pt x="123820" y="24611"/>
                  </a:lnTo>
                  <a:lnTo>
                    <a:pt x="126942" y="17494"/>
                  </a:lnTo>
                  <a:lnTo>
                    <a:pt x="128331" y="10803"/>
                  </a:lnTo>
                  <a:lnTo>
                    <a:pt x="127643" y="7537"/>
                  </a:lnTo>
                  <a:lnTo>
                    <a:pt x="124055" y="1086"/>
                  </a:lnTo>
                  <a:lnTo>
                    <a:pt x="119501" y="0"/>
                  </a:lnTo>
                  <a:lnTo>
                    <a:pt x="85564" y="3421"/>
                  </a:lnTo>
                  <a:lnTo>
                    <a:pt x="52100" y="19239"/>
                  </a:lnTo>
                  <a:lnTo>
                    <a:pt x="25385" y="37687"/>
                  </a:lnTo>
                  <a:lnTo>
                    <a:pt x="5711" y="61733"/>
                  </a:lnTo>
                  <a:lnTo>
                    <a:pt x="367" y="75973"/>
                  </a:lnTo>
                  <a:lnTo>
                    <a:pt x="0" y="81675"/>
                  </a:lnTo>
                  <a:lnTo>
                    <a:pt x="2415" y="90833"/>
                  </a:lnTo>
                  <a:lnTo>
                    <a:pt x="9724" y="101940"/>
                  </a:lnTo>
                  <a:lnTo>
                    <a:pt x="18377" y="105837"/>
                  </a:lnTo>
                  <a:lnTo>
                    <a:pt x="60410" y="115090"/>
                  </a:lnTo>
                  <a:lnTo>
                    <a:pt x="119916" y="1280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96" name="SMARTInkShape-2789">
              <a:extLst>
                <a:ext uri="{FF2B5EF4-FFF2-40B4-BE49-F238E27FC236}">
                  <a16:creationId xmlns:a16="http://schemas.microsoft.com/office/drawing/2014/main" id="{FB61DF4A-FC0B-16B2-91E8-6E70E32C8E2C}"/>
                </a:ext>
              </a:extLst>
            </p:cNvPr>
            <p:cNvSpPr/>
            <p:nvPr>
              <p:custDataLst>
                <p:tags r:id="rId22"/>
              </p:custDataLst>
            </p:nvPr>
          </p:nvSpPr>
          <p:spPr>
            <a:xfrm>
              <a:off x="8601075" y="3686683"/>
              <a:ext cx="205194" cy="142368"/>
            </a:xfrm>
            <a:custGeom>
              <a:avLst/>
              <a:gdLst/>
              <a:ahLst/>
              <a:cxnLst/>
              <a:rect l="0" t="0" r="0" b="0"/>
              <a:pathLst>
                <a:path w="205194" h="142368">
                  <a:moveTo>
                    <a:pt x="0" y="18542"/>
                  </a:moveTo>
                  <a:lnTo>
                    <a:pt x="0" y="18542"/>
                  </a:lnTo>
                  <a:lnTo>
                    <a:pt x="5056" y="18542"/>
                  </a:lnTo>
                  <a:lnTo>
                    <a:pt x="10361" y="15720"/>
                  </a:lnTo>
                  <a:lnTo>
                    <a:pt x="13257" y="13485"/>
                  </a:lnTo>
                  <a:lnTo>
                    <a:pt x="16476" y="8181"/>
                  </a:lnTo>
                  <a:lnTo>
                    <a:pt x="17334" y="5285"/>
                  </a:lnTo>
                  <a:lnTo>
                    <a:pt x="18964" y="3354"/>
                  </a:lnTo>
                  <a:lnTo>
                    <a:pt x="23598" y="1209"/>
                  </a:lnTo>
                  <a:lnTo>
                    <a:pt x="32156" y="0"/>
                  </a:lnTo>
                  <a:lnTo>
                    <a:pt x="34137" y="889"/>
                  </a:lnTo>
                  <a:lnTo>
                    <a:pt x="35458" y="2540"/>
                  </a:lnTo>
                  <a:lnTo>
                    <a:pt x="42635" y="17851"/>
                  </a:lnTo>
                  <a:lnTo>
                    <a:pt x="42584" y="31993"/>
                  </a:lnTo>
                  <a:lnTo>
                    <a:pt x="32145" y="76209"/>
                  </a:lnTo>
                  <a:lnTo>
                    <a:pt x="26459" y="108249"/>
                  </a:lnTo>
                  <a:lnTo>
                    <a:pt x="21245" y="121675"/>
                  </a:lnTo>
                  <a:lnTo>
                    <a:pt x="19178" y="132188"/>
                  </a:lnTo>
                  <a:lnTo>
                    <a:pt x="63709" y="88180"/>
                  </a:lnTo>
                  <a:lnTo>
                    <a:pt x="85631" y="67320"/>
                  </a:lnTo>
                  <a:lnTo>
                    <a:pt x="99221" y="60276"/>
                  </a:lnTo>
                  <a:lnTo>
                    <a:pt x="113650" y="56784"/>
                  </a:lnTo>
                  <a:lnTo>
                    <a:pt x="114243" y="83169"/>
                  </a:lnTo>
                  <a:lnTo>
                    <a:pt x="104596" y="125500"/>
                  </a:lnTo>
                  <a:lnTo>
                    <a:pt x="99547" y="136899"/>
                  </a:lnTo>
                  <a:lnTo>
                    <a:pt x="100232" y="138722"/>
                  </a:lnTo>
                  <a:lnTo>
                    <a:pt x="104508" y="142153"/>
                  </a:lnTo>
                  <a:lnTo>
                    <a:pt x="104697" y="137247"/>
                  </a:lnTo>
                  <a:lnTo>
                    <a:pt x="105780" y="135779"/>
                  </a:lnTo>
                  <a:lnTo>
                    <a:pt x="109808" y="134147"/>
                  </a:lnTo>
                  <a:lnTo>
                    <a:pt x="111305" y="132654"/>
                  </a:lnTo>
                  <a:lnTo>
                    <a:pt x="112969" y="128172"/>
                  </a:lnTo>
                  <a:lnTo>
                    <a:pt x="158958" y="87733"/>
                  </a:lnTo>
                  <a:lnTo>
                    <a:pt x="173393" y="76437"/>
                  </a:lnTo>
                  <a:lnTo>
                    <a:pt x="182897" y="69673"/>
                  </a:lnTo>
                  <a:lnTo>
                    <a:pt x="189306" y="60974"/>
                  </a:lnTo>
                  <a:lnTo>
                    <a:pt x="198406" y="57213"/>
                  </a:lnTo>
                  <a:lnTo>
                    <a:pt x="204601" y="61868"/>
                  </a:lnTo>
                  <a:lnTo>
                    <a:pt x="205193" y="65417"/>
                  </a:lnTo>
                  <a:lnTo>
                    <a:pt x="195232" y="110836"/>
                  </a:lnTo>
                  <a:lnTo>
                    <a:pt x="190500" y="1423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97" name="SMARTInkShape-2790">
              <a:extLst>
                <a:ext uri="{FF2B5EF4-FFF2-40B4-BE49-F238E27FC236}">
                  <a16:creationId xmlns:a16="http://schemas.microsoft.com/office/drawing/2014/main" id="{8DA2A9A9-12A5-59B5-91FA-6518E83E1363}"/>
                </a:ext>
              </a:extLst>
            </p:cNvPr>
            <p:cNvSpPr/>
            <p:nvPr>
              <p:custDataLst>
                <p:tags r:id="rId23"/>
              </p:custDataLst>
            </p:nvPr>
          </p:nvSpPr>
          <p:spPr>
            <a:xfrm>
              <a:off x="8543925" y="3648075"/>
              <a:ext cx="19051" cy="47626"/>
            </a:xfrm>
            <a:custGeom>
              <a:avLst/>
              <a:gdLst/>
              <a:ahLst/>
              <a:cxnLst/>
              <a:rect l="0" t="0" r="0" b="0"/>
              <a:pathLst>
                <a:path w="19051" h="47626">
                  <a:moveTo>
                    <a:pt x="0" y="47625"/>
                  </a:moveTo>
                  <a:lnTo>
                    <a:pt x="0" y="47625"/>
                  </a:lnTo>
                  <a:lnTo>
                    <a:pt x="0" y="25235"/>
                  </a:lnTo>
                  <a:lnTo>
                    <a:pt x="19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98" name="SMARTInkShape-2791">
              <a:extLst>
                <a:ext uri="{FF2B5EF4-FFF2-40B4-BE49-F238E27FC236}">
                  <a16:creationId xmlns:a16="http://schemas.microsoft.com/office/drawing/2014/main" id="{7EB554A7-4C28-8700-E8FA-219142CB2FC3}"/>
                </a:ext>
              </a:extLst>
            </p:cNvPr>
            <p:cNvSpPr/>
            <p:nvPr>
              <p:custDataLst>
                <p:tags r:id="rId24"/>
              </p:custDataLst>
            </p:nvPr>
          </p:nvSpPr>
          <p:spPr>
            <a:xfrm>
              <a:off x="8515350" y="3678206"/>
              <a:ext cx="19041" cy="122270"/>
            </a:xfrm>
            <a:custGeom>
              <a:avLst/>
              <a:gdLst/>
              <a:ahLst/>
              <a:cxnLst/>
              <a:rect l="0" t="0" r="0" b="0"/>
              <a:pathLst>
                <a:path w="19041" h="122270">
                  <a:moveTo>
                    <a:pt x="9525" y="27019"/>
                  </a:moveTo>
                  <a:lnTo>
                    <a:pt x="9525" y="27019"/>
                  </a:lnTo>
                  <a:lnTo>
                    <a:pt x="17727" y="10617"/>
                  </a:lnTo>
                  <a:lnTo>
                    <a:pt x="18934" y="0"/>
                  </a:lnTo>
                  <a:lnTo>
                    <a:pt x="19040" y="16894"/>
                  </a:lnTo>
                  <a:lnTo>
                    <a:pt x="3971" y="64309"/>
                  </a:lnTo>
                  <a:lnTo>
                    <a:pt x="0" y="1222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399" name="SMARTInkShape-2792">
              <a:extLst>
                <a:ext uri="{FF2B5EF4-FFF2-40B4-BE49-F238E27FC236}">
                  <a16:creationId xmlns:a16="http://schemas.microsoft.com/office/drawing/2014/main" id="{0DE9866B-FE68-0E93-AE9A-CF2393D495CF}"/>
                </a:ext>
              </a:extLst>
            </p:cNvPr>
            <p:cNvSpPr/>
            <p:nvPr>
              <p:custDataLst>
                <p:tags r:id="rId25"/>
              </p:custDataLst>
            </p:nvPr>
          </p:nvSpPr>
          <p:spPr>
            <a:xfrm>
              <a:off x="8315325" y="3686175"/>
              <a:ext cx="133351" cy="19051"/>
            </a:xfrm>
            <a:custGeom>
              <a:avLst/>
              <a:gdLst/>
              <a:ahLst/>
              <a:cxnLst/>
              <a:rect l="0" t="0" r="0" b="0"/>
              <a:pathLst>
                <a:path w="133351" h="19051">
                  <a:moveTo>
                    <a:pt x="0" y="19050"/>
                  </a:moveTo>
                  <a:lnTo>
                    <a:pt x="0" y="19050"/>
                  </a:lnTo>
                  <a:lnTo>
                    <a:pt x="18828" y="16228"/>
                  </a:lnTo>
                  <a:lnTo>
                    <a:pt x="60099" y="3862"/>
                  </a:lnTo>
                  <a:lnTo>
                    <a:pt x="105163" y="508"/>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00" name="SMARTInkShape-2793">
              <a:extLst>
                <a:ext uri="{FF2B5EF4-FFF2-40B4-BE49-F238E27FC236}">
                  <a16:creationId xmlns:a16="http://schemas.microsoft.com/office/drawing/2014/main" id="{687345CB-1201-8310-726E-32F11D2EB4EB}"/>
                </a:ext>
              </a:extLst>
            </p:cNvPr>
            <p:cNvSpPr/>
            <p:nvPr>
              <p:custDataLst>
                <p:tags r:id="rId26"/>
              </p:custDataLst>
            </p:nvPr>
          </p:nvSpPr>
          <p:spPr>
            <a:xfrm>
              <a:off x="8307168" y="3590925"/>
              <a:ext cx="122458" cy="190122"/>
            </a:xfrm>
            <a:custGeom>
              <a:avLst/>
              <a:gdLst/>
              <a:ahLst/>
              <a:cxnLst/>
              <a:rect l="0" t="0" r="0" b="0"/>
              <a:pathLst>
                <a:path w="122458" h="190122">
                  <a:moveTo>
                    <a:pt x="17682" y="0"/>
                  </a:moveTo>
                  <a:lnTo>
                    <a:pt x="17682" y="0"/>
                  </a:lnTo>
                  <a:lnTo>
                    <a:pt x="22738" y="0"/>
                  </a:lnTo>
                  <a:lnTo>
                    <a:pt x="24228" y="2117"/>
                  </a:lnTo>
                  <a:lnTo>
                    <a:pt x="26324" y="16267"/>
                  </a:lnTo>
                  <a:lnTo>
                    <a:pt x="27091" y="63094"/>
                  </a:lnTo>
                  <a:lnTo>
                    <a:pt x="19580" y="108497"/>
                  </a:lnTo>
                  <a:lnTo>
                    <a:pt x="9871" y="134924"/>
                  </a:lnTo>
                  <a:lnTo>
                    <a:pt x="7437" y="155455"/>
                  </a:lnTo>
                  <a:lnTo>
                    <a:pt x="0" y="174191"/>
                  </a:lnTo>
                  <a:lnTo>
                    <a:pt x="603" y="177510"/>
                  </a:lnTo>
                  <a:lnTo>
                    <a:pt x="6953" y="188580"/>
                  </a:lnTo>
                  <a:lnTo>
                    <a:pt x="25244" y="190121"/>
                  </a:lnTo>
                  <a:lnTo>
                    <a:pt x="61784" y="187603"/>
                  </a:lnTo>
                  <a:lnTo>
                    <a:pt x="122457" y="1714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01" name="SMARTInkShape-2794">
              <a:extLst>
                <a:ext uri="{FF2B5EF4-FFF2-40B4-BE49-F238E27FC236}">
                  <a16:creationId xmlns:a16="http://schemas.microsoft.com/office/drawing/2014/main" id="{20845CF8-4363-4B75-721C-90A9592EB46E}"/>
                </a:ext>
              </a:extLst>
            </p:cNvPr>
            <p:cNvSpPr/>
            <p:nvPr>
              <p:custDataLst>
                <p:tags r:id="rId27"/>
              </p:custDataLst>
            </p:nvPr>
          </p:nvSpPr>
          <p:spPr>
            <a:xfrm>
              <a:off x="7879066" y="3658153"/>
              <a:ext cx="217185" cy="132798"/>
            </a:xfrm>
            <a:custGeom>
              <a:avLst/>
              <a:gdLst/>
              <a:ahLst/>
              <a:cxnLst/>
              <a:rect l="0" t="0" r="0" b="0"/>
              <a:pathLst>
                <a:path w="217185" h="132798">
                  <a:moveTo>
                    <a:pt x="64784" y="37547"/>
                  </a:moveTo>
                  <a:lnTo>
                    <a:pt x="64784" y="37547"/>
                  </a:lnTo>
                  <a:lnTo>
                    <a:pt x="59728" y="32490"/>
                  </a:lnTo>
                  <a:lnTo>
                    <a:pt x="59296" y="29942"/>
                  </a:lnTo>
                  <a:lnTo>
                    <a:pt x="60067" y="27186"/>
                  </a:lnTo>
                  <a:lnTo>
                    <a:pt x="62687" y="21300"/>
                  </a:lnTo>
                  <a:lnTo>
                    <a:pt x="64508" y="5748"/>
                  </a:lnTo>
                  <a:lnTo>
                    <a:pt x="63542" y="3648"/>
                  </a:lnTo>
                  <a:lnTo>
                    <a:pt x="61839" y="2248"/>
                  </a:lnTo>
                  <a:lnTo>
                    <a:pt x="59646" y="1314"/>
                  </a:lnTo>
                  <a:lnTo>
                    <a:pt x="46446" y="0"/>
                  </a:lnTo>
                  <a:lnTo>
                    <a:pt x="37936" y="2515"/>
                  </a:lnTo>
                  <a:lnTo>
                    <a:pt x="34185" y="4667"/>
                  </a:lnTo>
                  <a:lnTo>
                    <a:pt x="27196" y="15525"/>
                  </a:lnTo>
                  <a:lnTo>
                    <a:pt x="4489" y="62773"/>
                  </a:lnTo>
                  <a:lnTo>
                    <a:pt x="0" y="81945"/>
                  </a:lnTo>
                  <a:lnTo>
                    <a:pt x="1772" y="91852"/>
                  </a:lnTo>
                  <a:lnTo>
                    <a:pt x="6476" y="101779"/>
                  </a:lnTo>
                  <a:lnTo>
                    <a:pt x="7921" y="102593"/>
                  </a:lnTo>
                  <a:lnTo>
                    <a:pt x="12348" y="103498"/>
                  </a:lnTo>
                  <a:lnTo>
                    <a:pt x="17842" y="101078"/>
                  </a:lnTo>
                  <a:lnTo>
                    <a:pt x="29995" y="90901"/>
                  </a:lnTo>
                  <a:lnTo>
                    <a:pt x="66639" y="45597"/>
                  </a:lnTo>
                  <a:lnTo>
                    <a:pt x="82150" y="34875"/>
                  </a:lnTo>
                  <a:lnTo>
                    <a:pt x="105633" y="23567"/>
                  </a:lnTo>
                  <a:lnTo>
                    <a:pt x="108950" y="22935"/>
                  </a:lnTo>
                  <a:lnTo>
                    <a:pt x="112219" y="23572"/>
                  </a:lnTo>
                  <a:lnTo>
                    <a:pt x="115457" y="25056"/>
                  </a:lnTo>
                  <a:lnTo>
                    <a:pt x="117616" y="27103"/>
                  </a:lnTo>
                  <a:lnTo>
                    <a:pt x="120015" y="32200"/>
                  </a:lnTo>
                  <a:lnTo>
                    <a:pt x="121822" y="77311"/>
                  </a:lnTo>
                  <a:lnTo>
                    <a:pt x="121933" y="111811"/>
                  </a:lnTo>
                  <a:lnTo>
                    <a:pt x="121933" y="108117"/>
                  </a:lnTo>
                  <a:lnTo>
                    <a:pt x="162011" y="65411"/>
                  </a:lnTo>
                  <a:lnTo>
                    <a:pt x="175672" y="45685"/>
                  </a:lnTo>
                  <a:lnTo>
                    <a:pt x="197133" y="28773"/>
                  </a:lnTo>
                  <a:lnTo>
                    <a:pt x="204622" y="68163"/>
                  </a:lnTo>
                  <a:lnTo>
                    <a:pt x="213938" y="114788"/>
                  </a:lnTo>
                  <a:lnTo>
                    <a:pt x="217184" y="1327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02" name="SMARTInkShape-2795">
              <a:extLst>
                <a:ext uri="{FF2B5EF4-FFF2-40B4-BE49-F238E27FC236}">
                  <a16:creationId xmlns:a16="http://schemas.microsoft.com/office/drawing/2014/main" id="{C3228D52-1C08-6250-F343-2D83FA57AF07}"/>
                </a:ext>
              </a:extLst>
            </p:cNvPr>
            <p:cNvSpPr/>
            <p:nvPr>
              <p:custDataLst>
                <p:tags r:id="rId28"/>
              </p:custDataLst>
            </p:nvPr>
          </p:nvSpPr>
          <p:spPr>
            <a:xfrm>
              <a:off x="7820025" y="3600450"/>
              <a:ext cx="9526" cy="38101"/>
            </a:xfrm>
            <a:custGeom>
              <a:avLst/>
              <a:gdLst/>
              <a:ahLst/>
              <a:cxnLst/>
              <a:rect l="0" t="0" r="0" b="0"/>
              <a:pathLst>
                <a:path w="9526" h="38101">
                  <a:moveTo>
                    <a:pt x="0" y="38100"/>
                  </a:moveTo>
                  <a:lnTo>
                    <a:pt x="0" y="38100"/>
                  </a:lnTo>
                  <a:lnTo>
                    <a:pt x="1058" y="22892"/>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03" name="SMARTInkShape-2796">
              <a:extLst>
                <a:ext uri="{FF2B5EF4-FFF2-40B4-BE49-F238E27FC236}">
                  <a16:creationId xmlns:a16="http://schemas.microsoft.com/office/drawing/2014/main" id="{650102E6-E5D9-D178-0202-55C09461A454}"/>
                </a:ext>
              </a:extLst>
            </p:cNvPr>
            <p:cNvSpPr/>
            <p:nvPr>
              <p:custDataLst>
                <p:tags r:id="rId29"/>
              </p:custDataLst>
            </p:nvPr>
          </p:nvSpPr>
          <p:spPr>
            <a:xfrm>
              <a:off x="7686675" y="3638597"/>
              <a:ext cx="114203" cy="142829"/>
            </a:xfrm>
            <a:custGeom>
              <a:avLst/>
              <a:gdLst/>
              <a:ahLst/>
              <a:cxnLst/>
              <a:rect l="0" t="0" r="0" b="0"/>
              <a:pathLst>
                <a:path w="114203" h="142829">
                  <a:moveTo>
                    <a:pt x="0" y="38053"/>
                  </a:moveTo>
                  <a:lnTo>
                    <a:pt x="0" y="38053"/>
                  </a:lnTo>
                  <a:lnTo>
                    <a:pt x="0" y="27940"/>
                  </a:lnTo>
                  <a:lnTo>
                    <a:pt x="1058" y="24961"/>
                  </a:lnTo>
                  <a:lnTo>
                    <a:pt x="2822" y="22975"/>
                  </a:lnTo>
                  <a:lnTo>
                    <a:pt x="43849" y="5978"/>
                  </a:lnTo>
                  <a:lnTo>
                    <a:pt x="69731" y="1143"/>
                  </a:lnTo>
                  <a:lnTo>
                    <a:pt x="110532" y="0"/>
                  </a:lnTo>
                  <a:lnTo>
                    <a:pt x="111789" y="1042"/>
                  </a:lnTo>
                  <a:lnTo>
                    <a:pt x="113184" y="5024"/>
                  </a:lnTo>
                  <a:lnTo>
                    <a:pt x="114202" y="48859"/>
                  </a:lnTo>
                  <a:lnTo>
                    <a:pt x="106748" y="95372"/>
                  </a:lnTo>
                  <a:lnTo>
                    <a:pt x="104775" y="14282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04" name="SMARTInkShape-2797">
              <a:extLst>
                <a:ext uri="{FF2B5EF4-FFF2-40B4-BE49-F238E27FC236}">
                  <a16:creationId xmlns:a16="http://schemas.microsoft.com/office/drawing/2014/main" id="{AE3B1508-FD31-757A-D2E5-8C0FB6E490C2}"/>
                </a:ext>
              </a:extLst>
            </p:cNvPr>
            <p:cNvSpPr/>
            <p:nvPr>
              <p:custDataLst>
                <p:tags r:id="rId30"/>
              </p:custDataLst>
            </p:nvPr>
          </p:nvSpPr>
          <p:spPr>
            <a:xfrm>
              <a:off x="7672723" y="3524250"/>
              <a:ext cx="90153" cy="237652"/>
            </a:xfrm>
            <a:custGeom>
              <a:avLst/>
              <a:gdLst/>
              <a:ahLst/>
              <a:cxnLst/>
              <a:rect l="0" t="0" r="0" b="0"/>
              <a:pathLst>
                <a:path w="90153" h="237652">
                  <a:moveTo>
                    <a:pt x="42527" y="0"/>
                  </a:moveTo>
                  <a:lnTo>
                    <a:pt x="42527" y="0"/>
                  </a:lnTo>
                  <a:lnTo>
                    <a:pt x="39705" y="18828"/>
                  </a:lnTo>
                  <a:lnTo>
                    <a:pt x="29343" y="53204"/>
                  </a:lnTo>
                  <a:lnTo>
                    <a:pt x="16992" y="97058"/>
                  </a:lnTo>
                  <a:lnTo>
                    <a:pt x="6948" y="141312"/>
                  </a:lnTo>
                  <a:lnTo>
                    <a:pt x="0" y="176161"/>
                  </a:lnTo>
                  <a:lnTo>
                    <a:pt x="6061" y="210794"/>
                  </a:lnTo>
                  <a:lnTo>
                    <a:pt x="11503" y="225978"/>
                  </a:lnTo>
                  <a:lnTo>
                    <a:pt x="17449" y="232726"/>
                  </a:lnTo>
                  <a:lnTo>
                    <a:pt x="23620" y="235726"/>
                  </a:lnTo>
                  <a:lnTo>
                    <a:pt x="41262" y="237651"/>
                  </a:lnTo>
                  <a:lnTo>
                    <a:pt x="69081" y="232928"/>
                  </a:lnTo>
                  <a:lnTo>
                    <a:pt x="90152" y="2190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05" name="SMARTInkShape-2798">
              <a:extLst>
                <a:ext uri="{FF2B5EF4-FFF2-40B4-BE49-F238E27FC236}">
                  <a16:creationId xmlns:a16="http://schemas.microsoft.com/office/drawing/2014/main" id="{C24B94FC-8089-9391-D166-85F760D579DC}"/>
                </a:ext>
              </a:extLst>
            </p:cNvPr>
            <p:cNvSpPr/>
            <p:nvPr>
              <p:custDataLst>
                <p:tags r:id="rId31"/>
              </p:custDataLst>
            </p:nvPr>
          </p:nvSpPr>
          <p:spPr>
            <a:xfrm>
              <a:off x="7510830" y="3652995"/>
              <a:ext cx="147271" cy="99399"/>
            </a:xfrm>
            <a:custGeom>
              <a:avLst/>
              <a:gdLst/>
              <a:ahLst/>
              <a:cxnLst/>
              <a:rect l="0" t="0" r="0" b="0"/>
              <a:pathLst>
                <a:path w="147271" h="99399">
                  <a:moveTo>
                    <a:pt x="61545" y="14130"/>
                  </a:moveTo>
                  <a:lnTo>
                    <a:pt x="61545" y="14130"/>
                  </a:lnTo>
                  <a:lnTo>
                    <a:pt x="66601" y="14130"/>
                  </a:lnTo>
                  <a:lnTo>
                    <a:pt x="68092" y="13072"/>
                  </a:lnTo>
                  <a:lnTo>
                    <a:pt x="69085" y="11308"/>
                  </a:lnTo>
                  <a:lnTo>
                    <a:pt x="69746" y="9073"/>
                  </a:lnTo>
                  <a:lnTo>
                    <a:pt x="69130" y="6525"/>
                  </a:lnTo>
                  <a:lnTo>
                    <a:pt x="65621" y="873"/>
                  </a:lnTo>
                  <a:lnTo>
                    <a:pt x="63205" y="0"/>
                  </a:lnTo>
                  <a:lnTo>
                    <a:pt x="60534" y="477"/>
                  </a:lnTo>
                  <a:lnTo>
                    <a:pt x="32045" y="17426"/>
                  </a:lnTo>
                  <a:lnTo>
                    <a:pt x="21975" y="27237"/>
                  </a:lnTo>
                  <a:lnTo>
                    <a:pt x="977" y="63498"/>
                  </a:lnTo>
                  <a:lnTo>
                    <a:pt x="0" y="68208"/>
                  </a:lnTo>
                  <a:lnTo>
                    <a:pt x="1735" y="79087"/>
                  </a:lnTo>
                  <a:lnTo>
                    <a:pt x="8858" y="88155"/>
                  </a:lnTo>
                  <a:lnTo>
                    <a:pt x="13720" y="92055"/>
                  </a:lnTo>
                  <a:lnTo>
                    <a:pt x="27590" y="96389"/>
                  </a:lnTo>
                  <a:lnTo>
                    <a:pt x="73733" y="99398"/>
                  </a:lnTo>
                  <a:lnTo>
                    <a:pt x="111840" y="97603"/>
                  </a:lnTo>
                  <a:lnTo>
                    <a:pt x="147270" y="808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06" name="SMARTInkShape-2799">
              <a:extLst>
                <a:ext uri="{FF2B5EF4-FFF2-40B4-BE49-F238E27FC236}">
                  <a16:creationId xmlns:a16="http://schemas.microsoft.com/office/drawing/2014/main" id="{B24D103A-9D32-109E-FCB3-13838D6B0714}"/>
                </a:ext>
              </a:extLst>
            </p:cNvPr>
            <p:cNvSpPr/>
            <p:nvPr>
              <p:custDataLst>
                <p:tags r:id="rId32"/>
              </p:custDataLst>
            </p:nvPr>
          </p:nvSpPr>
          <p:spPr>
            <a:xfrm>
              <a:off x="7336661" y="3653090"/>
              <a:ext cx="121415" cy="108588"/>
            </a:xfrm>
            <a:custGeom>
              <a:avLst/>
              <a:gdLst/>
              <a:ahLst/>
              <a:cxnLst/>
              <a:rect l="0" t="0" r="0" b="0"/>
              <a:pathLst>
                <a:path w="121415" h="108588">
                  <a:moveTo>
                    <a:pt x="102364" y="42610"/>
                  </a:moveTo>
                  <a:lnTo>
                    <a:pt x="102364" y="42610"/>
                  </a:lnTo>
                  <a:lnTo>
                    <a:pt x="110565" y="34409"/>
                  </a:lnTo>
                  <a:lnTo>
                    <a:pt x="111498" y="28421"/>
                  </a:lnTo>
                  <a:lnTo>
                    <a:pt x="111855" y="10729"/>
                  </a:lnTo>
                  <a:lnTo>
                    <a:pt x="109750" y="8656"/>
                  </a:lnTo>
                  <a:lnTo>
                    <a:pt x="93984" y="2507"/>
                  </a:lnTo>
                  <a:lnTo>
                    <a:pt x="90428" y="0"/>
                  </a:lnTo>
                  <a:lnTo>
                    <a:pt x="78009" y="36"/>
                  </a:lnTo>
                  <a:lnTo>
                    <a:pt x="54279" y="3626"/>
                  </a:lnTo>
                  <a:lnTo>
                    <a:pt x="43599" y="9762"/>
                  </a:lnTo>
                  <a:lnTo>
                    <a:pt x="19495" y="30948"/>
                  </a:lnTo>
                  <a:lnTo>
                    <a:pt x="5726" y="54324"/>
                  </a:lnTo>
                  <a:lnTo>
                    <a:pt x="0" y="71246"/>
                  </a:lnTo>
                  <a:lnTo>
                    <a:pt x="1483" y="82148"/>
                  </a:lnTo>
                  <a:lnTo>
                    <a:pt x="5670" y="92991"/>
                  </a:lnTo>
                  <a:lnTo>
                    <a:pt x="11058" y="101338"/>
                  </a:lnTo>
                  <a:lnTo>
                    <a:pt x="15035" y="103987"/>
                  </a:lnTo>
                  <a:lnTo>
                    <a:pt x="29686" y="107715"/>
                  </a:lnTo>
                  <a:lnTo>
                    <a:pt x="37607" y="108587"/>
                  </a:lnTo>
                  <a:lnTo>
                    <a:pt x="44656" y="106153"/>
                  </a:lnTo>
                  <a:lnTo>
                    <a:pt x="48017" y="104022"/>
                  </a:lnTo>
                  <a:lnTo>
                    <a:pt x="77138" y="60970"/>
                  </a:lnTo>
                  <a:lnTo>
                    <a:pt x="89424" y="36398"/>
                  </a:lnTo>
                  <a:lnTo>
                    <a:pt x="92389" y="19763"/>
                  </a:lnTo>
                  <a:lnTo>
                    <a:pt x="92539" y="19970"/>
                  </a:lnTo>
                  <a:lnTo>
                    <a:pt x="92639" y="21167"/>
                  </a:lnTo>
                  <a:lnTo>
                    <a:pt x="91648" y="21965"/>
                  </a:lnTo>
                  <a:lnTo>
                    <a:pt x="87723" y="22851"/>
                  </a:lnTo>
                  <a:lnTo>
                    <a:pt x="86254" y="24146"/>
                  </a:lnTo>
                  <a:lnTo>
                    <a:pt x="77027" y="40824"/>
                  </a:lnTo>
                  <a:lnTo>
                    <a:pt x="74216" y="68611"/>
                  </a:lnTo>
                  <a:lnTo>
                    <a:pt x="76800" y="78155"/>
                  </a:lnTo>
                  <a:lnTo>
                    <a:pt x="87084" y="92905"/>
                  </a:lnTo>
                  <a:lnTo>
                    <a:pt x="93103" y="96714"/>
                  </a:lnTo>
                  <a:lnTo>
                    <a:pt x="96191" y="97729"/>
                  </a:lnTo>
                  <a:lnTo>
                    <a:pt x="121414" y="902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07" name="SMARTInkShape-2800">
              <a:extLst>
                <a:ext uri="{FF2B5EF4-FFF2-40B4-BE49-F238E27FC236}">
                  <a16:creationId xmlns:a16="http://schemas.microsoft.com/office/drawing/2014/main" id="{75C34D63-9493-0A07-F11B-361358A92E53}"/>
                </a:ext>
              </a:extLst>
            </p:cNvPr>
            <p:cNvSpPr/>
            <p:nvPr>
              <p:custDataLst>
                <p:tags r:id="rId33"/>
              </p:custDataLst>
            </p:nvPr>
          </p:nvSpPr>
          <p:spPr>
            <a:xfrm>
              <a:off x="7182625" y="3649907"/>
              <a:ext cx="123051" cy="97523"/>
            </a:xfrm>
            <a:custGeom>
              <a:avLst/>
              <a:gdLst/>
              <a:ahLst/>
              <a:cxnLst/>
              <a:rect l="0" t="0" r="0" b="0"/>
              <a:pathLst>
                <a:path w="123051" h="97523">
                  <a:moveTo>
                    <a:pt x="37325" y="26743"/>
                  </a:moveTo>
                  <a:lnTo>
                    <a:pt x="37325" y="26743"/>
                  </a:lnTo>
                  <a:lnTo>
                    <a:pt x="81799" y="26743"/>
                  </a:lnTo>
                  <a:lnTo>
                    <a:pt x="105715" y="26743"/>
                  </a:lnTo>
                  <a:lnTo>
                    <a:pt x="108318" y="25685"/>
                  </a:lnTo>
                  <a:lnTo>
                    <a:pt x="110053" y="23921"/>
                  </a:lnTo>
                  <a:lnTo>
                    <a:pt x="111982" y="19138"/>
                  </a:lnTo>
                  <a:lnTo>
                    <a:pt x="112839" y="13486"/>
                  </a:lnTo>
                  <a:lnTo>
                    <a:pt x="110951" y="10496"/>
                  </a:lnTo>
                  <a:lnTo>
                    <a:pt x="103209" y="4353"/>
                  </a:lnTo>
                  <a:lnTo>
                    <a:pt x="76837" y="0"/>
                  </a:lnTo>
                  <a:lnTo>
                    <a:pt x="47268" y="3768"/>
                  </a:lnTo>
                  <a:lnTo>
                    <a:pt x="23455" y="16643"/>
                  </a:lnTo>
                  <a:lnTo>
                    <a:pt x="12464" y="30721"/>
                  </a:lnTo>
                  <a:lnTo>
                    <a:pt x="5108" y="46503"/>
                  </a:lnTo>
                  <a:lnTo>
                    <a:pt x="0" y="75337"/>
                  </a:lnTo>
                  <a:lnTo>
                    <a:pt x="2391" y="82912"/>
                  </a:lnTo>
                  <a:lnTo>
                    <a:pt x="4511" y="86414"/>
                  </a:lnTo>
                  <a:lnTo>
                    <a:pt x="17608" y="96400"/>
                  </a:lnTo>
                  <a:lnTo>
                    <a:pt x="23122" y="97522"/>
                  </a:lnTo>
                  <a:lnTo>
                    <a:pt x="68360" y="93918"/>
                  </a:lnTo>
                  <a:lnTo>
                    <a:pt x="123050" y="934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08" name="SMARTInkShape-2801">
              <a:extLst>
                <a:ext uri="{FF2B5EF4-FFF2-40B4-BE49-F238E27FC236}">
                  <a16:creationId xmlns:a16="http://schemas.microsoft.com/office/drawing/2014/main" id="{C584678C-9053-B992-FC24-46EA034ABA05}"/>
                </a:ext>
              </a:extLst>
            </p:cNvPr>
            <p:cNvSpPr/>
            <p:nvPr>
              <p:custDataLst>
                <p:tags r:id="rId34"/>
              </p:custDataLst>
            </p:nvPr>
          </p:nvSpPr>
          <p:spPr>
            <a:xfrm>
              <a:off x="6962775" y="3629025"/>
              <a:ext cx="219076" cy="131064"/>
            </a:xfrm>
            <a:custGeom>
              <a:avLst/>
              <a:gdLst/>
              <a:ahLst/>
              <a:cxnLst/>
              <a:rect l="0" t="0" r="0" b="0"/>
              <a:pathLst>
                <a:path w="219076" h="131064">
                  <a:moveTo>
                    <a:pt x="0" y="28575"/>
                  </a:moveTo>
                  <a:lnTo>
                    <a:pt x="0" y="28575"/>
                  </a:lnTo>
                  <a:lnTo>
                    <a:pt x="0" y="23518"/>
                  </a:lnTo>
                  <a:lnTo>
                    <a:pt x="1058" y="22029"/>
                  </a:lnTo>
                  <a:lnTo>
                    <a:pt x="2822" y="21036"/>
                  </a:lnTo>
                  <a:lnTo>
                    <a:pt x="5056" y="20374"/>
                  </a:lnTo>
                  <a:lnTo>
                    <a:pt x="26836" y="4146"/>
                  </a:lnTo>
                  <a:lnTo>
                    <a:pt x="30591" y="2765"/>
                  </a:lnTo>
                  <a:lnTo>
                    <a:pt x="34152" y="2901"/>
                  </a:lnTo>
                  <a:lnTo>
                    <a:pt x="40932" y="5876"/>
                  </a:lnTo>
                  <a:lnTo>
                    <a:pt x="60295" y="30663"/>
                  </a:lnTo>
                  <a:lnTo>
                    <a:pt x="63840" y="37617"/>
                  </a:lnTo>
                  <a:lnTo>
                    <a:pt x="65835" y="50304"/>
                  </a:lnTo>
                  <a:lnTo>
                    <a:pt x="66660" y="97914"/>
                  </a:lnTo>
                  <a:lnTo>
                    <a:pt x="61614" y="112855"/>
                  </a:lnTo>
                  <a:lnTo>
                    <a:pt x="53417" y="125631"/>
                  </a:lnTo>
                  <a:lnTo>
                    <a:pt x="47377" y="129919"/>
                  </a:lnTo>
                  <a:lnTo>
                    <a:pt x="44285" y="131063"/>
                  </a:lnTo>
                  <a:lnTo>
                    <a:pt x="41165" y="129709"/>
                  </a:lnTo>
                  <a:lnTo>
                    <a:pt x="34876" y="122560"/>
                  </a:lnTo>
                  <a:lnTo>
                    <a:pt x="31376" y="112326"/>
                  </a:lnTo>
                  <a:lnTo>
                    <a:pt x="30442" y="106634"/>
                  </a:lnTo>
                  <a:lnTo>
                    <a:pt x="34185" y="83453"/>
                  </a:lnTo>
                  <a:lnTo>
                    <a:pt x="51477" y="49293"/>
                  </a:lnTo>
                  <a:lnTo>
                    <a:pt x="74578" y="21399"/>
                  </a:lnTo>
                  <a:lnTo>
                    <a:pt x="102647" y="7987"/>
                  </a:lnTo>
                  <a:lnTo>
                    <a:pt x="150060" y="1578"/>
                  </a:lnTo>
                  <a:lnTo>
                    <a:pt x="197665" y="208"/>
                  </a:lnTo>
                  <a:lnTo>
                    <a:pt x="2190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8417" name="SMARTInkShape-Group670">
            <a:extLst>
              <a:ext uri="{FF2B5EF4-FFF2-40B4-BE49-F238E27FC236}">
                <a16:creationId xmlns:a16="http://schemas.microsoft.com/office/drawing/2014/main" id="{A9484F8A-2665-297B-9CB7-BC58291CCCFC}"/>
              </a:ext>
            </a:extLst>
          </p:cNvPr>
          <p:cNvGrpSpPr/>
          <p:nvPr/>
        </p:nvGrpSpPr>
        <p:grpSpPr>
          <a:xfrm>
            <a:off x="7724841" y="3910671"/>
            <a:ext cx="819085" cy="337480"/>
            <a:chOff x="7724841" y="3910671"/>
            <a:chExt cx="819085" cy="337480"/>
          </a:xfrm>
        </p:grpSpPr>
        <p:sp>
          <p:nvSpPr>
            <p:cNvPr id="268410" name="SMARTInkShape-2802">
              <a:extLst>
                <a:ext uri="{FF2B5EF4-FFF2-40B4-BE49-F238E27FC236}">
                  <a16:creationId xmlns:a16="http://schemas.microsoft.com/office/drawing/2014/main" id="{0FB2ACE3-CC61-2A2C-B0FF-EB94A400E9D3}"/>
                </a:ext>
              </a:extLst>
            </p:cNvPr>
            <p:cNvSpPr/>
            <p:nvPr>
              <p:custDataLst>
                <p:tags r:id="rId14"/>
              </p:custDataLst>
            </p:nvPr>
          </p:nvSpPr>
          <p:spPr>
            <a:xfrm>
              <a:off x="8382000" y="4086225"/>
              <a:ext cx="19051" cy="76201"/>
            </a:xfrm>
            <a:custGeom>
              <a:avLst/>
              <a:gdLst/>
              <a:ahLst/>
              <a:cxnLst/>
              <a:rect l="0" t="0" r="0" b="0"/>
              <a:pathLst>
                <a:path w="19051" h="76201">
                  <a:moveTo>
                    <a:pt x="0" y="76200"/>
                  </a:moveTo>
                  <a:lnTo>
                    <a:pt x="0" y="76200"/>
                  </a:lnTo>
                  <a:lnTo>
                    <a:pt x="9702" y="32968"/>
                  </a:lnTo>
                  <a:lnTo>
                    <a:pt x="19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11" name="SMARTInkShape-2803">
              <a:extLst>
                <a:ext uri="{FF2B5EF4-FFF2-40B4-BE49-F238E27FC236}">
                  <a16:creationId xmlns:a16="http://schemas.microsoft.com/office/drawing/2014/main" id="{A8815412-2A6B-2862-BAC2-C10E352A40FA}"/>
                </a:ext>
              </a:extLst>
            </p:cNvPr>
            <p:cNvSpPr/>
            <p:nvPr>
              <p:custDataLst>
                <p:tags r:id="rId15"/>
              </p:custDataLst>
            </p:nvPr>
          </p:nvSpPr>
          <p:spPr>
            <a:xfrm>
              <a:off x="8448815" y="4057650"/>
              <a:ext cx="95111" cy="180976"/>
            </a:xfrm>
            <a:custGeom>
              <a:avLst/>
              <a:gdLst/>
              <a:ahLst/>
              <a:cxnLst/>
              <a:rect l="0" t="0" r="0" b="0"/>
              <a:pathLst>
                <a:path w="95111" h="180976">
                  <a:moveTo>
                    <a:pt x="37960" y="0"/>
                  </a:moveTo>
                  <a:lnTo>
                    <a:pt x="37960" y="0"/>
                  </a:lnTo>
                  <a:lnTo>
                    <a:pt x="43016" y="5057"/>
                  </a:lnTo>
                  <a:lnTo>
                    <a:pt x="43448" y="8663"/>
                  </a:lnTo>
                  <a:lnTo>
                    <a:pt x="35552" y="50769"/>
                  </a:lnTo>
                  <a:lnTo>
                    <a:pt x="19728" y="91403"/>
                  </a:lnTo>
                  <a:lnTo>
                    <a:pt x="7925" y="121646"/>
                  </a:lnTo>
                  <a:lnTo>
                    <a:pt x="5236" y="125547"/>
                  </a:lnTo>
                  <a:lnTo>
                    <a:pt x="1453" y="141151"/>
                  </a:lnTo>
                  <a:lnTo>
                    <a:pt x="0" y="164670"/>
                  </a:lnTo>
                  <a:lnTo>
                    <a:pt x="1013" y="166930"/>
                  </a:lnTo>
                  <a:lnTo>
                    <a:pt x="2744" y="168437"/>
                  </a:lnTo>
                  <a:lnTo>
                    <a:pt x="23719" y="177599"/>
                  </a:lnTo>
                  <a:lnTo>
                    <a:pt x="67892" y="180843"/>
                  </a:lnTo>
                  <a:lnTo>
                    <a:pt x="95110" y="1809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12" name="SMARTInkShape-2804">
              <a:extLst>
                <a:ext uri="{FF2B5EF4-FFF2-40B4-BE49-F238E27FC236}">
                  <a16:creationId xmlns:a16="http://schemas.microsoft.com/office/drawing/2014/main" id="{8FD3705A-EFB2-4FFB-E90F-6D06BC884B87}"/>
                </a:ext>
              </a:extLst>
            </p:cNvPr>
            <p:cNvSpPr/>
            <p:nvPr>
              <p:custDataLst>
                <p:tags r:id="rId16"/>
              </p:custDataLst>
            </p:nvPr>
          </p:nvSpPr>
          <p:spPr>
            <a:xfrm>
              <a:off x="8420100" y="4135072"/>
              <a:ext cx="104776" cy="27354"/>
            </a:xfrm>
            <a:custGeom>
              <a:avLst/>
              <a:gdLst/>
              <a:ahLst/>
              <a:cxnLst/>
              <a:rect l="0" t="0" r="0" b="0"/>
              <a:pathLst>
                <a:path w="104776" h="27354">
                  <a:moveTo>
                    <a:pt x="0" y="27353"/>
                  </a:moveTo>
                  <a:lnTo>
                    <a:pt x="0" y="27353"/>
                  </a:lnTo>
                  <a:lnTo>
                    <a:pt x="0" y="22296"/>
                  </a:lnTo>
                  <a:lnTo>
                    <a:pt x="2823" y="16992"/>
                  </a:lnTo>
                  <a:lnTo>
                    <a:pt x="5056" y="14096"/>
                  </a:lnTo>
                  <a:lnTo>
                    <a:pt x="23371" y="4963"/>
                  </a:lnTo>
                  <a:lnTo>
                    <a:pt x="51457" y="0"/>
                  </a:lnTo>
                  <a:lnTo>
                    <a:pt x="76277" y="198"/>
                  </a:lnTo>
                  <a:lnTo>
                    <a:pt x="104775" y="830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13" name="SMARTInkShape-2805">
              <a:extLst>
                <a:ext uri="{FF2B5EF4-FFF2-40B4-BE49-F238E27FC236}">
                  <a16:creationId xmlns:a16="http://schemas.microsoft.com/office/drawing/2014/main" id="{7538A312-3692-D8B9-BD91-93D441F96EAB}"/>
                </a:ext>
              </a:extLst>
            </p:cNvPr>
            <p:cNvSpPr/>
            <p:nvPr>
              <p:custDataLst>
                <p:tags r:id="rId17"/>
              </p:custDataLst>
            </p:nvPr>
          </p:nvSpPr>
          <p:spPr>
            <a:xfrm>
              <a:off x="8343900" y="4172101"/>
              <a:ext cx="18900" cy="76050"/>
            </a:xfrm>
            <a:custGeom>
              <a:avLst/>
              <a:gdLst/>
              <a:ahLst/>
              <a:cxnLst/>
              <a:rect l="0" t="0" r="0" b="0"/>
              <a:pathLst>
                <a:path w="18900" h="76050">
                  <a:moveTo>
                    <a:pt x="0" y="18899"/>
                  </a:moveTo>
                  <a:lnTo>
                    <a:pt x="0" y="18899"/>
                  </a:lnTo>
                  <a:lnTo>
                    <a:pt x="18899" y="0"/>
                  </a:lnTo>
                  <a:lnTo>
                    <a:pt x="12474" y="15087"/>
                  </a:lnTo>
                  <a:lnTo>
                    <a:pt x="0" y="760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14" name="SMARTInkShape-2806">
              <a:extLst>
                <a:ext uri="{FF2B5EF4-FFF2-40B4-BE49-F238E27FC236}">
                  <a16:creationId xmlns:a16="http://schemas.microsoft.com/office/drawing/2014/main" id="{A5718006-7819-E68C-59E9-78E423EA6CA3}"/>
                </a:ext>
              </a:extLst>
            </p:cNvPr>
            <p:cNvSpPr/>
            <p:nvPr>
              <p:custDataLst>
                <p:tags r:id="rId18"/>
              </p:custDataLst>
            </p:nvPr>
          </p:nvSpPr>
          <p:spPr>
            <a:xfrm>
              <a:off x="8086725" y="4115353"/>
              <a:ext cx="209551" cy="129499"/>
            </a:xfrm>
            <a:custGeom>
              <a:avLst/>
              <a:gdLst/>
              <a:ahLst/>
              <a:cxnLst/>
              <a:rect l="0" t="0" r="0" b="0"/>
              <a:pathLst>
                <a:path w="209551" h="129499">
                  <a:moveTo>
                    <a:pt x="0" y="37547"/>
                  </a:moveTo>
                  <a:lnTo>
                    <a:pt x="0" y="37547"/>
                  </a:lnTo>
                  <a:lnTo>
                    <a:pt x="5056" y="32490"/>
                  </a:lnTo>
                  <a:lnTo>
                    <a:pt x="7540" y="27186"/>
                  </a:lnTo>
                  <a:lnTo>
                    <a:pt x="9515" y="0"/>
                  </a:lnTo>
                  <a:lnTo>
                    <a:pt x="9525" y="46123"/>
                  </a:lnTo>
                  <a:lnTo>
                    <a:pt x="12347" y="82162"/>
                  </a:lnTo>
                  <a:lnTo>
                    <a:pt x="22782" y="109977"/>
                  </a:lnTo>
                  <a:lnTo>
                    <a:pt x="31645" y="120186"/>
                  </a:lnTo>
                  <a:lnTo>
                    <a:pt x="36971" y="124390"/>
                  </a:lnTo>
                  <a:lnTo>
                    <a:pt x="41581" y="126134"/>
                  </a:lnTo>
                  <a:lnTo>
                    <a:pt x="45712" y="126238"/>
                  </a:lnTo>
                  <a:lnTo>
                    <a:pt x="54890" y="123858"/>
                  </a:lnTo>
                  <a:lnTo>
                    <a:pt x="66593" y="113333"/>
                  </a:lnTo>
                  <a:lnTo>
                    <a:pt x="71930" y="105449"/>
                  </a:lnTo>
                  <a:lnTo>
                    <a:pt x="76419" y="97359"/>
                  </a:lnTo>
                  <a:lnTo>
                    <a:pt x="97408" y="68811"/>
                  </a:lnTo>
                  <a:lnTo>
                    <a:pt x="104128" y="49468"/>
                  </a:lnTo>
                  <a:lnTo>
                    <a:pt x="107309" y="53781"/>
                  </a:lnTo>
                  <a:lnTo>
                    <a:pt x="111193" y="62754"/>
                  </a:lnTo>
                  <a:lnTo>
                    <a:pt x="116941" y="101574"/>
                  </a:lnTo>
                  <a:lnTo>
                    <a:pt x="132579" y="121455"/>
                  </a:lnTo>
                  <a:lnTo>
                    <a:pt x="141121" y="127757"/>
                  </a:lnTo>
                  <a:lnTo>
                    <a:pt x="144880" y="129437"/>
                  </a:lnTo>
                  <a:lnTo>
                    <a:pt x="147387" y="129498"/>
                  </a:lnTo>
                  <a:lnTo>
                    <a:pt x="149058" y="128481"/>
                  </a:lnTo>
                  <a:lnTo>
                    <a:pt x="187135" y="82013"/>
                  </a:lnTo>
                  <a:lnTo>
                    <a:pt x="209550" y="565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15" name="SMARTInkShape-2807">
              <a:extLst>
                <a:ext uri="{FF2B5EF4-FFF2-40B4-BE49-F238E27FC236}">
                  <a16:creationId xmlns:a16="http://schemas.microsoft.com/office/drawing/2014/main" id="{10C04EED-1E67-8C0C-63C1-8BCF9C6B5C5A}"/>
                </a:ext>
              </a:extLst>
            </p:cNvPr>
            <p:cNvSpPr/>
            <p:nvPr>
              <p:custDataLst>
                <p:tags r:id="rId19"/>
              </p:custDataLst>
            </p:nvPr>
          </p:nvSpPr>
          <p:spPr>
            <a:xfrm>
              <a:off x="7724841" y="3910671"/>
              <a:ext cx="161860" cy="166030"/>
            </a:xfrm>
            <a:custGeom>
              <a:avLst/>
              <a:gdLst/>
              <a:ahLst/>
              <a:cxnLst/>
              <a:rect l="0" t="0" r="0" b="0"/>
              <a:pathLst>
                <a:path w="161860" h="166030">
                  <a:moveTo>
                    <a:pt x="85659" y="70779"/>
                  </a:moveTo>
                  <a:lnTo>
                    <a:pt x="85659" y="70779"/>
                  </a:lnTo>
                  <a:lnTo>
                    <a:pt x="85659" y="43655"/>
                  </a:lnTo>
                  <a:lnTo>
                    <a:pt x="84601" y="43171"/>
                  </a:lnTo>
                  <a:lnTo>
                    <a:pt x="80603" y="42634"/>
                  </a:lnTo>
                  <a:lnTo>
                    <a:pt x="67345" y="47388"/>
                  </a:lnTo>
                  <a:lnTo>
                    <a:pt x="23269" y="72806"/>
                  </a:lnTo>
                  <a:lnTo>
                    <a:pt x="8495" y="83139"/>
                  </a:lnTo>
                  <a:lnTo>
                    <a:pt x="3738" y="89678"/>
                  </a:lnTo>
                  <a:lnTo>
                    <a:pt x="156" y="98788"/>
                  </a:lnTo>
                  <a:lnTo>
                    <a:pt x="0" y="94130"/>
                  </a:lnTo>
                  <a:lnTo>
                    <a:pt x="8610" y="74412"/>
                  </a:lnTo>
                  <a:lnTo>
                    <a:pt x="34087" y="31299"/>
                  </a:lnTo>
                  <a:lnTo>
                    <a:pt x="60229" y="1123"/>
                  </a:lnTo>
                  <a:lnTo>
                    <a:pt x="63414" y="0"/>
                  </a:lnTo>
                  <a:lnTo>
                    <a:pt x="66596" y="310"/>
                  </a:lnTo>
                  <a:lnTo>
                    <a:pt x="69775" y="1574"/>
                  </a:lnTo>
                  <a:lnTo>
                    <a:pt x="76130" y="8624"/>
                  </a:lnTo>
                  <a:lnTo>
                    <a:pt x="109118" y="55080"/>
                  </a:lnTo>
                  <a:lnTo>
                    <a:pt x="124295" y="99364"/>
                  </a:lnTo>
                  <a:lnTo>
                    <a:pt x="145678" y="140277"/>
                  </a:lnTo>
                  <a:lnTo>
                    <a:pt x="161859" y="1660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16" name="SMARTInkShape-2808">
              <a:extLst>
                <a:ext uri="{FF2B5EF4-FFF2-40B4-BE49-F238E27FC236}">
                  <a16:creationId xmlns:a16="http://schemas.microsoft.com/office/drawing/2014/main" id="{9F16A197-6985-845D-030C-736768810920}"/>
                </a:ext>
              </a:extLst>
            </p:cNvPr>
            <p:cNvSpPr/>
            <p:nvPr>
              <p:custDataLst>
                <p:tags r:id="rId20"/>
              </p:custDataLst>
            </p:nvPr>
          </p:nvSpPr>
          <p:spPr>
            <a:xfrm>
              <a:off x="7791450" y="3954199"/>
              <a:ext cx="28576" cy="293952"/>
            </a:xfrm>
            <a:custGeom>
              <a:avLst/>
              <a:gdLst/>
              <a:ahLst/>
              <a:cxnLst/>
              <a:rect l="0" t="0" r="0" b="0"/>
              <a:pathLst>
                <a:path w="28576" h="293952">
                  <a:moveTo>
                    <a:pt x="28575" y="8201"/>
                  </a:moveTo>
                  <a:lnTo>
                    <a:pt x="28575" y="8201"/>
                  </a:lnTo>
                  <a:lnTo>
                    <a:pt x="28575" y="0"/>
                  </a:lnTo>
                  <a:lnTo>
                    <a:pt x="28575" y="47215"/>
                  </a:lnTo>
                  <a:lnTo>
                    <a:pt x="27517" y="79515"/>
                  </a:lnTo>
                  <a:lnTo>
                    <a:pt x="23519" y="115038"/>
                  </a:lnTo>
                  <a:lnTo>
                    <a:pt x="21035" y="149170"/>
                  </a:lnTo>
                  <a:lnTo>
                    <a:pt x="16815" y="189670"/>
                  </a:lnTo>
                  <a:lnTo>
                    <a:pt x="10965" y="232430"/>
                  </a:lnTo>
                  <a:lnTo>
                    <a:pt x="2176" y="273489"/>
                  </a:lnTo>
                  <a:lnTo>
                    <a:pt x="0" y="2939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8418" name="SMARTInkShape-2809">
            <a:extLst>
              <a:ext uri="{FF2B5EF4-FFF2-40B4-BE49-F238E27FC236}">
                <a16:creationId xmlns:a16="http://schemas.microsoft.com/office/drawing/2014/main" id="{39C114E0-AB5F-8C10-839E-B8C73D207D70}"/>
              </a:ext>
            </a:extLst>
          </p:cNvPr>
          <p:cNvSpPr/>
          <p:nvPr>
            <p:custDataLst>
              <p:tags r:id="rId5"/>
            </p:custDataLst>
          </p:nvPr>
        </p:nvSpPr>
        <p:spPr>
          <a:xfrm>
            <a:off x="8583778" y="4077103"/>
            <a:ext cx="103023" cy="180573"/>
          </a:xfrm>
          <a:custGeom>
            <a:avLst/>
            <a:gdLst/>
            <a:ahLst/>
            <a:cxnLst/>
            <a:rect l="0" t="0" r="0" b="0"/>
            <a:pathLst>
              <a:path w="103023" h="180573">
                <a:moveTo>
                  <a:pt x="36347" y="28172"/>
                </a:moveTo>
                <a:lnTo>
                  <a:pt x="36347" y="28172"/>
                </a:lnTo>
                <a:lnTo>
                  <a:pt x="36347" y="0"/>
                </a:lnTo>
                <a:lnTo>
                  <a:pt x="33524" y="42455"/>
                </a:lnTo>
                <a:lnTo>
                  <a:pt x="26645" y="86615"/>
                </a:lnTo>
                <a:lnTo>
                  <a:pt x="15116" y="132837"/>
                </a:lnTo>
                <a:lnTo>
                  <a:pt x="0" y="175479"/>
                </a:lnTo>
                <a:lnTo>
                  <a:pt x="474" y="177176"/>
                </a:lnTo>
                <a:lnTo>
                  <a:pt x="1848" y="178308"/>
                </a:lnTo>
                <a:lnTo>
                  <a:pt x="3823" y="179063"/>
                </a:lnTo>
                <a:lnTo>
                  <a:pt x="4080" y="179566"/>
                </a:lnTo>
                <a:lnTo>
                  <a:pt x="3195" y="179901"/>
                </a:lnTo>
                <a:lnTo>
                  <a:pt x="1545" y="180125"/>
                </a:lnTo>
                <a:lnTo>
                  <a:pt x="5358" y="174729"/>
                </a:lnTo>
                <a:lnTo>
                  <a:pt x="11990" y="166333"/>
                </a:lnTo>
                <a:lnTo>
                  <a:pt x="14939" y="159074"/>
                </a:lnTo>
                <a:lnTo>
                  <a:pt x="58294" y="113372"/>
                </a:lnTo>
                <a:lnTo>
                  <a:pt x="76480" y="94574"/>
                </a:lnTo>
                <a:lnTo>
                  <a:pt x="85229" y="89434"/>
                </a:lnTo>
                <a:lnTo>
                  <a:pt x="96104" y="86540"/>
                </a:lnTo>
                <a:lnTo>
                  <a:pt x="97351" y="88251"/>
                </a:lnTo>
                <a:lnTo>
                  <a:pt x="93816" y="131504"/>
                </a:lnTo>
                <a:lnTo>
                  <a:pt x="93503" y="168975"/>
                </a:lnTo>
                <a:lnTo>
                  <a:pt x="98555" y="175490"/>
                </a:lnTo>
                <a:lnTo>
                  <a:pt x="98985" y="177184"/>
                </a:lnTo>
                <a:lnTo>
                  <a:pt x="98214" y="178313"/>
                </a:lnTo>
                <a:lnTo>
                  <a:pt x="96642" y="179066"/>
                </a:lnTo>
                <a:lnTo>
                  <a:pt x="96651" y="179568"/>
                </a:lnTo>
                <a:lnTo>
                  <a:pt x="103022" y="1805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8427" name="SMARTInkShape-Group672">
            <a:extLst>
              <a:ext uri="{FF2B5EF4-FFF2-40B4-BE49-F238E27FC236}">
                <a16:creationId xmlns:a16="http://schemas.microsoft.com/office/drawing/2014/main" id="{AE4A9CF6-95C2-B787-43F8-ACF54749C57A}"/>
              </a:ext>
            </a:extLst>
          </p:cNvPr>
          <p:cNvGrpSpPr/>
          <p:nvPr/>
        </p:nvGrpSpPr>
        <p:grpSpPr>
          <a:xfrm>
            <a:off x="7746238" y="4457152"/>
            <a:ext cx="892938" cy="295824"/>
            <a:chOff x="7746238" y="4457152"/>
            <a:chExt cx="892938" cy="295824"/>
          </a:xfrm>
        </p:grpSpPr>
        <p:sp>
          <p:nvSpPr>
            <p:cNvPr id="268419" name="SMARTInkShape-2810">
              <a:extLst>
                <a:ext uri="{FF2B5EF4-FFF2-40B4-BE49-F238E27FC236}">
                  <a16:creationId xmlns:a16="http://schemas.microsoft.com/office/drawing/2014/main" id="{EA399F50-BA68-7780-8C79-FE0211D9D33A}"/>
                </a:ext>
              </a:extLst>
            </p:cNvPr>
            <p:cNvSpPr/>
            <p:nvPr>
              <p:custDataLst>
                <p:tags r:id="rId6"/>
              </p:custDataLst>
            </p:nvPr>
          </p:nvSpPr>
          <p:spPr>
            <a:xfrm>
              <a:off x="7746238" y="4457152"/>
              <a:ext cx="102363" cy="275391"/>
            </a:xfrm>
            <a:custGeom>
              <a:avLst/>
              <a:gdLst/>
              <a:ahLst/>
              <a:cxnLst/>
              <a:rect l="0" t="0" r="0" b="0"/>
              <a:pathLst>
                <a:path w="102363" h="275391">
                  <a:moveTo>
                    <a:pt x="83312" y="191048"/>
                  </a:moveTo>
                  <a:lnTo>
                    <a:pt x="83312" y="191048"/>
                  </a:lnTo>
                  <a:lnTo>
                    <a:pt x="83312" y="168382"/>
                  </a:lnTo>
                  <a:lnTo>
                    <a:pt x="80490" y="162277"/>
                  </a:lnTo>
                  <a:lnTo>
                    <a:pt x="60922" y="140237"/>
                  </a:lnTo>
                  <a:lnTo>
                    <a:pt x="51841" y="136715"/>
                  </a:lnTo>
                  <a:lnTo>
                    <a:pt x="46456" y="135777"/>
                  </a:lnTo>
                  <a:lnTo>
                    <a:pt x="34829" y="137555"/>
                  </a:lnTo>
                  <a:lnTo>
                    <a:pt x="28766" y="139511"/>
                  </a:lnTo>
                  <a:lnTo>
                    <a:pt x="19205" y="150151"/>
                  </a:lnTo>
                  <a:lnTo>
                    <a:pt x="2158" y="185388"/>
                  </a:lnTo>
                  <a:lnTo>
                    <a:pt x="0" y="212301"/>
                  </a:lnTo>
                  <a:lnTo>
                    <a:pt x="3246" y="234714"/>
                  </a:lnTo>
                  <a:lnTo>
                    <a:pt x="13860" y="253141"/>
                  </a:lnTo>
                  <a:lnTo>
                    <a:pt x="28102" y="266270"/>
                  </a:lnTo>
                  <a:lnTo>
                    <a:pt x="41488" y="272105"/>
                  </a:lnTo>
                  <a:lnTo>
                    <a:pt x="60924" y="275390"/>
                  </a:lnTo>
                  <a:lnTo>
                    <a:pt x="66270" y="273734"/>
                  </a:lnTo>
                  <a:lnTo>
                    <a:pt x="75033" y="266250"/>
                  </a:lnTo>
                  <a:lnTo>
                    <a:pt x="85916" y="240024"/>
                  </a:lnTo>
                  <a:lnTo>
                    <a:pt x="90786" y="205441"/>
                  </a:lnTo>
                  <a:lnTo>
                    <a:pt x="92229" y="163328"/>
                  </a:lnTo>
                  <a:lnTo>
                    <a:pt x="92657" y="122392"/>
                  </a:lnTo>
                  <a:lnTo>
                    <a:pt x="92757" y="87862"/>
                  </a:lnTo>
                  <a:lnTo>
                    <a:pt x="92802" y="52054"/>
                  </a:lnTo>
                  <a:lnTo>
                    <a:pt x="92830" y="8841"/>
                  </a:lnTo>
                  <a:lnTo>
                    <a:pt x="92832" y="2901"/>
                  </a:lnTo>
                  <a:lnTo>
                    <a:pt x="93892" y="0"/>
                  </a:lnTo>
                  <a:lnTo>
                    <a:pt x="102362" y="5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20" name="SMARTInkShape-2811">
              <a:extLst>
                <a:ext uri="{FF2B5EF4-FFF2-40B4-BE49-F238E27FC236}">
                  <a16:creationId xmlns:a16="http://schemas.microsoft.com/office/drawing/2014/main" id="{74514BD6-5B18-2674-6157-C649D514E020}"/>
                </a:ext>
              </a:extLst>
            </p:cNvPr>
            <p:cNvSpPr/>
            <p:nvPr>
              <p:custDataLst>
                <p:tags r:id="rId7"/>
              </p:custDataLst>
            </p:nvPr>
          </p:nvSpPr>
          <p:spPr>
            <a:xfrm>
              <a:off x="7886700" y="4602593"/>
              <a:ext cx="190501" cy="109505"/>
            </a:xfrm>
            <a:custGeom>
              <a:avLst/>
              <a:gdLst/>
              <a:ahLst/>
              <a:cxnLst/>
              <a:rect l="0" t="0" r="0" b="0"/>
              <a:pathLst>
                <a:path w="190501" h="109505">
                  <a:moveTo>
                    <a:pt x="0" y="55132"/>
                  </a:moveTo>
                  <a:lnTo>
                    <a:pt x="0" y="55132"/>
                  </a:lnTo>
                  <a:lnTo>
                    <a:pt x="1058" y="39923"/>
                  </a:lnTo>
                  <a:lnTo>
                    <a:pt x="5056" y="28617"/>
                  </a:lnTo>
                  <a:lnTo>
                    <a:pt x="13184" y="19359"/>
                  </a:lnTo>
                  <a:lnTo>
                    <a:pt x="32482" y="8197"/>
                  </a:lnTo>
                  <a:lnTo>
                    <a:pt x="57334" y="0"/>
                  </a:lnTo>
                  <a:lnTo>
                    <a:pt x="61507" y="1444"/>
                  </a:lnTo>
                  <a:lnTo>
                    <a:pt x="68964" y="8693"/>
                  </a:lnTo>
                  <a:lnTo>
                    <a:pt x="79112" y="24675"/>
                  </a:lnTo>
                  <a:lnTo>
                    <a:pt x="84419" y="68675"/>
                  </a:lnTo>
                  <a:lnTo>
                    <a:pt x="85553" y="102907"/>
                  </a:lnTo>
                  <a:lnTo>
                    <a:pt x="84552" y="106032"/>
                  </a:lnTo>
                  <a:lnTo>
                    <a:pt x="82826" y="108115"/>
                  </a:lnTo>
                  <a:lnTo>
                    <a:pt x="80618" y="109504"/>
                  </a:lnTo>
                  <a:lnTo>
                    <a:pt x="79145" y="109372"/>
                  </a:lnTo>
                  <a:lnTo>
                    <a:pt x="78163" y="108225"/>
                  </a:lnTo>
                  <a:lnTo>
                    <a:pt x="77073" y="103070"/>
                  </a:lnTo>
                  <a:lnTo>
                    <a:pt x="76234" y="71329"/>
                  </a:lnTo>
                  <a:lnTo>
                    <a:pt x="79037" y="64800"/>
                  </a:lnTo>
                  <a:lnTo>
                    <a:pt x="114322" y="17208"/>
                  </a:lnTo>
                  <a:lnTo>
                    <a:pt x="117490" y="13974"/>
                  </a:lnTo>
                  <a:lnTo>
                    <a:pt x="126654" y="10381"/>
                  </a:lnTo>
                  <a:lnTo>
                    <a:pt x="190500" y="750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21" name="SMARTInkShape-2812">
              <a:extLst>
                <a:ext uri="{FF2B5EF4-FFF2-40B4-BE49-F238E27FC236}">
                  <a16:creationId xmlns:a16="http://schemas.microsoft.com/office/drawing/2014/main" id="{9D080751-B237-1872-FD56-8500AC3CA853}"/>
                </a:ext>
              </a:extLst>
            </p:cNvPr>
            <p:cNvSpPr/>
            <p:nvPr>
              <p:custDataLst>
                <p:tags r:id="rId8"/>
              </p:custDataLst>
            </p:nvPr>
          </p:nvSpPr>
          <p:spPr>
            <a:xfrm>
              <a:off x="8101683" y="4611035"/>
              <a:ext cx="19106" cy="103841"/>
            </a:xfrm>
            <a:custGeom>
              <a:avLst/>
              <a:gdLst/>
              <a:ahLst/>
              <a:cxnLst/>
              <a:rect l="0" t="0" r="0" b="0"/>
              <a:pathLst>
                <a:path w="19106" h="103841">
                  <a:moveTo>
                    <a:pt x="13617" y="37165"/>
                  </a:moveTo>
                  <a:lnTo>
                    <a:pt x="13617" y="37165"/>
                  </a:lnTo>
                  <a:lnTo>
                    <a:pt x="13617" y="9718"/>
                  </a:lnTo>
                  <a:lnTo>
                    <a:pt x="14675" y="6167"/>
                  </a:lnTo>
                  <a:lnTo>
                    <a:pt x="16439" y="3800"/>
                  </a:lnTo>
                  <a:lnTo>
                    <a:pt x="18673" y="2222"/>
                  </a:lnTo>
                  <a:lnTo>
                    <a:pt x="19105" y="1170"/>
                  </a:lnTo>
                  <a:lnTo>
                    <a:pt x="18334" y="468"/>
                  </a:lnTo>
                  <a:lnTo>
                    <a:pt x="16762" y="0"/>
                  </a:lnTo>
                  <a:lnTo>
                    <a:pt x="15714" y="1806"/>
                  </a:lnTo>
                  <a:lnTo>
                    <a:pt x="442" y="48926"/>
                  </a:lnTo>
                  <a:lnTo>
                    <a:pt x="0" y="63912"/>
                  </a:lnTo>
                  <a:lnTo>
                    <a:pt x="13617" y="1038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22" name="SMARTInkShape-2813">
              <a:extLst>
                <a:ext uri="{FF2B5EF4-FFF2-40B4-BE49-F238E27FC236}">
                  <a16:creationId xmlns:a16="http://schemas.microsoft.com/office/drawing/2014/main" id="{42197259-3553-E6A7-BECD-E6C8E6A09F55}"/>
                </a:ext>
              </a:extLst>
            </p:cNvPr>
            <p:cNvSpPr/>
            <p:nvPr>
              <p:custDataLst>
                <p:tags r:id="rId9"/>
              </p:custDataLst>
            </p:nvPr>
          </p:nvSpPr>
          <p:spPr>
            <a:xfrm>
              <a:off x="8135674" y="4498257"/>
              <a:ext cx="17727" cy="54694"/>
            </a:xfrm>
            <a:custGeom>
              <a:avLst/>
              <a:gdLst/>
              <a:ahLst/>
              <a:cxnLst/>
              <a:rect l="0" t="0" r="0" b="0"/>
              <a:pathLst>
                <a:path w="17727" h="54694">
                  <a:moveTo>
                    <a:pt x="8201" y="54693"/>
                  </a:moveTo>
                  <a:lnTo>
                    <a:pt x="8201" y="54693"/>
                  </a:lnTo>
                  <a:lnTo>
                    <a:pt x="7143" y="32938"/>
                  </a:lnTo>
                  <a:lnTo>
                    <a:pt x="0" y="5837"/>
                  </a:lnTo>
                  <a:lnTo>
                    <a:pt x="616" y="3072"/>
                  </a:lnTo>
                  <a:lnTo>
                    <a:pt x="2087" y="1228"/>
                  </a:lnTo>
                  <a:lnTo>
                    <a:pt x="4125" y="0"/>
                  </a:lnTo>
                  <a:lnTo>
                    <a:pt x="6541" y="239"/>
                  </a:lnTo>
                  <a:lnTo>
                    <a:pt x="17726" y="70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23" name="SMARTInkShape-2814">
              <a:extLst>
                <a:ext uri="{FF2B5EF4-FFF2-40B4-BE49-F238E27FC236}">
                  <a16:creationId xmlns:a16="http://schemas.microsoft.com/office/drawing/2014/main" id="{324DDE48-3898-5A81-80ED-F7E2F527FD1D}"/>
                </a:ext>
              </a:extLst>
            </p:cNvPr>
            <p:cNvSpPr/>
            <p:nvPr>
              <p:custDataLst>
                <p:tags r:id="rId10"/>
              </p:custDataLst>
            </p:nvPr>
          </p:nvSpPr>
          <p:spPr>
            <a:xfrm>
              <a:off x="8176487" y="4615205"/>
              <a:ext cx="129314" cy="85630"/>
            </a:xfrm>
            <a:custGeom>
              <a:avLst/>
              <a:gdLst/>
              <a:ahLst/>
              <a:cxnLst/>
              <a:rect l="0" t="0" r="0" b="0"/>
              <a:pathLst>
                <a:path w="129314" h="85630">
                  <a:moveTo>
                    <a:pt x="5488" y="52045"/>
                  </a:moveTo>
                  <a:lnTo>
                    <a:pt x="5488" y="52045"/>
                  </a:lnTo>
                  <a:lnTo>
                    <a:pt x="432" y="46988"/>
                  </a:lnTo>
                  <a:lnTo>
                    <a:pt x="0" y="44441"/>
                  </a:lnTo>
                  <a:lnTo>
                    <a:pt x="771" y="41684"/>
                  </a:lnTo>
                  <a:lnTo>
                    <a:pt x="12471" y="21047"/>
                  </a:lnTo>
                  <a:lnTo>
                    <a:pt x="27797" y="9824"/>
                  </a:lnTo>
                  <a:lnTo>
                    <a:pt x="31278" y="3999"/>
                  </a:lnTo>
                  <a:lnTo>
                    <a:pt x="32207" y="965"/>
                  </a:lnTo>
                  <a:lnTo>
                    <a:pt x="33882" y="0"/>
                  </a:lnTo>
                  <a:lnTo>
                    <a:pt x="36060" y="414"/>
                  </a:lnTo>
                  <a:lnTo>
                    <a:pt x="38569" y="1750"/>
                  </a:lnTo>
                  <a:lnTo>
                    <a:pt x="40242" y="3698"/>
                  </a:lnTo>
                  <a:lnTo>
                    <a:pt x="42100" y="8685"/>
                  </a:lnTo>
                  <a:lnTo>
                    <a:pt x="43530" y="52335"/>
                  </a:lnTo>
                  <a:lnTo>
                    <a:pt x="42504" y="63816"/>
                  </a:lnTo>
                  <a:lnTo>
                    <a:pt x="34943" y="80063"/>
                  </a:lnTo>
                  <a:lnTo>
                    <a:pt x="34324" y="85629"/>
                  </a:lnTo>
                  <a:lnTo>
                    <a:pt x="34178" y="83552"/>
                  </a:lnTo>
                  <a:lnTo>
                    <a:pt x="36936" y="79101"/>
                  </a:lnTo>
                  <a:lnTo>
                    <a:pt x="75007" y="32147"/>
                  </a:lnTo>
                  <a:lnTo>
                    <a:pt x="85069" y="22035"/>
                  </a:lnTo>
                  <a:lnTo>
                    <a:pt x="100064" y="14261"/>
                  </a:lnTo>
                  <a:lnTo>
                    <a:pt x="105594" y="14038"/>
                  </a:lnTo>
                  <a:lnTo>
                    <a:pt x="107151" y="15066"/>
                  </a:lnTo>
                  <a:lnTo>
                    <a:pt x="108188" y="16809"/>
                  </a:lnTo>
                  <a:lnTo>
                    <a:pt x="109648" y="24318"/>
                  </a:lnTo>
                  <a:lnTo>
                    <a:pt x="111048" y="31256"/>
                  </a:lnTo>
                  <a:lnTo>
                    <a:pt x="129313" y="806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24" name="SMARTInkShape-2815">
              <a:extLst>
                <a:ext uri="{FF2B5EF4-FFF2-40B4-BE49-F238E27FC236}">
                  <a16:creationId xmlns:a16="http://schemas.microsoft.com/office/drawing/2014/main" id="{BFE730D4-CA10-74B1-E8C0-6059F84633CA}"/>
                </a:ext>
              </a:extLst>
            </p:cNvPr>
            <p:cNvSpPr/>
            <p:nvPr>
              <p:custDataLst>
                <p:tags r:id="rId11"/>
              </p:custDataLst>
            </p:nvPr>
          </p:nvSpPr>
          <p:spPr>
            <a:xfrm>
              <a:off x="8382000" y="4507433"/>
              <a:ext cx="27639" cy="226493"/>
            </a:xfrm>
            <a:custGeom>
              <a:avLst/>
              <a:gdLst/>
              <a:ahLst/>
              <a:cxnLst/>
              <a:rect l="0" t="0" r="0" b="0"/>
              <a:pathLst>
                <a:path w="27639" h="226493">
                  <a:moveTo>
                    <a:pt x="0" y="26467"/>
                  </a:moveTo>
                  <a:lnTo>
                    <a:pt x="0" y="26467"/>
                  </a:lnTo>
                  <a:lnTo>
                    <a:pt x="26467" y="0"/>
                  </a:lnTo>
                  <a:lnTo>
                    <a:pt x="27638" y="7296"/>
                  </a:lnTo>
                  <a:lnTo>
                    <a:pt x="25474" y="32076"/>
                  </a:lnTo>
                  <a:lnTo>
                    <a:pt x="20320" y="78374"/>
                  </a:lnTo>
                  <a:lnTo>
                    <a:pt x="14370" y="115695"/>
                  </a:lnTo>
                  <a:lnTo>
                    <a:pt x="10961" y="153564"/>
                  </a:lnTo>
                  <a:lnTo>
                    <a:pt x="10867" y="190136"/>
                  </a:lnTo>
                  <a:lnTo>
                    <a:pt x="19050" y="22649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25" name="SMARTInkShape-2816">
              <a:extLst>
                <a:ext uri="{FF2B5EF4-FFF2-40B4-BE49-F238E27FC236}">
                  <a16:creationId xmlns:a16="http://schemas.microsoft.com/office/drawing/2014/main" id="{16190AC3-7EDA-EA58-266E-D3124E078DB9}"/>
                </a:ext>
              </a:extLst>
            </p:cNvPr>
            <p:cNvSpPr/>
            <p:nvPr>
              <p:custDataLst>
                <p:tags r:id="rId12"/>
              </p:custDataLst>
            </p:nvPr>
          </p:nvSpPr>
          <p:spPr>
            <a:xfrm>
              <a:off x="8421756" y="4581952"/>
              <a:ext cx="103120" cy="142449"/>
            </a:xfrm>
            <a:custGeom>
              <a:avLst/>
              <a:gdLst/>
              <a:ahLst/>
              <a:cxnLst/>
              <a:rect l="0" t="0" r="0" b="0"/>
              <a:pathLst>
                <a:path w="103120" h="142449">
                  <a:moveTo>
                    <a:pt x="84069" y="18623"/>
                  </a:moveTo>
                  <a:lnTo>
                    <a:pt x="84069" y="18623"/>
                  </a:lnTo>
                  <a:lnTo>
                    <a:pt x="101678" y="1013"/>
                  </a:lnTo>
                  <a:lnTo>
                    <a:pt x="101101" y="533"/>
                  </a:lnTo>
                  <a:lnTo>
                    <a:pt x="97636" y="0"/>
                  </a:lnTo>
                  <a:lnTo>
                    <a:pt x="52694" y="24487"/>
                  </a:lnTo>
                  <a:lnTo>
                    <a:pt x="26993" y="40399"/>
                  </a:lnTo>
                  <a:lnTo>
                    <a:pt x="0" y="64641"/>
                  </a:lnTo>
                  <a:lnTo>
                    <a:pt x="507" y="66235"/>
                  </a:lnTo>
                  <a:lnTo>
                    <a:pt x="6692" y="74308"/>
                  </a:lnTo>
                  <a:lnTo>
                    <a:pt x="7520" y="80396"/>
                  </a:lnTo>
                  <a:lnTo>
                    <a:pt x="8695" y="82030"/>
                  </a:lnTo>
                  <a:lnTo>
                    <a:pt x="10535" y="83119"/>
                  </a:lnTo>
                  <a:lnTo>
                    <a:pt x="12822" y="83845"/>
                  </a:lnTo>
                  <a:lnTo>
                    <a:pt x="18184" y="90297"/>
                  </a:lnTo>
                  <a:lnTo>
                    <a:pt x="21095" y="94981"/>
                  </a:lnTo>
                  <a:lnTo>
                    <a:pt x="32798" y="103007"/>
                  </a:lnTo>
                  <a:lnTo>
                    <a:pt x="75624" y="126494"/>
                  </a:lnTo>
                  <a:lnTo>
                    <a:pt x="103119" y="14244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8426" name="SMARTInkShape-2817">
              <a:extLst>
                <a:ext uri="{FF2B5EF4-FFF2-40B4-BE49-F238E27FC236}">
                  <a16:creationId xmlns:a16="http://schemas.microsoft.com/office/drawing/2014/main" id="{A3A0F3AD-6817-F494-E842-4CEB2B24EC32}"/>
                </a:ext>
              </a:extLst>
            </p:cNvPr>
            <p:cNvSpPr/>
            <p:nvPr>
              <p:custDataLst>
                <p:tags r:id="rId13"/>
              </p:custDataLst>
            </p:nvPr>
          </p:nvSpPr>
          <p:spPr>
            <a:xfrm>
              <a:off x="8620125" y="4733925"/>
              <a:ext cx="19051" cy="19051"/>
            </a:xfrm>
            <a:custGeom>
              <a:avLst/>
              <a:gdLst/>
              <a:ahLst/>
              <a:cxnLst/>
              <a:rect l="0" t="0" r="0" b="0"/>
              <a:pathLst>
                <a:path w="19051" h="19051">
                  <a:moveTo>
                    <a:pt x="0" y="19050"/>
                  </a:moveTo>
                  <a:lnTo>
                    <a:pt x="0" y="19050"/>
                  </a:lnTo>
                  <a:lnTo>
                    <a:pt x="0" y="13993"/>
                  </a:lnTo>
                  <a:lnTo>
                    <a:pt x="2823" y="8689"/>
                  </a:lnTo>
                  <a:lnTo>
                    <a:pt x="5056" y="5793"/>
                  </a:lnTo>
                  <a:lnTo>
                    <a:pt x="19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8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93F7-E531-4799-A3F6-8321D1C0E5C4}"/>
              </a:ext>
            </a:extLst>
          </p:cNvPr>
          <p:cNvSpPr>
            <a:spLocks noGrp="1"/>
          </p:cNvSpPr>
          <p:nvPr>
            <p:ph type="title"/>
          </p:nvPr>
        </p:nvSpPr>
        <p:spPr/>
        <p:txBody>
          <a:bodyPr/>
          <a:lstStyle/>
          <a:p>
            <a:r>
              <a:rPr lang="en-US" dirty="0"/>
              <a:t>Inference about Two Means: Dependent Samples (Paired Difference)</a:t>
            </a:r>
          </a:p>
        </p:txBody>
      </p:sp>
      <p:grpSp>
        <p:nvGrpSpPr>
          <p:cNvPr id="13" name="SMARTInkShape-Group394">
            <a:extLst>
              <a:ext uri="{FF2B5EF4-FFF2-40B4-BE49-F238E27FC236}">
                <a16:creationId xmlns:a16="http://schemas.microsoft.com/office/drawing/2014/main" id="{0FD88158-BC92-59DF-AC30-FFE0E28BD889}"/>
              </a:ext>
            </a:extLst>
          </p:cNvPr>
          <p:cNvGrpSpPr/>
          <p:nvPr/>
        </p:nvGrpSpPr>
        <p:grpSpPr>
          <a:xfrm>
            <a:off x="171450" y="1452269"/>
            <a:ext cx="1657351" cy="433682"/>
            <a:chOff x="171450" y="1452269"/>
            <a:chExt cx="1657351" cy="433682"/>
          </a:xfrm>
        </p:grpSpPr>
        <p:sp>
          <p:nvSpPr>
            <p:cNvPr id="3" name="SMARTInkShape-1811">
              <a:extLst>
                <a:ext uri="{FF2B5EF4-FFF2-40B4-BE49-F238E27FC236}">
                  <a16:creationId xmlns:a16="http://schemas.microsoft.com/office/drawing/2014/main" id="{520E516C-D1AD-026C-EC37-48C239A2C997}"/>
                </a:ext>
              </a:extLst>
            </p:cNvPr>
            <p:cNvSpPr/>
            <p:nvPr>
              <p:custDataLst>
                <p:tags r:id="rId142"/>
              </p:custDataLst>
            </p:nvPr>
          </p:nvSpPr>
          <p:spPr>
            <a:xfrm>
              <a:off x="248975" y="1524116"/>
              <a:ext cx="13689" cy="238010"/>
            </a:xfrm>
            <a:custGeom>
              <a:avLst/>
              <a:gdLst/>
              <a:ahLst/>
              <a:cxnLst/>
              <a:rect l="0" t="0" r="0" b="0"/>
              <a:pathLst>
                <a:path w="13689" h="238010">
                  <a:moveTo>
                    <a:pt x="8200" y="9409"/>
                  </a:moveTo>
                  <a:lnTo>
                    <a:pt x="8200" y="9409"/>
                  </a:lnTo>
                  <a:lnTo>
                    <a:pt x="8200" y="1208"/>
                  </a:lnTo>
                  <a:lnTo>
                    <a:pt x="9258" y="767"/>
                  </a:lnTo>
                  <a:lnTo>
                    <a:pt x="13688" y="146"/>
                  </a:lnTo>
                  <a:lnTo>
                    <a:pt x="11345" y="0"/>
                  </a:lnTo>
                  <a:lnTo>
                    <a:pt x="9598" y="8402"/>
                  </a:lnTo>
                  <a:lnTo>
                    <a:pt x="8384" y="50747"/>
                  </a:lnTo>
                  <a:lnTo>
                    <a:pt x="8255" y="90567"/>
                  </a:lnTo>
                  <a:lnTo>
                    <a:pt x="8216" y="130705"/>
                  </a:lnTo>
                  <a:lnTo>
                    <a:pt x="7146" y="173524"/>
                  </a:lnTo>
                  <a:lnTo>
                    <a:pt x="0" y="217405"/>
                  </a:lnTo>
                  <a:lnTo>
                    <a:pt x="8200" y="2380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Shape-1812">
              <a:extLst>
                <a:ext uri="{FF2B5EF4-FFF2-40B4-BE49-F238E27FC236}">
                  <a16:creationId xmlns:a16="http://schemas.microsoft.com/office/drawing/2014/main" id="{3376F013-6B96-0F34-D90D-B5E4F8AC0EBF}"/>
                </a:ext>
              </a:extLst>
            </p:cNvPr>
            <p:cNvSpPr/>
            <p:nvPr>
              <p:custDataLst>
                <p:tags r:id="rId143"/>
              </p:custDataLst>
            </p:nvPr>
          </p:nvSpPr>
          <p:spPr>
            <a:xfrm>
              <a:off x="171450" y="1533641"/>
              <a:ext cx="178898" cy="227297"/>
            </a:xfrm>
            <a:custGeom>
              <a:avLst/>
              <a:gdLst/>
              <a:ahLst/>
              <a:cxnLst/>
              <a:rect l="0" t="0" r="0" b="0"/>
              <a:pathLst>
                <a:path w="178898" h="227297">
                  <a:moveTo>
                    <a:pt x="57150" y="9409"/>
                  </a:moveTo>
                  <a:lnTo>
                    <a:pt x="57150" y="9409"/>
                  </a:lnTo>
                  <a:lnTo>
                    <a:pt x="57150" y="4353"/>
                  </a:lnTo>
                  <a:lnTo>
                    <a:pt x="58208" y="2863"/>
                  </a:lnTo>
                  <a:lnTo>
                    <a:pt x="59972" y="1870"/>
                  </a:lnTo>
                  <a:lnTo>
                    <a:pt x="70333" y="472"/>
                  </a:lnTo>
                  <a:lnTo>
                    <a:pt x="87741" y="0"/>
                  </a:lnTo>
                  <a:lnTo>
                    <a:pt x="97557" y="5580"/>
                  </a:lnTo>
                  <a:lnTo>
                    <a:pt x="141092" y="41306"/>
                  </a:lnTo>
                  <a:lnTo>
                    <a:pt x="158575" y="67543"/>
                  </a:lnTo>
                  <a:lnTo>
                    <a:pt x="173963" y="104853"/>
                  </a:lnTo>
                  <a:lnTo>
                    <a:pt x="178897" y="143405"/>
                  </a:lnTo>
                  <a:lnTo>
                    <a:pt x="175303" y="178228"/>
                  </a:lnTo>
                  <a:lnTo>
                    <a:pt x="164696" y="195917"/>
                  </a:lnTo>
                  <a:lnTo>
                    <a:pt x="148340" y="209777"/>
                  </a:lnTo>
                  <a:lnTo>
                    <a:pt x="116390" y="222471"/>
                  </a:lnTo>
                  <a:lnTo>
                    <a:pt x="76613" y="227296"/>
                  </a:lnTo>
                  <a:lnTo>
                    <a:pt x="47747" y="225310"/>
                  </a:lnTo>
                  <a:lnTo>
                    <a:pt x="0" y="2189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1813">
              <a:extLst>
                <a:ext uri="{FF2B5EF4-FFF2-40B4-BE49-F238E27FC236}">
                  <a16:creationId xmlns:a16="http://schemas.microsoft.com/office/drawing/2014/main" id="{8A044E0C-5F53-7D31-003A-E15693569DC9}"/>
                </a:ext>
              </a:extLst>
            </p:cNvPr>
            <p:cNvSpPr/>
            <p:nvPr>
              <p:custDataLst>
                <p:tags r:id="rId144"/>
              </p:custDataLst>
            </p:nvPr>
          </p:nvSpPr>
          <p:spPr>
            <a:xfrm>
              <a:off x="457819" y="1605429"/>
              <a:ext cx="218457" cy="160492"/>
            </a:xfrm>
            <a:custGeom>
              <a:avLst/>
              <a:gdLst/>
              <a:ahLst/>
              <a:cxnLst/>
              <a:rect l="0" t="0" r="0" b="0"/>
              <a:pathLst>
                <a:path w="218457" h="160492">
                  <a:moveTo>
                    <a:pt x="18431" y="80496"/>
                  </a:moveTo>
                  <a:lnTo>
                    <a:pt x="18431" y="80496"/>
                  </a:lnTo>
                  <a:lnTo>
                    <a:pt x="23487" y="80496"/>
                  </a:lnTo>
                  <a:lnTo>
                    <a:pt x="28792" y="77674"/>
                  </a:lnTo>
                  <a:lnTo>
                    <a:pt x="34678" y="73950"/>
                  </a:lnTo>
                  <a:lnTo>
                    <a:pt x="47080" y="71560"/>
                  </a:lnTo>
                  <a:lnTo>
                    <a:pt x="54447" y="70174"/>
                  </a:lnTo>
                  <a:lnTo>
                    <a:pt x="101147" y="53647"/>
                  </a:lnTo>
                  <a:lnTo>
                    <a:pt x="118810" y="51204"/>
                  </a:lnTo>
                  <a:lnTo>
                    <a:pt x="125838" y="47016"/>
                  </a:lnTo>
                  <a:lnTo>
                    <a:pt x="129667" y="41627"/>
                  </a:lnTo>
                  <a:lnTo>
                    <a:pt x="130689" y="38708"/>
                  </a:lnTo>
                  <a:lnTo>
                    <a:pt x="130311" y="35704"/>
                  </a:lnTo>
                  <a:lnTo>
                    <a:pt x="119294" y="15069"/>
                  </a:lnTo>
                  <a:lnTo>
                    <a:pt x="115306" y="11478"/>
                  </a:lnTo>
                  <a:lnTo>
                    <a:pt x="82603" y="185"/>
                  </a:lnTo>
                  <a:lnTo>
                    <a:pt x="64943" y="0"/>
                  </a:lnTo>
                  <a:lnTo>
                    <a:pt x="47570" y="4503"/>
                  </a:lnTo>
                  <a:lnTo>
                    <a:pt x="32793" y="13560"/>
                  </a:lnTo>
                  <a:lnTo>
                    <a:pt x="21992" y="27463"/>
                  </a:lnTo>
                  <a:lnTo>
                    <a:pt x="4083" y="69396"/>
                  </a:lnTo>
                  <a:lnTo>
                    <a:pt x="310" y="94100"/>
                  </a:lnTo>
                  <a:lnTo>
                    <a:pt x="0" y="102266"/>
                  </a:lnTo>
                  <a:lnTo>
                    <a:pt x="5301" y="116983"/>
                  </a:lnTo>
                  <a:lnTo>
                    <a:pt x="14712" y="129521"/>
                  </a:lnTo>
                  <a:lnTo>
                    <a:pt x="32969" y="142529"/>
                  </a:lnTo>
                  <a:lnTo>
                    <a:pt x="71185" y="159678"/>
                  </a:lnTo>
                  <a:lnTo>
                    <a:pt x="87386" y="160491"/>
                  </a:lnTo>
                  <a:lnTo>
                    <a:pt x="134917" y="157029"/>
                  </a:lnTo>
                  <a:lnTo>
                    <a:pt x="181376" y="156762"/>
                  </a:lnTo>
                  <a:lnTo>
                    <a:pt x="218456" y="1566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814">
              <a:extLst>
                <a:ext uri="{FF2B5EF4-FFF2-40B4-BE49-F238E27FC236}">
                  <a16:creationId xmlns:a16="http://schemas.microsoft.com/office/drawing/2014/main" id="{767B6A8C-7D61-327F-062B-5E9215E223C1}"/>
                </a:ext>
              </a:extLst>
            </p:cNvPr>
            <p:cNvSpPr/>
            <p:nvPr>
              <p:custDataLst>
                <p:tags r:id="rId145"/>
              </p:custDataLst>
            </p:nvPr>
          </p:nvSpPr>
          <p:spPr>
            <a:xfrm>
              <a:off x="685800" y="1667659"/>
              <a:ext cx="19051" cy="218292"/>
            </a:xfrm>
            <a:custGeom>
              <a:avLst/>
              <a:gdLst/>
              <a:ahLst/>
              <a:cxnLst/>
              <a:rect l="0" t="0" r="0" b="0"/>
              <a:pathLst>
                <a:path w="19051" h="218292">
                  <a:moveTo>
                    <a:pt x="19050" y="18266"/>
                  </a:moveTo>
                  <a:lnTo>
                    <a:pt x="19050" y="18266"/>
                  </a:lnTo>
                  <a:lnTo>
                    <a:pt x="19050" y="0"/>
                  </a:lnTo>
                  <a:lnTo>
                    <a:pt x="16228" y="30403"/>
                  </a:lnTo>
                  <a:lnTo>
                    <a:pt x="10849" y="71464"/>
                  </a:lnTo>
                  <a:lnTo>
                    <a:pt x="9917" y="112933"/>
                  </a:lnTo>
                  <a:lnTo>
                    <a:pt x="4585" y="153678"/>
                  </a:lnTo>
                  <a:lnTo>
                    <a:pt x="906" y="195650"/>
                  </a:lnTo>
                  <a:lnTo>
                    <a:pt x="0" y="2182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815">
              <a:extLst>
                <a:ext uri="{FF2B5EF4-FFF2-40B4-BE49-F238E27FC236}">
                  <a16:creationId xmlns:a16="http://schemas.microsoft.com/office/drawing/2014/main" id="{53ED22D9-CA2D-3FA6-2A34-88F3B2827189}"/>
                </a:ext>
              </a:extLst>
            </p:cNvPr>
            <p:cNvSpPr/>
            <p:nvPr>
              <p:custDataLst>
                <p:tags r:id="rId146"/>
              </p:custDataLst>
            </p:nvPr>
          </p:nvSpPr>
          <p:spPr>
            <a:xfrm>
              <a:off x="704850" y="1642807"/>
              <a:ext cx="112062" cy="128844"/>
            </a:xfrm>
            <a:custGeom>
              <a:avLst/>
              <a:gdLst/>
              <a:ahLst/>
              <a:cxnLst/>
              <a:rect l="0" t="0" r="0" b="0"/>
              <a:pathLst>
                <a:path w="112062" h="128844">
                  <a:moveTo>
                    <a:pt x="9525" y="62168"/>
                  </a:moveTo>
                  <a:lnTo>
                    <a:pt x="9525" y="62168"/>
                  </a:lnTo>
                  <a:lnTo>
                    <a:pt x="9525" y="57112"/>
                  </a:lnTo>
                  <a:lnTo>
                    <a:pt x="14582" y="43854"/>
                  </a:lnTo>
                  <a:lnTo>
                    <a:pt x="27839" y="26520"/>
                  </a:lnTo>
                  <a:lnTo>
                    <a:pt x="61155" y="666"/>
                  </a:lnTo>
                  <a:lnTo>
                    <a:pt x="64053" y="0"/>
                  </a:lnTo>
                  <a:lnTo>
                    <a:pt x="67044" y="614"/>
                  </a:lnTo>
                  <a:lnTo>
                    <a:pt x="74391" y="4148"/>
                  </a:lnTo>
                  <a:lnTo>
                    <a:pt x="84505" y="14567"/>
                  </a:lnTo>
                  <a:lnTo>
                    <a:pt x="106744" y="48844"/>
                  </a:lnTo>
                  <a:lnTo>
                    <a:pt x="112061" y="73390"/>
                  </a:lnTo>
                  <a:lnTo>
                    <a:pt x="110483" y="88675"/>
                  </a:lnTo>
                  <a:lnTo>
                    <a:pt x="108580" y="95714"/>
                  </a:lnTo>
                  <a:lnTo>
                    <a:pt x="100822" y="106358"/>
                  </a:lnTo>
                  <a:lnTo>
                    <a:pt x="89260" y="114616"/>
                  </a:lnTo>
                  <a:lnTo>
                    <a:pt x="65959" y="124157"/>
                  </a:lnTo>
                  <a:lnTo>
                    <a:pt x="20128" y="128432"/>
                  </a:lnTo>
                  <a:lnTo>
                    <a:pt x="0" y="1288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1816">
              <a:extLst>
                <a:ext uri="{FF2B5EF4-FFF2-40B4-BE49-F238E27FC236}">
                  <a16:creationId xmlns:a16="http://schemas.microsoft.com/office/drawing/2014/main" id="{1CAA0FE2-A4EA-36CD-9BCD-92A186AFDEAD}"/>
                </a:ext>
              </a:extLst>
            </p:cNvPr>
            <p:cNvSpPr/>
            <p:nvPr>
              <p:custDataLst>
                <p:tags r:id="rId147"/>
              </p:custDataLst>
            </p:nvPr>
          </p:nvSpPr>
          <p:spPr>
            <a:xfrm>
              <a:off x="866775" y="1638819"/>
              <a:ext cx="313097" cy="131050"/>
            </a:xfrm>
            <a:custGeom>
              <a:avLst/>
              <a:gdLst/>
              <a:ahLst/>
              <a:cxnLst/>
              <a:rect l="0" t="0" r="0" b="0"/>
              <a:pathLst>
                <a:path w="313097" h="131050">
                  <a:moveTo>
                    <a:pt x="0" y="75681"/>
                  </a:moveTo>
                  <a:lnTo>
                    <a:pt x="0" y="75681"/>
                  </a:lnTo>
                  <a:lnTo>
                    <a:pt x="18343" y="65980"/>
                  </a:lnTo>
                  <a:lnTo>
                    <a:pt x="23322" y="61492"/>
                  </a:lnTo>
                  <a:lnTo>
                    <a:pt x="31885" y="58791"/>
                  </a:lnTo>
                  <a:lnTo>
                    <a:pt x="71683" y="53998"/>
                  </a:lnTo>
                  <a:lnTo>
                    <a:pt x="81601" y="50169"/>
                  </a:lnTo>
                  <a:lnTo>
                    <a:pt x="121133" y="44463"/>
                  </a:lnTo>
                  <a:lnTo>
                    <a:pt x="130937" y="38940"/>
                  </a:lnTo>
                  <a:lnTo>
                    <a:pt x="131741" y="37429"/>
                  </a:lnTo>
                  <a:lnTo>
                    <a:pt x="133287" y="28484"/>
                  </a:lnTo>
                  <a:lnTo>
                    <a:pt x="128275" y="23126"/>
                  </a:lnTo>
                  <a:lnTo>
                    <a:pt x="122980" y="20573"/>
                  </a:lnTo>
                  <a:lnTo>
                    <a:pt x="120087" y="19893"/>
                  </a:lnTo>
                  <a:lnTo>
                    <a:pt x="87689" y="2109"/>
                  </a:lnTo>
                  <a:lnTo>
                    <a:pt x="68357" y="0"/>
                  </a:lnTo>
                  <a:lnTo>
                    <a:pt x="59309" y="2534"/>
                  </a:lnTo>
                  <a:lnTo>
                    <a:pt x="55414" y="4691"/>
                  </a:lnTo>
                  <a:lnTo>
                    <a:pt x="52818" y="7188"/>
                  </a:lnTo>
                  <a:lnTo>
                    <a:pt x="48105" y="17875"/>
                  </a:lnTo>
                  <a:lnTo>
                    <a:pt x="40390" y="48858"/>
                  </a:lnTo>
                  <a:lnTo>
                    <a:pt x="40176" y="65876"/>
                  </a:lnTo>
                  <a:lnTo>
                    <a:pt x="51491" y="105683"/>
                  </a:lnTo>
                  <a:lnTo>
                    <a:pt x="57457" y="115473"/>
                  </a:lnTo>
                  <a:lnTo>
                    <a:pt x="73065" y="128821"/>
                  </a:lnTo>
                  <a:lnTo>
                    <a:pt x="79393" y="131049"/>
                  </a:lnTo>
                  <a:lnTo>
                    <a:pt x="99018" y="122190"/>
                  </a:lnTo>
                  <a:lnTo>
                    <a:pt x="114828" y="111216"/>
                  </a:lnTo>
                  <a:lnTo>
                    <a:pt x="129652" y="90422"/>
                  </a:lnTo>
                  <a:lnTo>
                    <a:pt x="149179" y="55473"/>
                  </a:lnTo>
                  <a:lnTo>
                    <a:pt x="179093" y="29869"/>
                  </a:lnTo>
                  <a:lnTo>
                    <a:pt x="182961" y="28862"/>
                  </a:lnTo>
                  <a:lnTo>
                    <a:pt x="185474" y="28593"/>
                  </a:lnTo>
                  <a:lnTo>
                    <a:pt x="187149" y="29472"/>
                  </a:lnTo>
                  <a:lnTo>
                    <a:pt x="188266" y="31117"/>
                  </a:lnTo>
                  <a:lnTo>
                    <a:pt x="189011" y="33272"/>
                  </a:lnTo>
                  <a:lnTo>
                    <a:pt x="196752" y="45392"/>
                  </a:lnTo>
                  <a:lnTo>
                    <a:pt x="199897" y="88593"/>
                  </a:lnTo>
                  <a:lnTo>
                    <a:pt x="199987" y="104671"/>
                  </a:lnTo>
                  <a:lnTo>
                    <a:pt x="202830" y="112555"/>
                  </a:lnTo>
                  <a:lnTo>
                    <a:pt x="205070" y="116138"/>
                  </a:lnTo>
                  <a:lnTo>
                    <a:pt x="206563" y="117469"/>
                  </a:lnTo>
                  <a:lnTo>
                    <a:pt x="207559" y="117298"/>
                  </a:lnTo>
                  <a:lnTo>
                    <a:pt x="208222" y="116126"/>
                  </a:lnTo>
                  <a:lnTo>
                    <a:pt x="223438" y="105582"/>
                  </a:lnTo>
                  <a:lnTo>
                    <a:pt x="253948" y="60930"/>
                  </a:lnTo>
                  <a:lnTo>
                    <a:pt x="284261" y="29549"/>
                  </a:lnTo>
                  <a:lnTo>
                    <a:pt x="290365" y="28498"/>
                  </a:lnTo>
                  <a:lnTo>
                    <a:pt x="298877" y="28187"/>
                  </a:lnTo>
                  <a:lnTo>
                    <a:pt x="304990" y="30936"/>
                  </a:lnTo>
                  <a:lnTo>
                    <a:pt x="308102" y="33151"/>
                  </a:lnTo>
                  <a:lnTo>
                    <a:pt x="310176" y="36745"/>
                  </a:lnTo>
                  <a:lnTo>
                    <a:pt x="313096" y="51915"/>
                  </a:lnTo>
                  <a:lnTo>
                    <a:pt x="312902" y="69815"/>
                  </a:lnTo>
                  <a:lnTo>
                    <a:pt x="304800" y="1233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817">
              <a:extLst>
                <a:ext uri="{FF2B5EF4-FFF2-40B4-BE49-F238E27FC236}">
                  <a16:creationId xmlns:a16="http://schemas.microsoft.com/office/drawing/2014/main" id="{9E033D1C-3D81-271C-D391-AAB076650E65}"/>
                </a:ext>
              </a:extLst>
            </p:cNvPr>
            <p:cNvSpPr/>
            <p:nvPr>
              <p:custDataLst>
                <p:tags r:id="rId148"/>
              </p:custDataLst>
            </p:nvPr>
          </p:nvSpPr>
          <p:spPr>
            <a:xfrm>
              <a:off x="1262865" y="1514475"/>
              <a:ext cx="118261" cy="250116"/>
            </a:xfrm>
            <a:custGeom>
              <a:avLst/>
              <a:gdLst/>
              <a:ahLst/>
              <a:cxnLst/>
              <a:rect l="0" t="0" r="0" b="0"/>
              <a:pathLst>
                <a:path w="118261" h="250116">
                  <a:moveTo>
                    <a:pt x="70635" y="180975"/>
                  </a:moveTo>
                  <a:lnTo>
                    <a:pt x="70635" y="180975"/>
                  </a:lnTo>
                  <a:lnTo>
                    <a:pt x="70635" y="155164"/>
                  </a:lnTo>
                  <a:lnTo>
                    <a:pt x="69577" y="154243"/>
                  </a:lnTo>
                  <a:lnTo>
                    <a:pt x="65578" y="153219"/>
                  </a:lnTo>
                  <a:lnTo>
                    <a:pt x="52321" y="157699"/>
                  </a:lnTo>
                  <a:lnTo>
                    <a:pt x="16446" y="188069"/>
                  </a:lnTo>
                  <a:lnTo>
                    <a:pt x="9509" y="200356"/>
                  </a:lnTo>
                  <a:lnTo>
                    <a:pt x="0" y="230547"/>
                  </a:lnTo>
                  <a:lnTo>
                    <a:pt x="261" y="237306"/>
                  </a:lnTo>
                  <a:lnTo>
                    <a:pt x="2553" y="242871"/>
                  </a:lnTo>
                  <a:lnTo>
                    <a:pt x="6197" y="247639"/>
                  </a:lnTo>
                  <a:lnTo>
                    <a:pt x="9684" y="249759"/>
                  </a:lnTo>
                  <a:lnTo>
                    <a:pt x="13068" y="250115"/>
                  </a:lnTo>
                  <a:lnTo>
                    <a:pt x="21766" y="246629"/>
                  </a:lnTo>
                  <a:lnTo>
                    <a:pt x="36216" y="238024"/>
                  </a:lnTo>
                  <a:lnTo>
                    <a:pt x="57144" y="206110"/>
                  </a:lnTo>
                  <a:lnTo>
                    <a:pt x="75574" y="161010"/>
                  </a:lnTo>
                  <a:lnTo>
                    <a:pt x="86092" y="120614"/>
                  </a:lnTo>
                  <a:lnTo>
                    <a:pt x="96305" y="77447"/>
                  </a:lnTo>
                  <a:lnTo>
                    <a:pt x="103693" y="38346"/>
                  </a:lnTo>
                  <a:lnTo>
                    <a:pt x="11826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1818">
              <a:extLst>
                <a:ext uri="{FF2B5EF4-FFF2-40B4-BE49-F238E27FC236}">
                  <a16:creationId xmlns:a16="http://schemas.microsoft.com/office/drawing/2014/main" id="{3BBE1A04-C7F2-9BF7-F600-382AE07CB2DA}"/>
                </a:ext>
              </a:extLst>
            </p:cNvPr>
            <p:cNvSpPr/>
            <p:nvPr>
              <p:custDataLst>
                <p:tags r:id="rId149"/>
              </p:custDataLst>
            </p:nvPr>
          </p:nvSpPr>
          <p:spPr>
            <a:xfrm>
              <a:off x="1381125" y="1638349"/>
              <a:ext cx="238126" cy="123777"/>
            </a:xfrm>
            <a:custGeom>
              <a:avLst/>
              <a:gdLst/>
              <a:ahLst/>
              <a:cxnLst/>
              <a:rect l="0" t="0" r="0" b="0"/>
              <a:pathLst>
                <a:path w="238126" h="123777">
                  <a:moveTo>
                    <a:pt x="0" y="38051"/>
                  </a:moveTo>
                  <a:lnTo>
                    <a:pt x="0" y="38051"/>
                  </a:lnTo>
                  <a:lnTo>
                    <a:pt x="13257" y="51309"/>
                  </a:lnTo>
                  <a:lnTo>
                    <a:pt x="16247" y="52181"/>
                  </a:lnTo>
                  <a:lnTo>
                    <a:pt x="19298" y="51704"/>
                  </a:lnTo>
                  <a:lnTo>
                    <a:pt x="26568" y="49411"/>
                  </a:lnTo>
                  <a:lnTo>
                    <a:pt x="41504" y="47061"/>
                  </a:lnTo>
                  <a:lnTo>
                    <a:pt x="86137" y="25207"/>
                  </a:lnTo>
                  <a:lnTo>
                    <a:pt x="91200" y="18937"/>
                  </a:lnTo>
                  <a:lnTo>
                    <a:pt x="94050" y="9457"/>
                  </a:lnTo>
                  <a:lnTo>
                    <a:pt x="95180" y="507"/>
                  </a:lnTo>
                  <a:lnTo>
                    <a:pt x="68729" y="0"/>
                  </a:lnTo>
                  <a:lnTo>
                    <a:pt x="63811" y="2100"/>
                  </a:lnTo>
                  <a:lnTo>
                    <a:pt x="30005" y="31475"/>
                  </a:lnTo>
                  <a:lnTo>
                    <a:pt x="26353" y="36842"/>
                  </a:lnTo>
                  <a:lnTo>
                    <a:pt x="14955" y="67133"/>
                  </a:lnTo>
                  <a:lnTo>
                    <a:pt x="15262" y="72256"/>
                  </a:lnTo>
                  <a:lnTo>
                    <a:pt x="21247" y="83592"/>
                  </a:lnTo>
                  <a:lnTo>
                    <a:pt x="28140" y="90041"/>
                  </a:lnTo>
                  <a:lnTo>
                    <a:pt x="34732" y="92908"/>
                  </a:lnTo>
                  <a:lnTo>
                    <a:pt x="41189" y="94182"/>
                  </a:lnTo>
                  <a:lnTo>
                    <a:pt x="55831" y="89842"/>
                  </a:lnTo>
                  <a:lnTo>
                    <a:pt x="68519" y="81854"/>
                  </a:lnTo>
                  <a:lnTo>
                    <a:pt x="88833" y="62069"/>
                  </a:lnTo>
                  <a:lnTo>
                    <a:pt x="99581" y="45050"/>
                  </a:lnTo>
                  <a:lnTo>
                    <a:pt x="102467" y="36576"/>
                  </a:lnTo>
                  <a:lnTo>
                    <a:pt x="109394" y="29281"/>
                  </a:lnTo>
                  <a:lnTo>
                    <a:pt x="120974" y="21032"/>
                  </a:lnTo>
                  <a:lnTo>
                    <a:pt x="130866" y="6310"/>
                  </a:lnTo>
                  <a:lnTo>
                    <a:pt x="136832" y="2777"/>
                  </a:lnTo>
                  <a:lnTo>
                    <a:pt x="138846" y="2894"/>
                  </a:lnTo>
                  <a:lnTo>
                    <a:pt x="140189" y="4029"/>
                  </a:lnTo>
                  <a:lnTo>
                    <a:pt x="142345" y="8400"/>
                  </a:lnTo>
                  <a:lnTo>
                    <a:pt x="142828" y="27695"/>
                  </a:lnTo>
                  <a:lnTo>
                    <a:pt x="133937" y="73420"/>
                  </a:lnTo>
                  <a:lnTo>
                    <a:pt x="133741" y="77505"/>
                  </a:lnTo>
                  <a:lnTo>
                    <a:pt x="134669" y="80229"/>
                  </a:lnTo>
                  <a:lnTo>
                    <a:pt x="136346" y="82045"/>
                  </a:lnTo>
                  <a:lnTo>
                    <a:pt x="141585" y="84959"/>
                  </a:lnTo>
                  <a:lnTo>
                    <a:pt x="147549" y="85463"/>
                  </a:lnTo>
                  <a:lnTo>
                    <a:pt x="153066" y="82759"/>
                  </a:lnTo>
                  <a:lnTo>
                    <a:pt x="175967" y="60754"/>
                  </a:lnTo>
                  <a:lnTo>
                    <a:pt x="212220" y="16712"/>
                  </a:lnTo>
                  <a:lnTo>
                    <a:pt x="218851" y="12692"/>
                  </a:lnTo>
                  <a:lnTo>
                    <a:pt x="226674" y="10111"/>
                  </a:lnTo>
                  <a:lnTo>
                    <a:pt x="230566" y="12581"/>
                  </a:lnTo>
                  <a:lnTo>
                    <a:pt x="233086" y="14721"/>
                  </a:lnTo>
                  <a:lnTo>
                    <a:pt x="233707" y="17206"/>
                  </a:lnTo>
                  <a:lnTo>
                    <a:pt x="233063" y="19921"/>
                  </a:lnTo>
                  <a:lnTo>
                    <a:pt x="231575" y="22789"/>
                  </a:lnTo>
                  <a:lnTo>
                    <a:pt x="233709" y="53210"/>
                  </a:lnTo>
                  <a:lnTo>
                    <a:pt x="230871" y="62780"/>
                  </a:lnTo>
                  <a:lnTo>
                    <a:pt x="228899" y="87299"/>
                  </a:lnTo>
                  <a:lnTo>
                    <a:pt x="238125" y="1237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1819">
              <a:extLst>
                <a:ext uri="{FF2B5EF4-FFF2-40B4-BE49-F238E27FC236}">
                  <a16:creationId xmlns:a16="http://schemas.microsoft.com/office/drawing/2014/main" id="{97A35DA7-D094-1A75-F2C5-EE4654F50505}"/>
                </a:ext>
              </a:extLst>
            </p:cNvPr>
            <p:cNvSpPr/>
            <p:nvPr>
              <p:custDataLst>
                <p:tags r:id="rId150"/>
              </p:custDataLst>
            </p:nvPr>
          </p:nvSpPr>
          <p:spPr>
            <a:xfrm>
              <a:off x="1691218" y="1452269"/>
              <a:ext cx="89958" cy="262139"/>
            </a:xfrm>
            <a:custGeom>
              <a:avLst/>
              <a:gdLst/>
              <a:ahLst/>
              <a:cxnLst/>
              <a:rect l="0" t="0" r="0" b="0"/>
              <a:pathLst>
                <a:path w="89958" h="262139">
                  <a:moveTo>
                    <a:pt x="80432" y="5056"/>
                  </a:moveTo>
                  <a:lnTo>
                    <a:pt x="80432" y="5056"/>
                  </a:lnTo>
                  <a:lnTo>
                    <a:pt x="80432" y="0"/>
                  </a:lnTo>
                  <a:lnTo>
                    <a:pt x="79374" y="627"/>
                  </a:lnTo>
                  <a:lnTo>
                    <a:pt x="75375" y="6968"/>
                  </a:lnTo>
                  <a:lnTo>
                    <a:pt x="69673" y="43494"/>
                  </a:lnTo>
                  <a:lnTo>
                    <a:pt x="53181" y="85831"/>
                  </a:lnTo>
                  <a:lnTo>
                    <a:pt x="36156" y="129483"/>
                  </a:lnTo>
                  <a:lnTo>
                    <a:pt x="23316" y="169922"/>
                  </a:lnTo>
                  <a:lnTo>
                    <a:pt x="10589" y="213305"/>
                  </a:lnTo>
                  <a:lnTo>
                    <a:pt x="0" y="238299"/>
                  </a:lnTo>
                  <a:lnTo>
                    <a:pt x="3466" y="258661"/>
                  </a:lnTo>
                  <a:lnTo>
                    <a:pt x="4780" y="259851"/>
                  </a:lnTo>
                  <a:lnTo>
                    <a:pt x="9061" y="261173"/>
                  </a:lnTo>
                  <a:lnTo>
                    <a:pt x="39860" y="262138"/>
                  </a:lnTo>
                  <a:lnTo>
                    <a:pt x="49347" y="259367"/>
                  </a:lnTo>
                  <a:lnTo>
                    <a:pt x="89957" y="2431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1820">
              <a:extLst>
                <a:ext uri="{FF2B5EF4-FFF2-40B4-BE49-F238E27FC236}">
                  <a16:creationId xmlns:a16="http://schemas.microsoft.com/office/drawing/2014/main" id="{DCB8471C-3159-2625-302F-D31C848D99BA}"/>
                </a:ext>
              </a:extLst>
            </p:cNvPr>
            <p:cNvSpPr/>
            <p:nvPr>
              <p:custDataLst>
                <p:tags r:id="rId151"/>
              </p:custDataLst>
            </p:nvPr>
          </p:nvSpPr>
          <p:spPr>
            <a:xfrm>
              <a:off x="1685925" y="1600200"/>
              <a:ext cx="142876" cy="28576"/>
            </a:xfrm>
            <a:custGeom>
              <a:avLst/>
              <a:gdLst/>
              <a:ahLst/>
              <a:cxnLst/>
              <a:rect l="0" t="0" r="0" b="0"/>
              <a:pathLst>
                <a:path w="142876" h="28576">
                  <a:moveTo>
                    <a:pt x="0" y="28575"/>
                  </a:moveTo>
                  <a:lnTo>
                    <a:pt x="0" y="28575"/>
                  </a:lnTo>
                  <a:lnTo>
                    <a:pt x="5057" y="28575"/>
                  </a:lnTo>
                  <a:lnTo>
                    <a:pt x="10361" y="25753"/>
                  </a:lnTo>
                  <a:lnTo>
                    <a:pt x="27446" y="15318"/>
                  </a:lnTo>
                  <a:lnTo>
                    <a:pt x="66853" y="7466"/>
                  </a:lnTo>
                  <a:lnTo>
                    <a:pt x="69968" y="4977"/>
                  </a:lnTo>
                  <a:lnTo>
                    <a:pt x="89523" y="1475"/>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395">
            <a:extLst>
              <a:ext uri="{FF2B5EF4-FFF2-40B4-BE49-F238E27FC236}">
                <a16:creationId xmlns:a16="http://schemas.microsoft.com/office/drawing/2014/main" id="{725DDE4E-F9A6-E35F-D558-CAD51DEA7CF4}"/>
              </a:ext>
            </a:extLst>
          </p:cNvPr>
          <p:cNvGrpSpPr/>
          <p:nvPr/>
        </p:nvGrpSpPr>
        <p:grpSpPr>
          <a:xfrm>
            <a:off x="2171700" y="1447800"/>
            <a:ext cx="1169859" cy="381001"/>
            <a:chOff x="2171700" y="1447800"/>
            <a:chExt cx="1169859" cy="381001"/>
          </a:xfrm>
        </p:grpSpPr>
        <p:sp>
          <p:nvSpPr>
            <p:cNvPr id="14" name="SMARTInkShape-1821">
              <a:extLst>
                <a:ext uri="{FF2B5EF4-FFF2-40B4-BE49-F238E27FC236}">
                  <a16:creationId xmlns:a16="http://schemas.microsoft.com/office/drawing/2014/main" id="{118F7101-2911-C613-DDF0-46893FB4709F}"/>
                </a:ext>
              </a:extLst>
            </p:cNvPr>
            <p:cNvSpPr/>
            <p:nvPr>
              <p:custDataLst>
                <p:tags r:id="rId135"/>
              </p:custDataLst>
            </p:nvPr>
          </p:nvSpPr>
          <p:spPr>
            <a:xfrm>
              <a:off x="2171700" y="1544766"/>
              <a:ext cx="157889" cy="149158"/>
            </a:xfrm>
            <a:custGeom>
              <a:avLst/>
              <a:gdLst/>
              <a:ahLst/>
              <a:cxnLst/>
              <a:rect l="0" t="0" r="0" b="0"/>
              <a:pathLst>
                <a:path w="157889" h="149158">
                  <a:moveTo>
                    <a:pt x="152400" y="17334"/>
                  </a:moveTo>
                  <a:lnTo>
                    <a:pt x="152400" y="17334"/>
                  </a:lnTo>
                  <a:lnTo>
                    <a:pt x="157456" y="12278"/>
                  </a:lnTo>
                  <a:lnTo>
                    <a:pt x="157888" y="9730"/>
                  </a:lnTo>
                  <a:lnTo>
                    <a:pt x="157117" y="6973"/>
                  </a:lnTo>
                  <a:lnTo>
                    <a:pt x="155545" y="4077"/>
                  </a:lnTo>
                  <a:lnTo>
                    <a:pt x="153438" y="2146"/>
                  </a:lnTo>
                  <a:lnTo>
                    <a:pt x="148275" y="0"/>
                  </a:lnTo>
                  <a:lnTo>
                    <a:pt x="103577" y="11692"/>
                  </a:lnTo>
                  <a:lnTo>
                    <a:pt x="59814" y="24130"/>
                  </a:lnTo>
                  <a:lnTo>
                    <a:pt x="52576" y="25040"/>
                  </a:lnTo>
                  <a:lnTo>
                    <a:pt x="46692" y="27763"/>
                  </a:lnTo>
                  <a:lnTo>
                    <a:pt x="37333" y="36433"/>
                  </a:lnTo>
                  <a:lnTo>
                    <a:pt x="35472" y="40650"/>
                  </a:lnTo>
                  <a:lnTo>
                    <a:pt x="35289" y="44520"/>
                  </a:lnTo>
                  <a:lnTo>
                    <a:pt x="37909" y="51641"/>
                  </a:lnTo>
                  <a:lnTo>
                    <a:pt x="42601" y="58335"/>
                  </a:lnTo>
                  <a:lnTo>
                    <a:pt x="89525" y="81876"/>
                  </a:lnTo>
                  <a:lnTo>
                    <a:pt x="123737" y="104908"/>
                  </a:lnTo>
                  <a:lnTo>
                    <a:pt x="135558" y="120422"/>
                  </a:lnTo>
                  <a:lnTo>
                    <a:pt x="136939" y="125218"/>
                  </a:lnTo>
                  <a:lnTo>
                    <a:pt x="136801" y="129473"/>
                  </a:lnTo>
                  <a:lnTo>
                    <a:pt x="135651" y="133369"/>
                  </a:lnTo>
                  <a:lnTo>
                    <a:pt x="132767" y="135965"/>
                  </a:lnTo>
                  <a:lnTo>
                    <a:pt x="94445" y="147249"/>
                  </a:lnTo>
                  <a:lnTo>
                    <a:pt x="80428" y="149157"/>
                  </a:lnTo>
                  <a:lnTo>
                    <a:pt x="37402" y="142944"/>
                  </a:lnTo>
                  <a:lnTo>
                    <a:pt x="0" y="1411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822">
              <a:extLst>
                <a:ext uri="{FF2B5EF4-FFF2-40B4-BE49-F238E27FC236}">
                  <a16:creationId xmlns:a16="http://schemas.microsoft.com/office/drawing/2014/main" id="{A3C95DE2-B58A-682E-8F71-322431DF44D8}"/>
                </a:ext>
              </a:extLst>
            </p:cNvPr>
            <p:cNvSpPr/>
            <p:nvPr>
              <p:custDataLst>
                <p:tags r:id="rId136"/>
              </p:custDataLst>
            </p:nvPr>
          </p:nvSpPr>
          <p:spPr>
            <a:xfrm>
              <a:off x="2361010" y="1563896"/>
              <a:ext cx="406666" cy="140452"/>
            </a:xfrm>
            <a:custGeom>
              <a:avLst/>
              <a:gdLst/>
              <a:ahLst/>
              <a:cxnLst/>
              <a:rect l="0" t="0" r="0" b="0"/>
              <a:pathLst>
                <a:path w="406666" h="140452">
                  <a:moveTo>
                    <a:pt x="96440" y="55354"/>
                  </a:moveTo>
                  <a:lnTo>
                    <a:pt x="96440" y="55354"/>
                  </a:lnTo>
                  <a:lnTo>
                    <a:pt x="101496" y="50298"/>
                  </a:lnTo>
                  <a:lnTo>
                    <a:pt x="106801" y="47815"/>
                  </a:lnTo>
                  <a:lnTo>
                    <a:pt x="109697" y="47153"/>
                  </a:lnTo>
                  <a:lnTo>
                    <a:pt x="111628" y="45653"/>
                  </a:lnTo>
                  <a:lnTo>
                    <a:pt x="113774" y="41165"/>
                  </a:lnTo>
                  <a:lnTo>
                    <a:pt x="115445" y="13109"/>
                  </a:lnTo>
                  <a:lnTo>
                    <a:pt x="112648" y="7298"/>
                  </a:lnTo>
                  <a:lnTo>
                    <a:pt x="110420" y="4266"/>
                  </a:lnTo>
                  <a:lnTo>
                    <a:pt x="102301" y="898"/>
                  </a:lnTo>
                  <a:lnTo>
                    <a:pt x="97172" y="0"/>
                  </a:lnTo>
                  <a:lnTo>
                    <a:pt x="85829" y="1825"/>
                  </a:lnTo>
                  <a:lnTo>
                    <a:pt x="70365" y="8802"/>
                  </a:lnTo>
                  <a:lnTo>
                    <a:pt x="53436" y="17572"/>
                  </a:lnTo>
                  <a:lnTo>
                    <a:pt x="33956" y="26873"/>
                  </a:lnTo>
                  <a:lnTo>
                    <a:pt x="25278" y="34229"/>
                  </a:lnTo>
                  <a:lnTo>
                    <a:pt x="2729" y="62267"/>
                  </a:lnTo>
                  <a:lnTo>
                    <a:pt x="99" y="69488"/>
                  </a:lnTo>
                  <a:lnTo>
                    <a:pt x="0" y="85977"/>
                  </a:lnTo>
                  <a:lnTo>
                    <a:pt x="3483" y="98245"/>
                  </a:lnTo>
                  <a:lnTo>
                    <a:pt x="14343" y="114744"/>
                  </a:lnTo>
                  <a:lnTo>
                    <a:pt x="19484" y="116114"/>
                  </a:lnTo>
                  <a:lnTo>
                    <a:pt x="33662" y="114814"/>
                  </a:lnTo>
                  <a:lnTo>
                    <a:pt x="44903" y="110708"/>
                  </a:lnTo>
                  <a:lnTo>
                    <a:pt x="60742" y="99449"/>
                  </a:lnTo>
                  <a:lnTo>
                    <a:pt x="74062" y="81546"/>
                  </a:lnTo>
                  <a:lnTo>
                    <a:pt x="90070" y="70288"/>
                  </a:lnTo>
                  <a:lnTo>
                    <a:pt x="93609" y="64461"/>
                  </a:lnTo>
                  <a:lnTo>
                    <a:pt x="96391" y="46379"/>
                  </a:lnTo>
                  <a:lnTo>
                    <a:pt x="96425" y="51048"/>
                  </a:lnTo>
                  <a:lnTo>
                    <a:pt x="93611" y="56263"/>
                  </a:lnTo>
                  <a:lnTo>
                    <a:pt x="91379" y="59135"/>
                  </a:lnTo>
                  <a:lnTo>
                    <a:pt x="90949" y="63166"/>
                  </a:lnTo>
                  <a:lnTo>
                    <a:pt x="96163" y="104454"/>
                  </a:lnTo>
                  <a:lnTo>
                    <a:pt x="101962" y="114570"/>
                  </a:lnTo>
                  <a:lnTo>
                    <a:pt x="106471" y="120232"/>
                  </a:lnTo>
                  <a:lnTo>
                    <a:pt x="110535" y="122947"/>
                  </a:lnTo>
                  <a:lnTo>
                    <a:pt x="114304" y="123700"/>
                  </a:lnTo>
                  <a:lnTo>
                    <a:pt x="131209" y="121191"/>
                  </a:lnTo>
                  <a:lnTo>
                    <a:pt x="141902" y="113432"/>
                  </a:lnTo>
                  <a:lnTo>
                    <a:pt x="185274" y="77810"/>
                  </a:lnTo>
                  <a:lnTo>
                    <a:pt x="208732" y="57244"/>
                  </a:lnTo>
                  <a:lnTo>
                    <a:pt x="209401" y="57673"/>
                  </a:lnTo>
                  <a:lnTo>
                    <a:pt x="210563" y="63721"/>
                  </a:lnTo>
                  <a:lnTo>
                    <a:pt x="210736" y="106485"/>
                  </a:lnTo>
                  <a:lnTo>
                    <a:pt x="210740" y="140451"/>
                  </a:lnTo>
                  <a:lnTo>
                    <a:pt x="238186" y="113616"/>
                  </a:lnTo>
                  <a:lnTo>
                    <a:pt x="244105" y="104884"/>
                  </a:lnTo>
                  <a:lnTo>
                    <a:pt x="245684" y="101074"/>
                  </a:lnTo>
                  <a:lnTo>
                    <a:pt x="253082" y="94019"/>
                  </a:lnTo>
                  <a:lnTo>
                    <a:pt x="262367" y="86296"/>
                  </a:lnTo>
                  <a:lnTo>
                    <a:pt x="270021" y="75809"/>
                  </a:lnTo>
                  <a:lnTo>
                    <a:pt x="274602" y="72166"/>
                  </a:lnTo>
                  <a:lnTo>
                    <a:pt x="289047" y="65980"/>
                  </a:lnTo>
                  <a:lnTo>
                    <a:pt x="291519" y="63496"/>
                  </a:lnTo>
                  <a:lnTo>
                    <a:pt x="293168" y="60782"/>
                  </a:lnTo>
                  <a:lnTo>
                    <a:pt x="295325" y="60031"/>
                  </a:lnTo>
                  <a:lnTo>
                    <a:pt x="297822" y="60589"/>
                  </a:lnTo>
                  <a:lnTo>
                    <a:pt x="304376" y="64032"/>
                  </a:lnTo>
                  <a:lnTo>
                    <a:pt x="305988" y="111235"/>
                  </a:lnTo>
                  <a:lnTo>
                    <a:pt x="305989" y="111940"/>
                  </a:lnTo>
                  <a:lnTo>
                    <a:pt x="314190" y="104254"/>
                  </a:lnTo>
                  <a:lnTo>
                    <a:pt x="322858" y="102172"/>
                  </a:lnTo>
                  <a:lnTo>
                    <a:pt x="365391" y="74335"/>
                  </a:lnTo>
                  <a:lnTo>
                    <a:pt x="400164" y="55910"/>
                  </a:lnTo>
                  <a:lnTo>
                    <a:pt x="400523" y="56783"/>
                  </a:lnTo>
                  <a:lnTo>
                    <a:pt x="400921" y="60575"/>
                  </a:lnTo>
                  <a:lnTo>
                    <a:pt x="403920" y="65788"/>
                  </a:lnTo>
                  <a:lnTo>
                    <a:pt x="406202" y="68660"/>
                  </a:lnTo>
                  <a:lnTo>
                    <a:pt x="406665" y="72692"/>
                  </a:lnTo>
                  <a:lnTo>
                    <a:pt x="400797" y="105503"/>
                  </a:lnTo>
                  <a:lnTo>
                    <a:pt x="391715" y="13155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823">
              <a:extLst>
                <a:ext uri="{FF2B5EF4-FFF2-40B4-BE49-F238E27FC236}">
                  <a16:creationId xmlns:a16="http://schemas.microsoft.com/office/drawing/2014/main" id="{5A48B5CB-058F-7D3B-BFA8-B24F744E894A}"/>
                </a:ext>
              </a:extLst>
            </p:cNvPr>
            <p:cNvSpPr/>
            <p:nvPr>
              <p:custDataLst>
                <p:tags r:id="rId137"/>
              </p:custDataLst>
            </p:nvPr>
          </p:nvSpPr>
          <p:spPr>
            <a:xfrm>
              <a:off x="2809875" y="1609725"/>
              <a:ext cx="66284" cy="219076"/>
            </a:xfrm>
            <a:custGeom>
              <a:avLst/>
              <a:gdLst/>
              <a:ahLst/>
              <a:cxnLst/>
              <a:rect l="0" t="0" r="0" b="0"/>
              <a:pathLst>
                <a:path w="66284" h="219076">
                  <a:moveTo>
                    <a:pt x="57150" y="0"/>
                  </a:moveTo>
                  <a:lnTo>
                    <a:pt x="57150" y="0"/>
                  </a:lnTo>
                  <a:lnTo>
                    <a:pt x="65350" y="0"/>
                  </a:lnTo>
                  <a:lnTo>
                    <a:pt x="65792" y="1058"/>
                  </a:lnTo>
                  <a:lnTo>
                    <a:pt x="66283" y="5056"/>
                  </a:lnTo>
                  <a:lnTo>
                    <a:pt x="50184" y="52663"/>
                  </a:lnTo>
                  <a:lnTo>
                    <a:pt x="40358" y="94189"/>
                  </a:lnTo>
                  <a:lnTo>
                    <a:pt x="28394" y="135963"/>
                  </a:lnTo>
                  <a:lnTo>
                    <a:pt x="18996" y="163757"/>
                  </a:lnTo>
                  <a:lnTo>
                    <a:pt x="4226" y="199404"/>
                  </a:lnTo>
                  <a:lnTo>
                    <a:pt x="0"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824">
              <a:extLst>
                <a:ext uri="{FF2B5EF4-FFF2-40B4-BE49-F238E27FC236}">
                  <a16:creationId xmlns:a16="http://schemas.microsoft.com/office/drawing/2014/main" id="{09206F32-D003-F6A3-0E61-17790987BFA9}"/>
                </a:ext>
              </a:extLst>
            </p:cNvPr>
            <p:cNvSpPr/>
            <p:nvPr>
              <p:custDataLst>
                <p:tags r:id="rId138"/>
              </p:custDataLst>
            </p:nvPr>
          </p:nvSpPr>
          <p:spPr>
            <a:xfrm>
              <a:off x="2819400" y="1590842"/>
              <a:ext cx="112800" cy="112667"/>
            </a:xfrm>
            <a:custGeom>
              <a:avLst/>
              <a:gdLst/>
              <a:ahLst/>
              <a:cxnLst/>
              <a:rect l="0" t="0" r="0" b="0"/>
              <a:pathLst>
                <a:path w="112800" h="112667">
                  <a:moveTo>
                    <a:pt x="47625" y="47458"/>
                  </a:moveTo>
                  <a:lnTo>
                    <a:pt x="47625" y="47458"/>
                  </a:lnTo>
                  <a:lnTo>
                    <a:pt x="68348" y="29558"/>
                  </a:lnTo>
                  <a:lnTo>
                    <a:pt x="104488" y="1100"/>
                  </a:lnTo>
                  <a:lnTo>
                    <a:pt x="112799" y="0"/>
                  </a:lnTo>
                  <a:lnTo>
                    <a:pt x="110811" y="2729"/>
                  </a:lnTo>
                  <a:lnTo>
                    <a:pt x="108799" y="4939"/>
                  </a:lnTo>
                  <a:lnTo>
                    <a:pt x="106563" y="13038"/>
                  </a:lnTo>
                  <a:lnTo>
                    <a:pt x="104511" y="22635"/>
                  </a:lnTo>
                  <a:lnTo>
                    <a:pt x="87540" y="57147"/>
                  </a:lnTo>
                  <a:lnTo>
                    <a:pt x="52764" y="99118"/>
                  </a:lnTo>
                  <a:lnTo>
                    <a:pt x="47086" y="102168"/>
                  </a:lnTo>
                  <a:lnTo>
                    <a:pt x="41035" y="104582"/>
                  </a:lnTo>
                  <a:lnTo>
                    <a:pt x="34819" y="109182"/>
                  </a:lnTo>
                  <a:lnTo>
                    <a:pt x="25705" y="111933"/>
                  </a:lnTo>
                  <a:lnTo>
                    <a:pt x="20312" y="112666"/>
                  </a:lnTo>
                  <a:lnTo>
                    <a:pt x="11497" y="110659"/>
                  </a:lnTo>
                  <a:lnTo>
                    <a:pt x="0" y="1046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825">
              <a:extLst>
                <a:ext uri="{FF2B5EF4-FFF2-40B4-BE49-F238E27FC236}">
                  <a16:creationId xmlns:a16="http://schemas.microsoft.com/office/drawing/2014/main" id="{F59DC9BD-F816-2D54-0FDF-3DC866E74CA1}"/>
                </a:ext>
              </a:extLst>
            </p:cNvPr>
            <p:cNvSpPr/>
            <p:nvPr>
              <p:custDataLst>
                <p:tags r:id="rId139"/>
              </p:custDataLst>
            </p:nvPr>
          </p:nvSpPr>
          <p:spPr>
            <a:xfrm>
              <a:off x="2952750" y="1447800"/>
              <a:ext cx="55826" cy="247651"/>
            </a:xfrm>
            <a:custGeom>
              <a:avLst/>
              <a:gdLst/>
              <a:ahLst/>
              <a:cxnLst/>
              <a:rect l="0" t="0" r="0" b="0"/>
              <a:pathLst>
                <a:path w="55826" h="247651">
                  <a:moveTo>
                    <a:pt x="47625" y="0"/>
                  </a:moveTo>
                  <a:lnTo>
                    <a:pt x="47625" y="0"/>
                  </a:lnTo>
                  <a:lnTo>
                    <a:pt x="52681" y="5056"/>
                  </a:lnTo>
                  <a:lnTo>
                    <a:pt x="55825" y="23371"/>
                  </a:lnTo>
                  <a:lnTo>
                    <a:pt x="49284" y="66666"/>
                  </a:lnTo>
                  <a:lnTo>
                    <a:pt x="40826" y="106654"/>
                  </a:lnTo>
                  <a:lnTo>
                    <a:pt x="25664" y="146382"/>
                  </a:lnTo>
                  <a:lnTo>
                    <a:pt x="14307" y="179192"/>
                  </a:lnTo>
                  <a:lnTo>
                    <a:pt x="3609" y="225190"/>
                  </a:lnTo>
                  <a:lnTo>
                    <a:pt x="0"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826">
              <a:extLst>
                <a:ext uri="{FF2B5EF4-FFF2-40B4-BE49-F238E27FC236}">
                  <a16:creationId xmlns:a16="http://schemas.microsoft.com/office/drawing/2014/main" id="{2C47B38A-6055-A46F-7AB9-D0EDA1B2BB6E}"/>
                </a:ext>
              </a:extLst>
            </p:cNvPr>
            <p:cNvSpPr/>
            <p:nvPr>
              <p:custDataLst>
                <p:tags r:id="rId140"/>
              </p:custDataLst>
            </p:nvPr>
          </p:nvSpPr>
          <p:spPr>
            <a:xfrm>
              <a:off x="3050416" y="1567182"/>
              <a:ext cx="124601" cy="118744"/>
            </a:xfrm>
            <a:custGeom>
              <a:avLst/>
              <a:gdLst/>
              <a:ahLst/>
              <a:cxnLst/>
              <a:rect l="0" t="0" r="0" b="0"/>
              <a:pathLst>
                <a:path w="124601" h="118744">
                  <a:moveTo>
                    <a:pt x="35684" y="52068"/>
                  </a:moveTo>
                  <a:lnTo>
                    <a:pt x="35684" y="52068"/>
                  </a:lnTo>
                  <a:lnTo>
                    <a:pt x="53584" y="44529"/>
                  </a:lnTo>
                  <a:lnTo>
                    <a:pt x="93294" y="34458"/>
                  </a:lnTo>
                  <a:lnTo>
                    <a:pt x="123022" y="16742"/>
                  </a:lnTo>
                  <a:lnTo>
                    <a:pt x="124600" y="14759"/>
                  </a:lnTo>
                  <a:lnTo>
                    <a:pt x="124595" y="12379"/>
                  </a:lnTo>
                  <a:lnTo>
                    <a:pt x="121766" y="6912"/>
                  </a:lnTo>
                  <a:lnTo>
                    <a:pt x="116982" y="954"/>
                  </a:lnTo>
                  <a:lnTo>
                    <a:pt x="112107" y="0"/>
                  </a:lnTo>
                  <a:lnTo>
                    <a:pt x="72559" y="8705"/>
                  </a:lnTo>
                  <a:lnTo>
                    <a:pt x="54959" y="17465"/>
                  </a:lnTo>
                  <a:lnTo>
                    <a:pt x="19550" y="62736"/>
                  </a:lnTo>
                  <a:lnTo>
                    <a:pt x="1209" y="96185"/>
                  </a:lnTo>
                  <a:lnTo>
                    <a:pt x="0" y="100529"/>
                  </a:lnTo>
                  <a:lnTo>
                    <a:pt x="253" y="103426"/>
                  </a:lnTo>
                  <a:lnTo>
                    <a:pt x="1480" y="105356"/>
                  </a:lnTo>
                  <a:lnTo>
                    <a:pt x="3357" y="106644"/>
                  </a:lnTo>
                  <a:lnTo>
                    <a:pt x="43408" y="114048"/>
                  </a:lnTo>
                  <a:lnTo>
                    <a:pt x="102359" y="1187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1827">
              <a:extLst>
                <a:ext uri="{FF2B5EF4-FFF2-40B4-BE49-F238E27FC236}">
                  <a16:creationId xmlns:a16="http://schemas.microsoft.com/office/drawing/2014/main" id="{6338ADB7-3301-B0A3-E691-B19F8FCD7267}"/>
                </a:ext>
              </a:extLst>
            </p:cNvPr>
            <p:cNvSpPr/>
            <p:nvPr>
              <p:custDataLst>
                <p:tags r:id="rId141"/>
              </p:custDataLst>
            </p:nvPr>
          </p:nvSpPr>
          <p:spPr>
            <a:xfrm>
              <a:off x="3143250" y="1543593"/>
              <a:ext cx="198309" cy="132131"/>
            </a:xfrm>
            <a:custGeom>
              <a:avLst/>
              <a:gdLst/>
              <a:ahLst/>
              <a:cxnLst/>
              <a:rect l="0" t="0" r="0" b="0"/>
              <a:pathLst>
                <a:path w="198309" h="132131">
                  <a:moveTo>
                    <a:pt x="180975" y="28032"/>
                  </a:moveTo>
                  <a:lnTo>
                    <a:pt x="180975" y="28032"/>
                  </a:lnTo>
                  <a:lnTo>
                    <a:pt x="196163" y="11785"/>
                  </a:lnTo>
                  <a:lnTo>
                    <a:pt x="198308" y="5642"/>
                  </a:lnTo>
                  <a:lnTo>
                    <a:pt x="197822" y="3580"/>
                  </a:lnTo>
                  <a:lnTo>
                    <a:pt x="196440" y="2206"/>
                  </a:lnTo>
                  <a:lnTo>
                    <a:pt x="192082" y="679"/>
                  </a:lnTo>
                  <a:lnTo>
                    <a:pt x="186617" y="0"/>
                  </a:lnTo>
                  <a:lnTo>
                    <a:pt x="141698" y="12762"/>
                  </a:lnTo>
                  <a:lnTo>
                    <a:pt x="100791" y="26204"/>
                  </a:lnTo>
                  <a:lnTo>
                    <a:pt x="86779" y="37603"/>
                  </a:lnTo>
                  <a:lnTo>
                    <a:pt x="80902" y="45691"/>
                  </a:lnTo>
                  <a:lnTo>
                    <a:pt x="79335" y="49330"/>
                  </a:lnTo>
                  <a:lnTo>
                    <a:pt x="79348" y="51756"/>
                  </a:lnTo>
                  <a:lnTo>
                    <a:pt x="80416" y="53373"/>
                  </a:lnTo>
                  <a:lnTo>
                    <a:pt x="124425" y="87142"/>
                  </a:lnTo>
                  <a:lnTo>
                    <a:pt x="140819" y="97522"/>
                  </a:lnTo>
                  <a:lnTo>
                    <a:pt x="144679" y="101875"/>
                  </a:lnTo>
                  <a:lnTo>
                    <a:pt x="148969" y="112357"/>
                  </a:lnTo>
                  <a:lnTo>
                    <a:pt x="149054" y="117057"/>
                  </a:lnTo>
                  <a:lnTo>
                    <a:pt x="146327" y="125101"/>
                  </a:lnTo>
                  <a:lnTo>
                    <a:pt x="144118" y="127670"/>
                  </a:lnTo>
                  <a:lnTo>
                    <a:pt x="138842" y="130524"/>
                  </a:lnTo>
                  <a:lnTo>
                    <a:pt x="124864" y="132130"/>
                  </a:lnTo>
                  <a:lnTo>
                    <a:pt x="87028" y="126127"/>
                  </a:lnTo>
                  <a:lnTo>
                    <a:pt x="57536" y="122009"/>
                  </a:lnTo>
                  <a:lnTo>
                    <a:pt x="0" y="947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 name="SMARTInkShape-Group396">
            <a:extLst>
              <a:ext uri="{FF2B5EF4-FFF2-40B4-BE49-F238E27FC236}">
                <a16:creationId xmlns:a16="http://schemas.microsoft.com/office/drawing/2014/main" id="{0B644655-4C77-0B63-A840-8BA58E77A1FD}"/>
              </a:ext>
            </a:extLst>
          </p:cNvPr>
          <p:cNvGrpSpPr/>
          <p:nvPr/>
        </p:nvGrpSpPr>
        <p:grpSpPr>
          <a:xfrm>
            <a:off x="3543300" y="1556635"/>
            <a:ext cx="331204" cy="195966"/>
            <a:chOff x="3543300" y="1556635"/>
            <a:chExt cx="331204" cy="195966"/>
          </a:xfrm>
        </p:grpSpPr>
        <p:sp>
          <p:nvSpPr>
            <p:cNvPr id="22" name="SMARTInkShape-1828">
              <a:extLst>
                <a:ext uri="{FF2B5EF4-FFF2-40B4-BE49-F238E27FC236}">
                  <a16:creationId xmlns:a16="http://schemas.microsoft.com/office/drawing/2014/main" id="{4EA8DA24-8BDA-338A-FB70-82E6A22937EB}"/>
                </a:ext>
              </a:extLst>
            </p:cNvPr>
            <p:cNvSpPr/>
            <p:nvPr>
              <p:custDataLst>
                <p:tags r:id="rId133"/>
              </p:custDataLst>
            </p:nvPr>
          </p:nvSpPr>
          <p:spPr>
            <a:xfrm>
              <a:off x="3543300" y="1647825"/>
              <a:ext cx="276226" cy="19051"/>
            </a:xfrm>
            <a:custGeom>
              <a:avLst/>
              <a:gdLst/>
              <a:ahLst/>
              <a:cxnLst/>
              <a:rect l="0" t="0" r="0" b="0"/>
              <a:pathLst>
                <a:path w="276226" h="19051">
                  <a:moveTo>
                    <a:pt x="0" y="19050"/>
                  </a:moveTo>
                  <a:lnTo>
                    <a:pt x="0" y="19050"/>
                  </a:lnTo>
                  <a:lnTo>
                    <a:pt x="45586" y="19050"/>
                  </a:lnTo>
                  <a:lnTo>
                    <a:pt x="91976" y="19050"/>
                  </a:lnTo>
                  <a:lnTo>
                    <a:pt x="132968" y="19050"/>
                  </a:lnTo>
                  <a:lnTo>
                    <a:pt x="173571" y="13994"/>
                  </a:lnTo>
                  <a:lnTo>
                    <a:pt x="220087" y="10114"/>
                  </a:lnTo>
                  <a:lnTo>
                    <a:pt x="2762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1829">
              <a:extLst>
                <a:ext uri="{FF2B5EF4-FFF2-40B4-BE49-F238E27FC236}">
                  <a16:creationId xmlns:a16="http://schemas.microsoft.com/office/drawing/2014/main" id="{920868C4-C0E6-C0B4-708F-C18F0A2005FD}"/>
                </a:ext>
              </a:extLst>
            </p:cNvPr>
            <p:cNvSpPr/>
            <p:nvPr>
              <p:custDataLst>
                <p:tags r:id="rId134"/>
              </p:custDataLst>
            </p:nvPr>
          </p:nvSpPr>
          <p:spPr>
            <a:xfrm>
              <a:off x="3752850" y="1556635"/>
              <a:ext cx="121654" cy="195966"/>
            </a:xfrm>
            <a:custGeom>
              <a:avLst/>
              <a:gdLst/>
              <a:ahLst/>
              <a:cxnLst/>
              <a:rect l="0" t="0" r="0" b="0"/>
              <a:pathLst>
                <a:path w="121654" h="195966">
                  <a:moveTo>
                    <a:pt x="0" y="24515"/>
                  </a:moveTo>
                  <a:lnTo>
                    <a:pt x="0" y="24515"/>
                  </a:lnTo>
                  <a:lnTo>
                    <a:pt x="0" y="0"/>
                  </a:lnTo>
                  <a:lnTo>
                    <a:pt x="0" y="2331"/>
                  </a:lnTo>
                  <a:lnTo>
                    <a:pt x="2822" y="6894"/>
                  </a:lnTo>
                  <a:lnTo>
                    <a:pt x="8662" y="12450"/>
                  </a:lnTo>
                  <a:lnTo>
                    <a:pt x="55485" y="44438"/>
                  </a:lnTo>
                  <a:lnTo>
                    <a:pt x="70169" y="55595"/>
                  </a:lnTo>
                  <a:lnTo>
                    <a:pt x="112832" y="81440"/>
                  </a:lnTo>
                  <a:lnTo>
                    <a:pt x="118939" y="87915"/>
                  </a:lnTo>
                  <a:lnTo>
                    <a:pt x="121653" y="94321"/>
                  </a:lnTo>
                  <a:lnTo>
                    <a:pt x="121319" y="97510"/>
                  </a:lnTo>
                  <a:lnTo>
                    <a:pt x="110377" y="118468"/>
                  </a:lnTo>
                  <a:lnTo>
                    <a:pt x="96322" y="136196"/>
                  </a:lnTo>
                  <a:lnTo>
                    <a:pt x="87613" y="142943"/>
                  </a:lnTo>
                  <a:lnTo>
                    <a:pt x="79156" y="148058"/>
                  </a:lnTo>
                  <a:lnTo>
                    <a:pt x="32174" y="183475"/>
                  </a:lnTo>
                  <a:lnTo>
                    <a:pt x="29286" y="185854"/>
                  </a:lnTo>
                  <a:lnTo>
                    <a:pt x="28575" y="1959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 name="SMARTInkShape-Group397">
            <a:extLst>
              <a:ext uri="{FF2B5EF4-FFF2-40B4-BE49-F238E27FC236}">
                <a16:creationId xmlns:a16="http://schemas.microsoft.com/office/drawing/2014/main" id="{3C908334-F3F2-8CCB-A486-EC2CB7A24215}"/>
              </a:ext>
            </a:extLst>
          </p:cNvPr>
          <p:cNvGrpSpPr/>
          <p:nvPr/>
        </p:nvGrpSpPr>
        <p:grpSpPr>
          <a:xfrm>
            <a:off x="4114800" y="1547087"/>
            <a:ext cx="1847851" cy="262664"/>
            <a:chOff x="4114800" y="1547087"/>
            <a:chExt cx="1847851" cy="262664"/>
          </a:xfrm>
        </p:grpSpPr>
        <p:sp>
          <p:nvSpPr>
            <p:cNvPr id="25" name="SMARTInkShape-1830">
              <a:extLst>
                <a:ext uri="{FF2B5EF4-FFF2-40B4-BE49-F238E27FC236}">
                  <a16:creationId xmlns:a16="http://schemas.microsoft.com/office/drawing/2014/main" id="{07620D1C-4C77-35E1-9A83-9EBC605EDEC6}"/>
                </a:ext>
              </a:extLst>
            </p:cNvPr>
            <p:cNvSpPr/>
            <p:nvPr>
              <p:custDataLst>
                <p:tags r:id="rId121"/>
              </p:custDataLst>
            </p:nvPr>
          </p:nvSpPr>
          <p:spPr>
            <a:xfrm>
              <a:off x="4114800" y="1556612"/>
              <a:ext cx="95251" cy="253139"/>
            </a:xfrm>
            <a:custGeom>
              <a:avLst/>
              <a:gdLst/>
              <a:ahLst/>
              <a:cxnLst/>
              <a:rect l="0" t="0" r="0" b="0"/>
              <a:pathLst>
                <a:path w="95251" h="253139">
                  <a:moveTo>
                    <a:pt x="0" y="5488"/>
                  </a:moveTo>
                  <a:lnTo>
                    <a:pt x="0" y="5488"/>
                  </a:lnTo>
                  <a:lnTo>
                    <a:pt x="0" y="432"/>
                  </a:lnTo>
                  <a:lnTo>
                    <a:pt x="1058" y="0"/>
                  </a:lnTo>
                  <a:lnTo>
                    <a:pt x="5056" y="2344"/>
                  </a:lnTo>
                  <a:lnTo>
                    <a:pt x="6546" y="4450"/>
                  </a:lnTo>
                  <a:lnTo>
                    <a:pt x="8201" y="9613"/>
                  </a:lnTo>
                  <a:lnTo>
                    <a:pt x="9447" y="53757"/>
                  </a:lnTo>
                  <a:lnTo>
                    <a:pt x="9502" y="89169"/>
                  </a:lnTo>
                  <a:lnTo>
                    <a:pt x="9520" y="136239"/>
                  </a:lnTo>
                  <a:lnTo>
                    <a:pt x="6702" y="166643"/>
                  </a:lnTo>
                  <a:lnTo>
                    <a:pt x="52" y="214049"/>
                  </a:lnTo>
                  <a:lnTo>
                    <a:pt x="34" y="214379"/>
                  </a:lnTo>
                  <a:lnTo>
                    <a:pt x="3" y="206779"/>
                  </a:lnTo>
                  <a:lnTo>
                    <a:pt x="8663" y="190554"/>
                  </a:lnTo>
                  <a:lnTo>
                    <a:pt x="45124" y="143514"/>
                  </a:lnTo>
                  <a:lnTo>
                    <a:pt x="71172" y="112660"/>
                  </a:lnTo>
                  <a:lnTo>
                    <a:pt x="72849" y="108686"/>
                  </a:lnTo>
                  <a:lnTo>
                    <a:pt x="75024" y="106037"/>
                  </a:lnTo>
                  <a:lnTo>
                    <a:pt x="80264" y="103093"/>
                  </a:lnTo>
                  <a:lnTo>
                    <a:pt x="89163" y="101436"/>
                  </a:lnTo>
                  <a:lnTo>
                    <a:pt x="91192" y="103320"/>
                  </a:lnTo>
                  <a:lnTo>
                    <a:pt x="93447" y="111058"/>
                  </a:lnTo>
                  <a:lnTo>
                    <a:pt x="95203" y="150152"/>
                  </a:lnTo>
                  <a:lnTo>
                    <a:pt x="87704" y="190775"/>
                  </a:lnTo>
                  <a:lnTo>
                    <a:pt x="85986" y="234264"/>
                  </a:lnTo>
                  <a:lnTo>
                    <a:pt x="85841" y="244044"/>
                  </a:lnTo>
                  <a:lnTo>
                    <a:pt x="86860" y="247075"/>
                  </a:lnTo>
                  <a:lnTo>
                    <a:pt x="95250" y="2531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1831">
              <a:extLst>
                <a:ext uri="{FF2B5EF4-FFF2-40B4-BE49-F238E27FC236}">
                  <a16:creationId xmlns:a16="http://schemas.microsoft.com/office/drawing/2014/main" id="{ADCB1F6D-338E-CF27-29E7-7E34D86E9599}"/>
                </a:ext>
              </a:extLst>
            </p:cNvPr>
            <p:cNvSpPr/>
            <p:nvPr>
              <p:custDataLst>
                <p:tags r:id="rId122"/>
              </p:custDataLst>
            </p:nvPr>
          </p:nvSpPr>
          <p:spPr>
            <a:xfrm>
              <a:off x="4324350" y="1695611"/>
              <a:ext cx="133351" cy="104284"/>
            </a:xfrm>
            <a:custGeom>
              <a:avLst/>
              <a:gdLst/>
              <a:ahLst/>
              <a:cxnLst/>
              <a:rect l="0" t="0" r="0" b="0"/>
              <a:pathLst>
                <a:path w="133351" h="104284">
                  <a:moveTo>
                    <a:pt x="0" y="37939"/>
                  </a:moveTo>
                  <a:lnTo>
                    <a:pt x="0" y="37939"/>
                  </a:lnTo>
                  <a:lnTo>
                    <a:pt x="43230" y="37939"/>
                  </a:lnTo>
                  <a:lnTo>
                    <a:pt x="58372" y="36881"/>
                  </a:lnTo>
                  <a:lnTo>
                    <a:pt x="105992" y="28806"/>
                  </a:lnTo>
                  <a:lnTo>
                    <a:pt x="121951" y="23474"/>
                  </a:lnTo>
                  <a:lnTo>
                    <a:pt x="125750" y="20887"/>
                  </a:lnTo>
                  <a:lnTo>
                    <a:pt x="129972" y="15191"/>
                  </a:lnTo>
                  <a:lnTo>
                    <a:pt x="130040" y="12190"/>
                  </a:lnTo>
                  <a:lnTo>
                    <a:pt x="127293" y="6034"/>
                  </a:lnTo>
                  <a:lnTo>
                    <a:pt x="124020" y="3969"/>
                  </a:lnTo>
                  <a:lnTo>
                    <a:pt x="109301" y="1063"/>
                  </a:lnTo>
                  <a:lnTo>
                    <a:pt x="74079" y="0"/>
                  </a:lnTo>
                  <a:lnTo>
                    <a:pt x="28977" y="16255"/>
                  </a:lnTo>
                  <a:lnTo>
                    <a:pt x="24609" y="20308"/>
                  </a:lnTo>
                  <a:lnTo>
                    <a:pt x="6664" y="53374"/>
                  </a:lnTo>
                  <a:lnTo>
                    <a:pt x="1975" y="72733"/>
                  </a:lnTo>
                  <a:lnTo>
                    <a:pt x="3433" y="79127"/>
                  </a:lnTo>
                  <a:lnTo>
                    <a:pt x="10697" y="91875"/>
                  </a:lnTo>
                  <a:lnTo>
                    <a:pt x="15599" y="96122"/>
                  </a:lnTo>
                  <a:lnTo>
                    <a:pt x="26688" y="100840"/>
                  </a:lnTo>
                  <a:lnTo>
                    <a:pt x="73726" y="104283"/>
                  </a:lnTo>
                  <a:lnTo>
                    <a:pt x="133350" y="950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1832">
              <a:extLst>
                <a:ext uri="{FF2B5EF4-FFF2-40B4-BE49-F238E27FC236}">
                  <a16:creationId xmlns:a16="http://schemas.microsoft.com/office/drawing/2014/main" id="{56DAE447-9B85-08FA-3301-AEFC6B12EF8B}"/>
                </a:ext>
              </a:extLst>
            </p:cNvPr>
            <p:cNvSpPr/>
            <p:nvPr>
              <p:custDataLst>
                <p:tags r:id="rId123"/>
              </p:custDataLst>
            </p:nvPr>
          </p:nvSpPr>
          <p:spPr>
            <a:xfrm>
              <a:off x="4491960" y="1695878"/>
              <a:ext cx="175291" cy="94144"/>
            </a:xfrm>
            <a:custGeom>
              <a:avLst/>
              <a:gdLst/>
              <a:ahLst/>
              <a:cxnLst/>
              <a:rect l="0" t="0" r="0" b="0"/>
              <a:pathLst>
                <a:path w="175291" h="94144">
                  <a:moveTo>
                    <a:pt x="127665" y="28147"/>
                  </a:moveTo>
                  <a:lnTo>
                    <a:pt x="127665" y="28147"/>
                  </a:lnTo>
                  <a:lnTo>
                    <a:pt x="127665" y="19946"/>
                  </a:lnTo>
                  <a:lnTo>
                    <a:pt x="126607" y="19505"/>
                  </a:lnTo>
                  <a:lnTo>
                    <a:pt x="122609" y="19014"/>
                  </a:lnTo>
                  <a:lnTo>
                    <a:pt x="122177" y="17825"/>
                  </a:lnTo>
                  <a:lnTo>
                    <a:pt x="124521" y="13682"/>
                  </a:lnTo>
                  <a:lnTo>
                    <a:pt x="124510" y="12154"/>
                  </a:lnTo>
                  <a:lnTo>
                    <a:pt x="123445" y="11135"/>
                  </a:lnTo>
                  <a:lnTo>
                    <a:pt x="121677" y="10455"/>
                  </a:lnTo>
                  <a:lnTo>
                    <a:pt x="120498" y="8944"/>
                  </a:lnTo>
                  <a:lnTo>
                    <a:pt x="119187" y="4443"/>
                  </a:lnTo>
                  <a:lnTo>
                    <a:pt x="116721" y="2819"/>
                  </a:lnTo>
                  <a:lnTo>
                    <a:pt x="97555" y="213"/>
                  </a:lnTo>
                  <a:lnTo>
                    <a:pt x="91717" y="0"/>
                  </a:lnTo>
                  <a:lnTo>
                    <a:pt x="46349" y="21068"/>
                  </a:lnTo>
                  <a:lnTo>
                    <a:pt x="12179" y="48984"/>
                  </a:lnTo>
                  <a:lnTo>
                    <a:pt x="1254" y="69599"/>
                  </a:lnTo>
                  <a:lnTo>
                    <a:pt x="0" y="75890"/>
                  </a:lnTo>
                  <a:lnTo>
                    <a:pt x="1428" y="85702"/>
                  </a:lnTo>
                  <a:lnTo>
                    <a:pt x="3290" y="88742"/>
                  </a:lnTo>
                  <a:lnTo>
                    <a:pt x="5590" y="90769"/>
                  </a:lnTo>
                  <a:lnTo>
                    <a:pt x="8182" y="92120"/>
                  </a:lnTo>
                  <a:lnTo>
                    <a:pt x="16706" y="90799"/>
                  </a:lnTo>
                  <a:lnTo>
                    <a:pt x="26491" y="86684"/>
                  </a:lnTo>
                  <a:lnTo>
                    <a:pt x="62734" y="63002"/>
                  </a:lnTo>
                  <a:lnTo>
                    <a:pt x="79852" y="42471"/>
                  </a:lnTo>
                  <a:lnTo>
                    <a:pt x="87647" y="38620"/>
                  </a:lnTo>
                  <a:lnTo>
                    <a:pt x="80192" y="83221"/>
                  </a:lnTo>
                  <a:lnTo>
                    <a:pt x="80141" y="87088"/>
                  </a:lnTo>
                  <a:lnTo>
                    <a:pt x="82224" y="89666"/>
                  </a:lnTo>
                  <a:lnTo>
                    <a:pt x="90183" y="92530"/>
                  </a:lnTo>
                  <a:lnTo>
                    <a:pt x="101507" y="94143"/>
                  </a:lnTo>
                  <a:lnTo>
                    <a:pt x="147238" y="85082"/>
                  </a:lnTo>
                  <a:lnTo>
                    <a:pt x="161412" y="80615"/>
                  </a:lnTo>
                  <a:lnTo>
                    <a:pt x="175290" y="662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1833">
              <a:extLst>
                <a:ext uri="{FF2B5EF4-FFF2-40B4-BE49-F238E27FC236}">
                  <a16:creationId xmlns:a16="http://schemas.microsoft.com/office/drawing/2014/main" id="{48F9E9BD-D73F-23DC-3452-57DB2FEB4D1E}"/>
                </a:ext>
              </a:extLst>
            </p:cNvPr>
            <p:cNvSpPr/>
            <p:nvPr>
              <p:custDataLst>
                <p:tags r:id="rId124"/>
              </p:custDataLst>
            </p:nvPr>
          </p:nvSpPr>
          <p:spPr>
            <a:xfrm>
              <a:off x="4657725" y="1706415"/>
              <a:ext cx="152401" cy="83179"/>
            </a:xfrm>
            <a:custGeom>
              <a:avLst/>
              <a:gdLst/>
              <a:ahLst/>
              <a:cxnLst/>
              <a:rect l="0" t="0" r="0" b="0"/>
              <a:pathLst>
                <a:path w="152401" h="83179">
                  <a:moveTo>
                    <a:pt x="0" y="17610"/>
                  </a:moveTo>
                  <a:lnTo>
                    <a:pt x="0" y="17610"/>
                  </a:lnTo>
                  <a:lnTo>
                    <a:pt x="5056" y="17610"/>
                  </a:lnTo>
                  <a:lnTo>
                    <a:pt x="10361" y="14788"/>
                  </a:lnTo>
                  <a:lnTo>
                    <a:pt x="16247" y="11064"/>
                  </a:lnTo>
                  <a:lnTo>
                    <a:pt x="25510" y="7909"/>
                  </a:lnTo>
                  <a:lnTo>
                    <a:pt x="34958" y="1800"/>
                  </a:lnTo>
                  <a:lnTo>
                    <a:pt x="41290" y="0"/>
                  </a:lnTo>
                  <a:lnTo>
                    <a:pt x="44460" y="578"/>
                  </a:lnTo>
                  <a:lnTo>
                    <a:pt x="57152" y="6289"/>
                  </a:lnTo>
                  <a:lnTo>
                    <a:pt x="60327" y="6888"/>
                  </a:lnTo>
                  <a:lnTo>
                    <a:pt x="66675" y="13197"/>
                  </a:lnTo>
                  <a:lnTo>
                    <a:pt x="71967" y="23057"/>
                  </a:lnTo>
                  <a:lnTo>
                    <a:pt x="75642" y="52834"/>
                  </a:lnTo>
                  <a:lnTo>
                    <a:pt x="70979" y="71674"/>
                  </a:lnTo>
                  <a:lnTo>
                    <a:pt x="68486" y="75877"/>
                  </a:lnTo>
                  <a:lnTo>
                    <a:pt x="62894" y="80548"/>
                  </a:lnTo>
                  <a:lnTo>
                    <a:pt x="53796" y="83178"/>
                  </a:lnTo>
                  <a:lnTo>
                    <a:pt x="51738" y="82488"/>
                  </a:lnTo>
                  <a:lnTo>
                    <a:pt x="50367" y="80971"/>
                  </a:lnTo>
                  <a:lnTo>
                    <a:pt x="48844" y="76462"/>
                  </a:lnTo>
                  <a:lnTo>
                    <a:pt x="47785" y="61866"/>
                  </a:lnTo>
                  <a:lnTo>
                    <a:pt x="52730" y="47421"/>
                  </a:lnTo>
                  <a:lnTo>
                    <a:pt x="63652" y="38621"/>
                  </a:lnTo>
                  <a:lnTo>
                    <a:pt x="110948" y="14550"/>
                  </a:lnTo>
                  <a:lnTo>
                    <a:pt x="135432" y="9362"/>
                  </a:lnTo>
                  <a:lnTo>
                    <a:pt x="152400" y="80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1834">
              <a:extLst>
                <a:ext uri="{FF2B5EF4-FFF2-40B4-BE49-F238E27FC236}">
                  <a16:creationId xmlns:a16="http://schemas.microsoft.com/office/drawing/2014/main" id="{87750AFF-6371-BD8B-2FF2-F72488F36ED2}"/>
                </a:ext>
              </a:extLst>
            </p:cNvPr>
            <p:cNvSpPr/>
            <p:nvPr>
              <p:custDataLst>
                <p:tags r:id="rId125"/>
              </p:custDataLst>
            </p:nvPr>
          </p:nvSpPr>
          <p:spPr>
            <a:xfrm>
              <a:off x="4829336" y="1571625"/>
              <a:ext cx="95090" cy="209472"/>
            </a:xfrm>
            <a:custGeom>
              <a:avLst/>
              <a:gdLst/>
              <a:ahLst/>
              <a:cxnLst/>
              <a:rect l="0" t="0" r="0" b="0"/>
              <a:pathLst>
                <a:path w="95090" h="209472">
                  <a:moveTo>
                    <a:pt x="28414" y="0"/>
                  </a:moveTo>
                  <a:lnTo>
                    <a:pt x="28414" y="0"/>
                  </a:lnTo>
                  <a:lnTo>
                    <a:pt x="28414" y="38540"/>
                  </a:lnTo>
                  <a:lnTo>
                    <a:pt x="23358" y="78565"/>
                  </a:lnTo>
                  <a:lnTo>
                    <a:pt x="15157" y="117235"/>
                  </a:lnTo>
                  <a:lnTo>
                    <a:pt x="3962" y="160623"/>
                  </a:lnTo>
                  <a:lnTo>
                    <a:pt x="0" y="206503"/>
                  </a:lnTo>
                  <a:lnTo>
                    <a:pt x="1005" y="207519"/>
                  </a:lnTo>
                  <a:lnTo>
                    <a:pt x="4944" y="208647"/>
                  </a:lnTo>
                  <a:lnTo>
                    <a:pt x="30434" y="209471"/>
                  </a:lnTo>
                  <a:lnTo>
                    <a:pt x="57152" y="201930"/>
                  </a:lnTo>
                  <a:lnTo>
                    <a:pt x="95089"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1835">
              <a:extLst>
                <a:ext uri="{FF2B5EF4-FFF2-40B4-BE49-F238E27FC236}">
                  <a16:creationId xmlns:a16="http://schemas.microsoft.com/office/drawing/2014/main" id="{C3053FE5-7C16-DF04-449B-31C3F3C501CC}"/>
                </a:ext>
              </a:extLst>
            </p:cNvPr>
            <p:cNvSpPr/>
            <p:nvPr>
              <p:custDataLst>
                <p:tags r:id="rId126"/>
              </p:custDataLst>
            </p:nvPr>
          </p:nvSpPr>
          <p:spPr>
            <a:xfrm>
              <a:off x="4791075" y="1687889"/>
              <a:ext cx="161926" cy="17087"/>
            </a:xfrm>
            <a:custGeom>
              <a:avLst/>
              <a:gdLst/>
              <a:ahLst/>
              <a:cxnLst/>
              <a:rect l="0" t="0" r="0" b="0"/>
              <a:pathLst>
                <a:path w="161926" h="17087">
                  <a:moveTo>
                    <a:pt x="0" y="17086"/>
                  </a:moveTo>
                  <a:lnTo>
                    <a:pt x="0" y="17086"/>
                  </a:lnTo>
                  <a:lnTo>
                    <a:pt x="9721" y="16028"/>
                  </a:lnTo>
                  <a:lnTo>
                    <a:pt x="53961" y="8885"/>
                  </a:lnTo>
                  <a:lnTo>
                    <a:pt x="93994" y="4913"/>
                  </a:lnTo>
                  <a:lnTo>
                    <a:pt x="116750" y="74"/>
                  </a:lnTo>
                  <a:lnTo>
                    <a:pt x="133380" y="0"/>
                  </a:lnTo>
                  <a:lnTo>
                    <a:pt x="147828" y="3495"/>
                  </a:lnTo>
                  <a:lnTo>
                    <a:pt x="152527" y="5909"/>
                  </a:lnTo>
                  <a:lnTo>
                    <a:pt x="161925" y="170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1836">
              <a:extLst>
                <a:ext uri="{FF2B5EF4-FFF2-40B4-BE49-F238E27FC236}">
                  <a16:creationId xmlns:a16="http://schemas.microsoft.com/office/drawing/2014/main" id="{87EDA1A7-7DF8-8915-A1B4-07BADF550BB3}"/>
                </a:ext>
              </a:extLst>
            </p:cNvPr>
            <p:cNvSpPr/>
            <p:nvPr>
              <p:custDataLst>
                <p:tags r:id="rId127"/>
              </p:custDataLst>
            </p:nvPr>
          </p:nvSpPr>
          <p:spPr>
            <a:xfrm>
              <a:off x="5143500" y="1678154"/>
              <a:ext cx="238126" cy="127963"/>
            </a:xfrm>
            <a:custGeom>
              <a:avLst/>
              <a:gdLst/>
              <a:ahLst/>
              <a:cxnLst/>
              <a:rect l="0" t="0" r="0" b="0"/>
              <a:pathLst>
                <a:path w="238126" h="127963">
                  <a:moveTo>
                    <a:pt x="0" y="36346"/>
                  </a:moveTo>
                  <a:lnTo>
                    <a:pt x="0" y="36346"/>
                  </a:lnTo>
                  <a:lnTo>
                    <a:pt x="0" y="28145"/>
                  </a:lnTo>
                  <a:lnTo>
                    <a:pt x="8201" y="18736"/>
                  </a:lnTo>
                  <a:lnTo>
                    <a:pt x="35924" y="4165"/>
                  </a:lnTo>
                  <a:lnTo>
                    <a:pt x="54271" y="0"/>
                  </a:lnTo>
                  <a:lnTo>
                    <a:pt x="66807" y="4670"/>
                  </a:lnTo>
                  <a:lnTo>
                    <a:pt x="92101" y="24915"/>
                  </a:lnTo>
                  <a:lnTo>
                    <a:pt x="99142" y="39732"/>
                  </a:lnTo>
                  <a:lnTo>
                    <a:pt x="108719" y="80171"/>
                  </a:lnTo>
                  <a:lnTo>
                    <a:pt x="108463" y="88846"/>
                  </a:lnTo>
                  <a:lnTo>
                    <a:pt x="106175" y="95688"/>
                  </a:lnTo>
                  <a:lnTo>
                    <a:pt x="92351" y="119329"/>
                  </a:lnTo>
                  <a:lnTo>
                    <a:pt x="88026" y="123418"/>
                  </a:lnTo>
                  <a:lnTo>
                    <a:pt x="77575" y="127962"/>
                  </a:lnTo>
                  <a:lnTo>
                    <a:pt x="71825" y="127056"/>
                  </a:lnTo>
                  <a:lnTo>
                    <a:pt x="59792" y="120406"/>
                  </a:lnTo>
                  <a:lnTo>
                    <a:pt x="53032" y="113217"/>
                  </a:lnTo>
                  <a:lnTo>
                    <a:pt x="51230" y="109818"/>
                  </a:lnTo>
                  <a:lnTo>
                    <a:pt x="53750" y="84809"/>
                  </a:lnTo>
                  <a:lnTo>
                    <a:pt x="61283" y="68116"/>
                  </a:lnTo>
                  <a:lnTo>
                    <a:pt x="83367" y="40152"/>
                  </a:lnTo>
                  <a:lnTo>
                    <a:pt x="101842" y="25714"/>
                  </a:lnTo>
                  <a:lnTo>
                    <a:pt x="138099" y="10866"/>
                  </a:lnTo>
                  <a:lnTo>
                    <a:pt x="169802" y="8382"/>
                  </a:lnTo>
                  <a:lnTo>
                    <a:pt x="238125" y="172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SMARTInkShape-1837">
              <a:extLst>
                <a:ext uri="{FF2B5EF4-FFF2-40B4-BE49-F238E27FC236}">
                  <a16:creationId xmlns:a16="http://schemas.microsoft.com/office/drawing/2014/main" id="{DCE982F9-8F8E-7690-0730-CF40E52D7AA7}"/>
                </a:ext>
              </a:extLst>
            </p:cNvPr>
            <p:cNvSpPr/>
            <p:nvPr>
              <p:custDataLst>
                <p:tags r:id="rId128"/>
              </p:custDataLst>
            </p:nvPr>
          </p:nvSpPr>
          <p:spPr>
            <a:xfrm>
              <a:off x="5344615" y="1696356"/>
              <a:ext cx="217986" cy="108878"/>
            </a:xfrm>
            <a:custGeom>
              <a:avLst/>
              <a:gdLst/>
              <a:ahLst/>
              <a:cxnLst/>
              <a:rect l="0" t="0" r="0" b="0"/>
              <a:pathLst>
                <a:path w="217986" h="108878">
                  <a:moveTo>
                    <a:pt x="132260" y="18144"/>
                  </a:moveTo>
                  <a:lnTo>
                    <a:pt x="132260" y="18144"/>
                  </a:lnTo>
                  <a:lnTo>
                    <a:pt x="123128" y="9011"/>
                  </a:lnTo>
                  <a:lnTo>
                    <a:pt x="122851" y="3679"/>
                  </a:lnTo>
                  <a:lnTo>
                    <a:pt x="121754" y="2151"/>
                  </a:lnTo>
                  <a:lnTo>
                    <a:pt x="119964" y="1132"/>
                  </a:lnTo>
                  <a:lnTo>
                    <a:pt x="114095" y="0"/>
                  </a:lnTo>
                  <a:lnTo>
                    <a:pt x="79922" y="232"/>
                  </a:lnTo>
                  <a:lnTo>
                    <a:pt x="56780" y="6722"/>
                  </a:lnTo>
                  <a:lnTo>
                    <a:pt x="41222" y="16406"/>
                  </a:lnTo>
                  <a:lnTo>
                    <a:pt x="11328" y="49208"/>
                  </a:lnTo>
                  <a:lnTo>
                    <a:pt x="4429" y="64053"/>
                  </a:lnTo>
                  <a:lnTo>
                    <a:pt x="0" y="95886"/>
                  </a:lnTo>
                  <a:lnTo>
                    <a:pt x="695" y="101722"/>
                  </a:lnTo>
                  <a:lnTo>
                    <a:pt x="2217" y="105613"/>
                  </a:lnTo>
                  <a:lnTo>
                    <a:pt x="4290" y="108207"/>
                  </a:lnTo>
                  <a:lnTo>
                    <a:pt x="7789" y="108877"/>
                  </a:lnTo>
                  <a:lnTo>
                    <a:pt x="47232" y="96844"/>
                  </a:lnTo>
                  <a:lnTo>
                    <a:pt x="61308" y="90869"/>
                  </a:lnTo>
                  <a:lnTo>
                    <a:pt x="71798" y="81863"/>
                  </a:lnTo>
                  <a:lnTo>
                    <a:pt x="81046" y="71864"/>
                  </a:lnTo>
                  <a:lnTo>
                    <a:pt x="119080" y="40513"/>
                  </a:lnTo>
                  <a:lnTo>
                    <a:pt x="131772" y="19015"/>
                  </a:lnTo>
                  <a:lnTo>
                    <a:pt x="132115" y="23458"/>
                  </a:lnTo>
                  <a:lnTo>
                    <a:pt x="129373" y="28620"/>
                  </a:lnTo>
                  <a:lnTo>
                    <a:pt x="110517" y="57819"/>
                  </a:lnTo>
                  <a:lnTo>
                    <a:pt x="106722" y="71408"/>
                  </a:lnTo>
                  <a:lnTo>
                    <a:pt x="107857" y="81681"/>
                  </a:lnTo>
                  <a:lnTo>
                    <a:pt x="109641" y="85902"/>
                  </a:lnTo>
                  <a:lnTo>
                    <a:pt x="112948" y="88716"/>
                  </a:lnTo>
                  <a:lnTo>
                    <a:pt x="126655" y="92676"/>
                  </a:lnTo>
                  <a:lnTo>
                    <a:pt x="134354" y="93603"/>
                  </a:lnTo>
                  <a:lnTo>
                    <a:pt x="162072" y="86593"/>
                  </a:lnTo>
                  <a:lnTo>
                    <a:pt x="217985" y="562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1838">
              <a:extLst>
                <a:ext uri="{FF2B5EF4-FFF2-40B4-BE49-F238E27FC236}">
                  <a16:creationId xmlns:a16="http://schemas.microsoft.com/office/drawing/2014/main" id="{E54F8725-80D2-1119-6F8E-EBF7D9C90F8A}"/>
                </a:ext>
              </a:extLst>
            </p:cNvPr>
            <p:cNvSpPr/>
            <p:nvPr>
              <p:custDataLst>
                <p:tags r:id="rId129"/>
              </p:custDataLst>
            </p:nvPr>
          </p:nvSpPr>
          <p:spPr>
            <a:xfrm>
              <a:off x="5591612" y="1547087"/>
              <a:ext cx="85289" cy="205324"/>
            </a:xfrm>
            <a:custGeom>
              <a:avLst/>
              <a:gdLst/>
              <a:ahLst/>
              <a:cxnLst/>
              <a:rect l="0" t="0" r="0" b="0"/>
              <a:pathLst>
                <a:path w="85289" h="205324">
                  <a:moveTo>
                    <a:pt x="18613" y="5488"/>
                  </a:moveTo>
                  <a:lnTo>
                    <a:pt x="18613" y="5488"/>
                  </a:lnTo>
                  <a:lnTo>
                    <a:pt x="23669" y="5488"/>
                  </a:lnTo>
                  <a:lnTo>
                    <a:pt x="25158" y="4430"/>
                  </a:lnTo>
                  <a:lnTo>
                    <a:pt x="26152" y="2666"/>
                  </a:lnTo>
                  <a:lnTo>
                    <a:pt x="26814" y="432"/>
                  </a:lnTo>
                  <a:lnTo>
                    <a:pt x="27255" y="0"/>
                  </a:lnTo>
                  <a:lnTo>
                    <a:pt x="27550" y="771"/>
                  </a:lnTo>
                  <a:lnTo>
                    <a:pt x="28086" y="38980"/>
                  </a:lnTo>
                  <a:lnTo>
                    <a:pt x="23070" y="85834"/>
                  </a:lnTo>
                  <a:lnTo>
                    <a:pt x="12948" y="132680"/>
                  </a:lnTo>
                  <a:lnTo>
                    <a:pt x="2881" y="176232"/>
                  </a:lnTo>
                  <a:lnTo>
                    <a:pt x="0" y="198234"/>
                  </a:lnTo>
                  <a:lnTo>
                    <a:pt x="912" y="200660"/>
                  </a:lnTo>
                  <a:lnTo>
                    <a:pt x="2579" y="202278"/>
                  </a:lnTo>
                  <a:lnTo>
                    <a:pt x="4749" y="203356"/>
                  </a:lnTo>
                  <a:lnTo>
                    <a:pt x="30166" y="205323"/>
                  </a:lnTo>
                  <a:lnTo>
                    <a:pt x="70755" y="195801"/>
                  </a:lnTo>
                  <a:lnTo>
                    <a:pt x="85288" y="1864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1839">
              <a:extLst>
                <a:ext uri="{FF2B5EF4-FFF2-40B4-BE49-F238E27FC236}">
                  <a16:creationId xmlns:a16="http://schemas.microsoft.com/office/drawing/2014/main" id="{D8D79133-52A0-BF9F-3428-E38769F1E06F}"/>
                </a:ext>
              </a:extLst>
            </p:cNvPr>
            <p:cNvSpPr/>
            <p:nvPr>
              <p:custDataLst>
                <p:tags r:id="rId130"/>
              </p:custDataLst>
            </p:nvPr>
          </p:nvSpPr>
          <p:spPr>
            <a:xfrm>
              <a:off x="5581650" y="1659182"/>
              <a:ext cx="114301" cy="26744"/>
            </a:xfrm>
            <a:custGeom>
              <a:avLst/>
              <a:gdLst/>
              <a:ahLst/>
              <a:cxnLst/>
              <a:rect l="0" t="0" r="0" b="0"/>
              <a:pathLst>
                <a:path w="114301" h="26744">
                  <a:moveTo>
                    <a:pt x="0" y="26743"/>
                  </a:moveTo>
                  <a:lnTo>
                    <a:pt x="0" y="26743"/>
                  </a:lnTo>
                  <a:lnTo>
                    <a:pt x="9721" y="25685"/>
                  </a:lnTo>
                  <a:lnTo>
                    <a:pt x="51457" y="10496"/>
                  </a:lnTo>
                  <a:lnTo>
                    <a:pt x="85642" y="0"/>
                  </a:lnTo>
                  <a:lnTo>
                    <a:pt x="114300" y="76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1840">
              <a:extLst>
                <a:ext uri="{FF2B5EF4-FFF2-40B4-BE49-F238E27FC236}">
                  <a16:creationId xmlns:a16="http://schemas.microsoft.com/office/drawing/2014/main" id="{D4F351E0-BCC2-455B-C6BA-012951D9BA26}"/>
                </a:ext>
              </a:extLst>
            </p:cNvPr>
            <p:cNvSpPr/>
            <p:nvPr>
              <p:custDataLst>
                <p:tags r:id="rId131"/>
              </p:custDataLst>
            </p:nvPr>
          </p:nvSpPr>
          <p:spPr>
            <a:xfrm>
              <a:off x="5724821" y="1639248"/>
              <a:ext cx="102173" cy="108300"/>
            </a:xfrm>
            <a:custGeom>
              <a:avLst/>
              <a:gdLst/>
              <a:ahLst/>
              <a:cxnLst/>
              <a:rect l="0" t="0" r="0" b="0"/>
              <a:pathLst>
                <a:path w="102173" h="108300">
                  <a:moveTo>
                    <a:pt x="18754" y="37152"/>
                  </a:moveTo>
                  <a:lnTo>
                    <a:pt x="18754" y="37152"/>
                  </a:lnTo>
                  <a:lnTo>
                    <a:pt x="23810" y="37152"/>
                  </a:lnTo>
                  <a:lnTo>
                    <a:pt x="25299" y="38210"/>
                  </a:lnTo>
                  <a:lnTo>
                    <a:pt x="26293" y="39974"/>
                  </a:lnTo>
                  <a:lnTo>
                    <a:pt x="26955" y="42208"/>
                  </a:lnTo>
                  <a:lnTo>
                    <a:pt x="28455" y="43698"/>
                  </a:lnTo>
                  <a:lnTo>
                    <a:pt x="38466" y="48911"/>
                  </a:lnTo>
                  <a:lnTo>
                    <a:pt x="41420" y="51341"/>
                  </a:lnTo>
                  <a:lnTo>
                    <a:pt x="50347" y="54042"/>
                  </a:lnTo>
                  <a:lnTo>
                    <a:pt x="55691" y="54762"/>
                  </a:lnTo>
                  <a:lnTo>
                    <a:pt x="64452" y="52740"/>
                  </a:lnTo>
                  <a:lnTo>
                    <a:pt x="96692" y="33774"/>
                  </a:lnTo>
                  <a:lnTo>
                    <a:pt x="101018" y="27537"/>
                  </a:lnTo>
                  <a:lnTo>
                    <a:pt x="102172" y="24392"/>
                  </a:lnTo>
                  <a:lnTo>
                    <a:pt x="100632" y="15253"/>
                  </a:lnTo>
                  <a:lnTo>
                    <a:pt x="96075" y="2252"/>
                  </a:lnTo>
                  <a:lnTo>
                    <a:pt x="80117" y="0"/>
                  </a:lnTo>
                  <a:lnTo>
                    <a:pt x="53884" y="297"/>
                  </a:lnTo>
                  <a:lnTo>
                    <a:pt x="41070" y="4192"/>
                  </a:lnTo>
                  <a:lnTo>
                    <a:pt x="31142" y="12272"/>
                  </a:lnTo>
                  <a:lnTo>
                    <a:pt x="7293" y="40814"/>
                  </a:lnTo>
                  <a:lnTo>
                    <a:pt x="1953" y="59521"/>
                  </a:lnTo>
                  <a:lnTo>
                    <a:pt x="0" y="86090"/>
                  </a:lnTo>
                  <a:lnTo>
                    <a:pt x="5480" y="96296"/>
                  </a:lnTo>
                  <a:lnTo>
                    <a:pt x="9904" y="101982"/>
                  </a:lnTo>
                  <a:lnTo>
                    <a:pt x="20465" y="108299"/>
                  </a:lnTo>
                  <a:lnTo>
                    <a:pt x="66379" y="1038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1841">
              <a:extLst>
                <a:ext uri="{FF2B5EF4-FFF2-40B4-BE49-F238E27FC236}">
                  <a16:creationId xmlns:a16="http://schemas.microsoft.com/office/drawing/2014/main" id="{F6DC8F12-06FE-4064-9A5F-2229D98E6C17}"/>
                </a:ext>
              </a:extLst>
            </p:cNvPr>
            <p:cNvSpPr/>
            <p:nvPr>
              <p:custDataLst>
                <p:tags r:id="rId132"/>
              </p:custDataLst>
            </p:nvPr>
          </p:nvSpPr>
          <p:spPr>
            <a:xfrm>
              <a:off x="5810250" y="1619366"/>
              <a:ext cx="152401" cy="142271"/>
            </a:xfrm>
            <a:custGeom>
              <a:avLst/>
              <a:gdLst/>
              <a:ahLst/>
              <a:cxnLst/>
              <a:rect l="0" t="0" r="0" b="0"/>
              <a:pathLst>
                <a:path w="152401" h="142271">
                  <a:moveTo>
                    <a:pt x="152400" y="9409"/>
                  </a:moveTo>
                  <a:lnTo>
                    <a:pt x="152400" y="9409"/>
                  </a:lnTo>
                  <a:lnTo>
                    <a:pt x="152400" y="1208"/>
                  </a:lnTo>
                  <a:lnTo>
                    <a:pt x="151342" y="767"/>
                  </a:lnTo>
                  <a:lnTo>
                    <a:pt x="139143" y="0"/>
                  </a:lnTo>
                  <a:lnTo>
                    <a:pt x="113798" y="7511"/>
                  </a:lnTo>
                  <a:lnTo>
                    <a:pt x="99099" y="15079"/>
                  </a:lnTo>
                  <a:lnTo>
                    <a:pt x="69521" y="23483"/>
                  </a:lnTo>
                  <a:lnTo>
                    <a:pt x="59826" y="31892"/>
                  </a:lnTo>
                  <a:lnTo>
                    <a:pt x="55759" y="37098"/>
                  </a:lnTo>
                  <a:lnTo>
                    <a:pt x="54106" y="41626"/>
                  </a:lnTo>
                  <a:lnTo>
                    <a:pt x="54062" y="45704"/>
                  </a:lnTo>
                  <a:lnTo>
                    <a:pt x="55091" y="49481"/>
                  </a:lnTo>
                  <a:lnTo>
                    <a:pt x="56836" y="51998"/>
                  </a:lnTo>
                  <a:lnTo>
                    <a:pt x="59057" y="53677"/>
                  </a:lnTo>
                  <a:lnTo>
                    <a:pt x="100946" y="70095"/>
                  </a:lnTo>
                  <a:lnTo>
                    <a:pt x="120456" y="84422"/>
                  </a:lnTo>
                  <a:lnTo>
                    <a:pt x="134586" y="102073"/>
                  </a:lnTo>
                  <a:lnTo>
                    <a:pt x="139191" y="114446"/>
                  </a:lnTo>
                  <a:lnTo>
                    <a:pt x="140419" y="120709"/>
                  </a:lnTo>
                  <a:lnTo>
                    <a:pt x="139121" y="124884"/>
                  </a:lnTo>
                  <a:lnTo>
                    <a:pt x="136139" y="127667"/>
                  </a:lnTo>
                  <a:lnTo>
                    <a:pt x="99467" y="140284"/>
                  </a:lnTo>
                  <a:lnTo>
                    <a:pt x="73270" y="142270"/>
                  </a:lnTo>
                  <a:lnTo>
                    <a:pt x="38579" y="135058"/>
                  </a:lnTo>
                  <a:lnTo>
                    <a:pt x="0" y="1141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SMARTInkShape-Group398">
            <a:extLst>
              <a:ext uri="{FF2B5EF4-FFF2-40B4-BE49-F238E27FC236}">
                <a16:creationId xmlns:a16="http://schemas.microsoft.com/office/drawing/2014/main" id="{3825052A-614F-C08B-EC06-D7447530F735}"/>
              </a:ext>
            </a:extLst>
          </p:cNvPr>
          <p:cNvGrpSpPr/>
          <p:nvPr/>
        </p:nvGrpSpPr>
        <p:grpSpPr>
          <a:xfrm>
            <a:off x="6314398" y="1509443"/>
            <a:ext cx="267378" cy="309833"/>
            <a:chOff x="6314398" y="1509443"/>
            <a:chExt cx="267378" cy="309833"/>
          </a:xfrm>
        </p:grpSpPr>
        <p:sp>
          <p:nvSpPr>
            <p:cNvPr id="38" name="SMARTInkShape-1842">
              <a:extLst>
                <a:ext uri="{FF2B5EF4-FFF2-40B4-BE49-F238E27FC236}">
                  <a16:creationId xmlns:a16="http://schemas.microsoft.com/office/drawing/2014/main" id="{860E2A46-CA00-202E-44FF-C8E5FD9F6F7E}"/>
                </a:ext>
              </a:extLst>
            </p:cNvPr>
            <p:cNvSpPr/>
            <p:nvPr>
              <p:custDataLst>
                <p:tags r:id="rId118"/>
              </p:custDataLst>
            </p:nvPr>
          </p:nvSpPr>
          <p:spPr>
            <a:xfrm>
              <a:off x="6314398" y="1628775"/>
              <a:ext cx="67237" cy="109764"/>
            </a:xfrm>
            <a:custGeom>
              <a:avLst/>
              <a:gdLst/>
              <a:ahLst/>
              <a:cxnLst/>
              <a:rect l="0" t="0" r="0" b="0"/>
              <a:pathLst>
                <a:path w="67237" h="109764">
                  <a:moveTo>
                    <a:pt x="57827" y="47625"/>
                  </a:moveTo>
                  <a:lnTo>
                    <a:pt x="57827" y="47625"/>
                  </a:lnTo>
                  <a:lnTo>
                    <a:pt x="57827" y="42569"/>
                  </a:lnTo>
                  <a:lnTo>
                    <a:pt x="60649" y="37264"/>
                  </a:lnTo>
                  <a:lnTo>
                    <a:pt x="66028" y="30291"/>
                  </a:lnTo>
                  <a:lnTo>
                    <a:pt x="67090" y="21310"/>
                  </a:lnTo>
                  <a:lnTo>
                    <a:pt x="67236" y="15468"/>
                  </a:lnTo>
                  <a:lnTo>
                    <a:pt x="64478" y="9344"/>
                  </a:lnTo>
                  <a:lnTo>
                    <a:pt x="59140" y="1846"/>
                  </a:lnTo>
                  <a:lnTo>
                    <a:pt x="43048" y="5603"/>
                  </a:lnTo>
                  <a:lnTo>
                    <a:pt x="29739" y="16249"/>
                  </a:lnTo>
                  <a:lnTo>
                    <a:pt x="3948" y="48953"/>
                  </a:lnTo>
                  <a:lnTo>
                    <a:pt x="742" y="56977"/>
                  </a:lnTo>
                  <a:lnTo>
                    <a:pt x="0" y="71537"/>
                  </a:lnTo>
                  <a:lnTo>
                    <a:pt x="5533" y="96691"/>
                  </a:lnTo>
                  <a:lnTo>
                    <a:pt x="10949" y="106474"/>
                  </a:lnTo>
                  <a:lnTo>
                    <a:pt x="13875" y="109082"/>
                  </a:lnTo>
                  <a:lnTo>
                    <a:pt x="17943" y="109763"/>
                  </a:lnTo>
                  <a:lnTo>
                    <a:pt x="28106" y="107697"/>
                  </a:lnTo>
                  <a:lnTo>
                    <a:pt x="40671" y="100584"/>
                  </a:lnTo>
                  <a:lnTo>
                    <a:pt x="56154" y="81661"/>
                  </a:lnTo>
                  <a:lnTo>
                    <a:pt x="62375" y="64869"/>
                  </a:lnTo>
                  <a:lnTo>
                    <a:pt x="66369" y="33275"/>
                  </a:lnTo>
                  <a:lnTo>
                    <a:pt x="5782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SMARTInkShape-1843">
              <a:extLst>
                <a:ext uri="{FF2B5EF4-FFF2-40B4-BE49-F238E27FC236}">
                  <a16:creationId xmlns:a16="http://schemas.microsoft.com/office/drawing/2014/main" id="{67A53028-CB7C-ECDC-5809-CC24490F0DEE}"/>
                </a:ext>
              </a:extLst>
            </p:cNvPr>
            <p:cNvSpPr/>
            <p:nvPr>
              <p:custDataLst>
                <p:tags r:id="rId119"/>
              </p:custDataLst>
            </p:nvPr>
          </p:nvSpPr>
          <p:spPr>
            <a:xfrm>
              <a:off x="6448425" y="1509443"/>
              <a:ext cx="85610" cy="309833"/>
            </a:xfrm>
            <a:custGeom>
              <a:avLst/>
              <a:gdLst/>
              <a:ahLst/>
              <a:cxnLst/>
              <a:rect l="0" t="0" r="0" b="0"/>
              <a:pathLst>
                <a:path w="85610" h="309833">
                  <a:moveTo>
                    <a:pt x="76200" y="81232"/>
                  </a:moveTo>
                  <a:lnTo>
                    <a:pt x="76200" y="81232"/>
                  </a:lnTo>
                  <a:lnTo>
                    <a:pt x="81256" y="76176"/>
                  </a:lnTo>
                  <a:lnTo>
                    <a:pt x="83738" y="70871"/>
                  </a:lnTo>
                  <a:lnTo>
                    <a:pt x="85609" y="41232"/>
                  </a:lnTo>
                  <a:lnTo>
                    <a:pt x="80635" y="25753"/>
                  </a:lnTo>
                  <a:lnTo>
                    <a:pt x="68387" y="7339"/>
                  </a:lnTo>
                  <a:lnTo>
                    <a:pt x="62126" y="659"/>
                  </a:lnTo>
                  <a:lnTo>
                    <a:pt x="58351" y="0"/>
                  </a:lnTo>
                  <a:lnTo>
                    <a:pt x="48511" y="2090"/>
                  </a:lnTo>
                  <a:lnTo>
                    <a:pt x="39905" y="9369"/>
                  </a:lnTo>
                  <a:lnTo>
                    <a:pt x="32552" y="20718"/>
                  </a:lnTo>
                  <a:lnTo>
                    <a:pt x="15981" y="62993"/>
                  </a:lnTo>
                  <a:lnTo>
                    <a:pt x="11438" y="101110"/>
                  </a:lnTo>
                  <a:lnTo>
                    <a:pt x="8844" y="140701"/>
                  </a:lnTo>
                  <a:lnTo>
                    <a:pt x="2060" y="187092"/>
                  </a:lnTo>
                  <a:lnTo>
                    <a:pt x="611" y="224428"/>
                  </a:lnTo>
                  <a:lnTo>
                    <a:pt x="121" y="264858"/>
                  </a:lnTo>
                  <a:lnTo>
                    <a:pt x="0" y="3098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1844">
              <a:extLst>
                <a:ext uri="{FF2B5EF4-FFF2-40B4-BE49-F238E27FC236}">
                  <a16:creationId xmlns:a16="http://schemas.microsoft.com/office/drawing/2014/main" id="{111645DB-7892-B9FB-C1FC-6E19A4116D59}"/>
                </a:ext>
              </a:extLst>
            </p:cNvPr>
            <p:cNvSpPr/>
            <p:nvPr>
              <p:custDataLst>
                <p:tags r:id="rId120"/>
              </p:custDataLst>
            </p:nvPr>
          </p:nvSpPr>
          <p:spPr>
            <a:xfrm>
              <a:off x="6410325" y="1666875"/>
              <a:ext cx="171451" cy="28576"/>
            </a:xfrm>
            <a:custGeom>
              <a:avLst/>
              <a:gdLst/>
              <a:ahLst/>
              <a:cxnLst/>
              <a:rect l="0" t="0" r="0" b="0"/>
              <a:pathLst>
                <a:path w="171451" h="28576">
                  <a:moveTo>
                    <a:pt x="0" y="28575"/>
                  </a:moveTo>
                  <a:lnTo>
                    <a:pt x="0" y="28575"/>
                  </a:lnTo>
                  <a:lnTo>
                    <a:pt x="40097" y="12328"/>
                  </a:lnTo>
                  <a:lnTo>
                    <a:pt x="79417" y="2749"/>
                  </a:lnTo>
                  <a:lnTo>
                    <a:pt x="115253" y="814"/>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SMARTInkShape-Group399">
            <a:extLst>
              <a:ext uri="{FF2B5EF4-FFF2-40B4-BE49-F238E27FC236}">
                <a16:creationId xmlns:a16="http://schemas.microsoft.com/office/drawing/2014/main" id="{2AA8627B-B34E-351C-C403-8DCDABA5D6E7}"/>
              </a:ext>
            </a:extLst>
          </p:cNvPr>
          <p:cNvGrpSpPr/>
          <p:nvPr/>
        </p:nvGrpSpPr>
        <p:grpSpPr>
          <a:xfrm>
            <a:off x="6919188" y="1486569"/>
            <a:ext cx="1799827" cy="332707"/>
            <a:chOff x="6919188" y="1486569"/>
            <a:chExt cx="1799827" cy="332707"/>
          </a:xfrm>
        </p:grpSpPr>
        <p:sp>
          <p:nvSpPr>
            <p:cNvPr id="42" name="SMARTInkShape-1845">
              <a:extLst>
                <a:ext uri="{FF2B5EF4-FFF2-40B4-BE49-F238E27FC236}">
                  <a16:creationId xmlns:a16="http://schemas.microsoft.com/office/drawing/2014/main" id="{F2BEA94C-4BC9-6E58-F807-C1156B0E5F8B}"/>
                </a:ext>
              </a:extLst>
            </p:cNvPr>
            <p:cNvSpPr/>
            <p:nvPr>
              <p:custDataLst>
                <p:tags r:id="rId103"/>
              </p:custDataLst>
            </p:nvPr>
          </p:nvSpPr>
          <p:spPr>
            <a:xfrm>
              <a:off x="6934200" y="1657742"/>
              <a:ext cx="5488" cy="113909"/>
            </a:xfrm>
            <a:custGeom>
              <a:avLst/>
              <a:gdLst/>
              <a:ahLst/>
              <a:cxnLst/>
              <a:rect l="0" t="0" r="0" b="0"/>
              <a:pathLst>
                <a:path w="5488" h="113909">
                  <a:moveTo>
                    <a:pt x="0" y="9133"/>
                  </a:moveTo>
                  <a:lnTo>
                    <a:pt x="0" y="9133"/>
                  </a:lnTo>
                  <a:lnTo>
                    <a:pt x="0" y="932"/>
                  </a:lnTo>
                  <a:lnTo>
                    <a:pt x="1058" y="491"/>
                  </a:lnTo>
                  <a:lnTo>
                    <a:pt x="5056" y="0"/>
                  </a:lnTo>
                  <a:lnTo>
                    <a:pt x="5487" y="1986"/>
                  </a:lnTo>
                  <a:lnTo>
                    <a:pt x="414" y="45758"/>
                  </a:lnTo>
                  <a:lnTo>
                    <a:pt x="36" y="92742"/>
                  </a:lnTo>
                  <a:lnTo>
                    <a:pt x="0" y="1139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1846">
              <a:extLst>
                <a:ext uri="{FF2B5EF4-FFF2-40B4-BE49-F238E27FC236}">
                  <a16:creationId xmlns:a16="http://schemas.microsoft.com/office/drawing/2014/main" id="{3929CEF4-2DB1-61CF-8B2C-5FAB9D858E6E}"/>
                </a:ext>
              </a:extLst>
            </p:cNvPr>
            <p:cNvSpPr/>
            <p:nvPr>
              <p:custDataLst>
                <p:tags r:id="rId104"/>
              </p:custDataLst>
            </p:nvPr>
          </p:nvSpPr>
          <p:spPr>
            <a:xfrm>
              <a:off x="6919188" y="1581150"/>
              <a:ext cx="24538" cy="57151"/>
            </a:xfrm>
            <a:custGeom>
              <a:avLst/>
              <a:gdLst/>
              <a:ahLst/>
              <a:cxnLst/>
              <a:rect l="0" t="0" r="0" b="0"/>
              <a:pathLst>
                <a:path w="24538" h="57151">
                  <a:moveTo>
                    <a:pt x="5487" y="57150"/>
                  </a:moveTo>
                  <a:lnTo>
                    <a:pt x="5487" y="57150"/>
                  </a:lnTo>
                  <a:lnTo>
                    <a:pt x="5487" y="52094"/>
                  </a:lnTo>
                  <a:lnTo>
                    <a:pt x="0" y="34357"/>
                  </a:lnTo>
                  <a:lnTo>
                    <a:pt x="4556" y="16218"/>
                  </a:lnTo>
                  <a:lnTo>
                    <a:pt x="5924" y="13987"/>
                  </a:lnTo>
                  <a:lnTo>
                    <a:pt x="2453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1847">
              <a:extLst>
                <a:ext uri="{FF2B5EF4-FFF2-40B4-BE49-F238E27FC236}">
                  <a16:creationId xmlns:a16="http://schemas.microsoft.com/office/drawing/2014/main" id="{4DA60018-9BF0-D133-481F-29E728048384}"/>
                </a:ext>
              </a:extLst>
            </p:cNvPr>
            <p:cNvSpPr/>
            <p:nvPr>
              <p:custDataLst>
                <p:tags r:id="rId105"/>
              </p:custDataLst>
            </p:nvPr>
          </p:nvSpPr>
          <p:spPr>
            <a:xfrm>
              <a:off x="6981825" y="1595115"/>
              <a:ext cx="217471" cy="138384"/>
            </a:xfrm>
            <a:custGeom>
              <a:avLst/>
              <a:gdLst/>
              <a:ahLst/>
              <a:cxnLst/>
              <a:rect l="0" t="0" r="0" b="0"/>
              <a:pathLst>
                <a:path w="217471" h="138384">
                  <a:moveTo>
                    <a:pt x="0" y="128910"/>
                  </a:moveTo>
                  <a:lnTo>
                    <a:pt x="0" y="128910"/>
                  </a:lnTo>
                  <a:lnTo>
                    <a:pt x="1058" y="119189"/>
                  </a:lnTo>
                  <a:lnTo>
                    <a:pt x="8662" y="98513"/>
                  </a:lnTo>
                  <a:lnTo>
                    <a:pt x="45988" y="54614"/>
                  </a:lnTo>
                  <a:lnTo>
                    <a:pt x="91729" y="9668"/>
                  </a:lnTo>
                  <a:lnTo>
                    <a:pt x="98272" y="7122"/>
                  </a:lnTo>
                  <a:lnTo>
                    <a:pt x="100439" y="5385"/>
                  </a:lnTo>
                  <a:lnTo>
                    <a:pt x="102848" y="632"/>
                  </a:lnTo>
                  <a:lnTo>
                    <a:pt x="104549" y="0"/>
                  </a:lnTo>
                  <a:lnTo>
                    <a:pt x="106741" y="636"/>
                  </a:lnTo>
                  <a:lnTo>
                    <a:pt x="109261" y="2119"/>
                  </a:lnTo>
                  <a:lnTo>
                    <a:pt x="110941" y="4166"/>
                  </a:lnTo>
                  <a:lnTo>
                    <a:pt x="112807" y="9263"/>
                  </a:lnTo>
                  <a:lnTo>
                    <a:pt x="112246" y="12104"/>
                  </a:lnTo>
                  <a:lnTo>
                    <a:pt x="107459" y="22216"/>
                  </a:lnTo>
                  <a:lnTo>
                    <a:pt x="104880" y="60557"/>
                  </a:lnTo>
                  <a:lnTo>
                    <a:pt x="113910" y="108048"/>
                  </a:lnTo>
                  <a:lnTo>
                    <a:pt x="114266" y="131647"/>
                  </a:lnTo>
                  <a:lnTo>
                    <a:pt x="115336" y="133910"/>
                  </a:lnTo>
                  <a:lnTo>
                    <a:pt x="117107" y="135418"/>
                  </a:lnTo>
                  <a:lnTo>
                    <a:pt x="119346" y="136424"/>
                  </a:lnTo>
                  <a:lnTo>
                    <a:pt x="119781" y="137094"/>
                  </a:lnTo>
                  <a:lnTo>
                    <a:pt x="119012" y="137541"/>
                  </a:lnTo>
                  <a:lnTo>
                    <a:pt x="117442" y="137839"/>
                  </a:lnTo>
                  <a:lnTo>
                    <a:pt x="117453" y="138038"/>
                  </a:lnTo>
                  <a:lnTo>
                    <a:pt x="122777" y="138383"/>
                  </a:lnTo>
                  <a:lnTo>
                    <a:pt x="123359" y="135590"/>
                  </a:lnTo>
                  <a:lnTo>
                    <a:pt x="123515" y="133363"/>
                  </a:lnTo>
                  <a:lnTo>
                    <a:pt x="155339" y="89302"/>
                  </a:lnTo>
                  <a:lnTo>
                    <a:pt x="184144" y="59103"/>
                  </a:lnTo>
                  <a:lnTo>
                    <a:pt x="193319" y="55551"/>
                  </a:lnTo>
                  <a:lnTo>
                    <a:pt x="198730" y="54604"/>
                  </a:lnTo>
                  <a:lnTo>
                    <a:pt x="202336" y="55031"/>
                  </a:lnTo>
                  <a:lnTo>
                    <a:pt x="204741" y="56374"/>
                  </a:lnTo>
                  <a:lnTo>
                    <a:pt x="215462" y="69068"/>
                  </a:lnTo>
                  <a:lnTo>
                    <a:pt x="217470" y="75150"/>
                  </a:lnTo>
                  <a:lnTo>
                    <a:pt x="215540" y="84202"/>
                  </a:lnTo>
                  <a:lnTo>
                    <a:pt x="211324" y="101199"/>
                  </a:lnTo>
                  <a:lnTo>
                    <a:pt x="209550" y="1289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SMARTInkShape-1848">
              <a:extLst>
                <a:ext uri="{FF2B5EF4-FFF2-40B4-BE49-F238E27FC236}">
                  <a16:creationId xmlns:a16="http://schemas.microsoft.com/office/drawing/2014/main" id="{E2F4D8AA-F812-C8C3-9AC6-B6B25A92BB42}"/>
                </a:ext>
              </a:extLst>
            </p:cNvPr>
            <p:cNvSpPr/>
            <p:nvPr>
              <p:custDataLst>
                <p:tags r:id="rId106"/>
              </p:custDataLst>
            </p:nvPr>
          </p:nvSpPr>
          <p:spPr>
            <a:xfrm>
              <a:off x="7288930" y="1533525"/>
              <a:ext cx="92946" cy="186863"/>
            </a:xfrm>
            <a:custGeom>
              <a:avLst/>
              <a:gdLst/>
              <a:ahLst/>
              <a:cxnLst/>
              <a:rect l="0" t="0" r="0" b="0"/>
              <a:pathLst>
                <a:path w="92946" h="186863">
                  <a:moveTo>
                    <a:pt x="73895" y="123825"/>
                  </a:moveTo>
                  <a:lnTo>
                    <a:pt x="73895" y="123825"/>
                  </a:lnTo>
                  <a:lnTo>
                    <a:pt x="73895" y="110567"/>
                  </a:lnTo>
                  <a:lnTo>
                    <a:pt x="71073" y="104527"/>
                  </a:lnTo>
                  <a:lnTo>
                    <a:pt x="67348" y="98315"/>
                  </a:lnTo>
                  <a:lnTo>
                    <a:pt x="65694" y="92026"/>
                  </a:lnTo>
                  <a:lnTo>
                    <a:pt x="64194" y="89926"/>
                  </a:lnTo>
                  <a:lnTo>
                    <a:pt x="62135" y="88525"/>
                  </a:lnTo>
                  <a:lnTo>
                    <a:pt x="55969" y="86969"/>
                  </a:lnTo>
                  <a:lnTo>
                    <a:pt x="46172" y="86278"/>
                  </a:lnTo>
                  <a:lnTo>
                    <a:pt x="41654" y="88211"/>
                  </a:lnTo>
                  <a:lnTo>
                    <a:pt x="18392" y="112288"/>
                  </a:lnTo>
                  <a:lnTo>
                    <a:pt x="5474" y="135576"/>
                  </a:lnTo>
                  <a:lnTo>
                    <a:pt x="0" y="157528"/>
                  </a:lnTo>
                  <a:lnTo>
                    <a:pt x="1541" y="170907"/>
                  </a:lnTo>
                  <a:lnTo>
                    <a:pt x="5754" y="181792"/>
                  </a:lnTo>
                  <a:lnTo>
                    <a:pt x="8359" y="184695"/>
                  </a:lnTo>
                  <a:lnTo>
                    <a:pt x="11154" y="186630"/>
                  </a:lnTo>
                  <a:lnTo>
                    <a:pt x="14076" y="186862"/>
                  </a:lnTo>
                  <a:lnTo>
                    <a:pt x="20146" y="184297"/>
                  </a:lnTo>
                  <a:lnTo>
                    <a:pt x="29512" y="176903"/>
                  </a:lnTo>
                  <a:lnTo>
                    <a:pt x="44046" y="157896"/>
                  </a:lnTo>
                  <a:lnTo>
                    <a:pt x="60317" y="116483"/>
                  </a:lnTo>
                  <a:lnTo>
                    <a:pt x="73721" y="73809"/>
                  </a:lnTo>
                  <a:lnTo>
                    <a:pt x="81505" y="29984"/>
                  </a:lnTo>
                  <a:lnTo>
                    <a:pt x="85391" y="15796"/>
                  </a:lnTo>
                  <a:lnTo>
                    <a:pt x="9294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MARTInkShape-1849">
              <a:extLst>
                <a:ext uri="{FF2B5EF4-FFF2-40B4-BE49-F238E27FC236}">
                  <a16:creationId xmlns:a16="http://schemas.microsoft.com/office/drawing/2014/main" id="{D82D3D14-CAF4-1941-CD02-5E9BD9A1FFBF}"/>
                </a:ext>
              </a:extLst>
            </p:cNvPr>
            <p:cNvSpPr/>
            <p:nvPr>
              <p:custDataLst>
                <p:tags r:id="rId107"/>
              </p:custDataLst>
            </p:nvPr>
          </p:nvSpPr>
          <p:spPr>
            <a:xfrm>
              <a:off x="7414849" y="1614722"/>
              <a:ext cx="33692" cy="109304"/>
            </a:xfrm>
            <a:custGeom>
              <a:avLst/>
              <a:gdLst/>
              <a:ahLst/>
              <a:cxnLst/>
              <a:rect l="0" t="0" r="0" b="0"/>
              <a:pathLst>
                <a:path w="33692" h="109304">
                  <a:moveTo>
                    <a:pt x="24176" y="23578"/>
                  </a:moveTo>
                  <a:lnTo>
                    <a:pt x="24176" y="23578"/>
                  </a:lnTo>
                  <a:lnTo>
                    <a:pt x="32377" y="15377"/>
                  </a:lnTo>
                  <a:lnTo>
                    <a:pt x="33310" y="9389"/>
                  </a:lnTo>
                  <a:lnTo>
                    <a:pt x="33623" y="0"/>
                  </a:lnTo>
                  <a:lnTo>
                    <a:pt x="33691" y="8779"/>
                  </a:lnTo>
                  <a:lnTo>
                    <a:pt x="30874" y="14531"/>
                  </a:lnTo>
                  <a:lnTo>
                    <a:pt x="26094" y="22733"/>
                  </a:lnTo>
                  <a:lnTo>
                    <a:pt x="9249" y="64361"/>
                  </a:lnTo>
                  <a:lnTo>
                    <a:pt x="5290" y="82699"/>
                  </a:lnTo>
                  <a:lnTo>
                    <a:pt x="612" y="91482"/>
                  </a:lnTo>
                  <a:lnTo>
                    <a:pt x="0" y="95305"/>
                  </a:lnTo>
                  <a:lnTo>
                    <a:pt x="5126" y="1093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1850">
              <a:extLst>
                <a:ext uri="{FF2B5EF4-FFF2-40B4-BE49-F238E27FC236}">
                  <a16:creationId xmlns:a16="http://schemas.microsoft.com/office/drawing/2014/main" id="{F327D377-17B2-CD08-9D08-76BF5EC602C7}"/>
                </a:ext>
              </a:extLst>
            </p:cNvPr>
            <p:cNvSpPr/>
            <p:nvPr>
              <p:custDataLst>
                <p:tags r:id="rId108"/>
              </p:custDataLst>
            </p:nvPr>
          </p:nvSpPr>
          <p:spPr>
            <a:xfrm>
              <a:off x="7448550" y="1571625"/>
              <a:ext cx="9526" cy="9526"/>
            </a:xfrm>
            <a:custGeom>
              <a:avLst/>
              <a:gdLst/>
              <a:ahLst/>
              <a:cxnLst/>
              <a:rect l="0" t="0" r="0" b="0"/>
              <a:pathLst>
                <a:path w="9526" h="9526">
                  <a:moveTo>
                    <a:pt x="9525" y="9525"/>
                  </a:moveTo>
                  <a:lnTo>
                    <a:pt x="9525"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1851">
              <a:extLst>
                <a:ext uri="{FF2B5EF4-FFF2-40B4-BE49-F238E27FC236}">
                  <a16:creationId xmlns:a16="http://schemas.microsoft.com/office/drawing/2014/main" id="{4A32943A-0429-A484-353E-067C16F99FBD}"/>
                </a:ext>
              </a:extLst>
            </p:cNvPr>
            <p:cNvSpPr/>
            <p:nvPr>
              <p:custDataLst>
                <p:tags r:id="rId109"/>
              </p:custDataLst>
            </p:nvPr>
          </p:nvSpPr>
          <p:spPr>
            <a:xfrm>
              <a:off x="7534275" y="1581150"/>
              <a:ext cx="104776" cy="133019"/>
            </a:xfrm>
            <a:custGeom>
              <a:avLst/>
              <a:gdLst/>
              <a:ahLst/>
              <a:cxnLst/>
              <a:rect l="0" t="0" r="0" b="0"/>
              <a:pathLst>
                <a:path w="104776" h="133019">
                  <a:moveTo>
                    <a:pt x="0" y="47625"/>
                  </a:moveTo>
                  <a:lnTo>
                    <a:pt x="0" y="47625"/>
                  </a:lnTo>
                  <a:lnTo>
                    <a:pt x="8201" y="39424"/>
                  </a:lnTo>
                  <a:lnTo>
                    <a:pt x="8643" y="40041"/>
                  </a:lnTo>
                  <a:lnTo>
                    <a:pt x="9410" y="61587"/>
                  </a:lnTo>
                  <a:lnTo>
                    <a:pt x="877" y="107838"/>
                  </a:lnTo>
                  <a:lnTo>
                    <a:pt x="390" y="120600"/>
                  </a:lnTo>
                  <a:lnTo>
                    <a:pt x="1317" y="124850"/>
                  </a:lnTo>
                  <a:lnTo>
                    <a:pt x="2995" y="127683"/>
                  </a:lnTo>
                  <a:lnTo>
                    <a:pt x="5172" y="129573"/>
                  </a:lnTo>
                  <a:lnTo>
                    <a:pt x="10413" y="131671"/>
                  </a:lnTo>
                  <a:lnTo>
                    <a:pt x="22401" y="133018"/>
                  </a:lnTo>
                  <a:lnTo>
                    <a:pt x="25518" y="129954"/>
                  </a:lnTo>
                  <a:lnTo>
                    <a:pt x="45519" y="90078"/>
                  </a:lnTo>
                  <a:lnTo>
                    <a:pt x="67513" y="48798"/>
                  </a:lnTo>
                  <a:lnTo>
                    <a:pt x="93610" y="3164"/>
                  </a:lnTo>
                  <a:lnTo>
                    <a:pt x="95215" y="2109"/>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SMARTInkShape-1852">
              <a:extLst>
                <a:ext uri="{FF2B5EF4-FFF2-40B4-BE49-F238E27FC236}">
                  <a16:creationId xmlns:a16="http://schemas.microsoft.com/office/drawing/2014/main" id="{FDC31213-E696-5E85-ADA5-1684B022D042}"/>
                </a:ext>
              </a:extLst>
            </p:cNvPr>
            <p:cNvSpPr/>
            <p:nvPr>
              <p:custDataLst>
                <p:tags r:id="rId110"/>
              </p:custDataLst>
            </p:nvPr>
          </p:nvSpPr>
          <p:spPr>
            <a:xfrm>
              <a:off x="7677150" y="1743075"/>
              <a:ext cx="38101" cy="9526"/>
            </a:xfrm>
            <a:custGeom>
              <a:avLst/>
              <a:gdLst/>
              <a:ahLst/>
              <a:cxnLst/>
              <a:rect l="0" t="0" r="0" b="0"/>
              <a:pathLst>
                <a:path w="38101" h="9526">
                  <a:moveTo>
                    <a:pt x="0" y="0"/>
                  </a:moveTo>
                  <a:lnTo>
                    <a:pt x="0" y="0"/>
                  </a:lnTo>
                  <a:lnTo>
                    <a:pt x="5056" y="0"/>
                  </a:lnTo>
                  <a:lnTo>
                    <a:pt x="10361" y="2822"/>
                  </a:lnTo>
                  <a:lnTo>
                    <a:pt x="16246" y="6546"/>
                  </a:lnTo>
                  <a:lnTo>
                    <a:pt x="381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SMARTInkShape-1853">
              <a:extLst>
                <a:ext uri="{FF2B5EF4-FFF2-40B4-BE49-F238E27FC236}">
                  <a16:creationId xmlns:a16="http://schemas.microsoft.com/office/drawing/2014/main" id="{FAEF75BD-47E9-BA22-2F70-F1AA072DB195}"/>
                </a:ext>
              </a:extLst>
            </p:cNvPr>
            <p:cNvSpPr/>
            <p:nvPr>
              <p:custDataLst>
                <p:tags r:id="rId111"/>
              </p:custDataLst>
            </p:nvPr>
          </p:nvSpPr>
          <p:spPr>
            <a:xfrm>
              <a:off x="7934325" y="1524000"/>
              <a:ext cx="102376" cy="180790"/>
            </a:xfrm>
            <a:custGeom>
              <a:avLst/>
              <a:gdLst/>
              <a:ahLst/>
              <a:cxnLst/>
              <a:rect l="0" t="0" r="0" b="0"/>
              <a:pathLst>
                <a:path w="102376" h="180790">
                  <a:moveTo>
                    <a:pt x="47625" y="0"/>
                  </a:moveTo>
                  <a:lnTo>
                    <a:pt x="47625" y="0"/>
                  </a:lnTo>
                  <a:lnTo>
                    <a:pt x="47625" y="14465"/>
                  </a:lnTo>
                  <a:lnTo>
                    <a:pt x="28328" y="60289"/>
                  </a:lnTo>
                  <a:lnTo>
                    <a:pt x="13726" y="99701"/>
                  </a:lnTo>
                  <a:lnTo>
                    <a:pt x="10078" y="146466"/>
                  </a:lnTo>
                  <a:lnTo>
                    <a:pt x="9689" y="162401"/>
                  </a:lnTo>
                  <a:lnTo>
                    <a:pt x="12420" y="170250"/>
                  </a:lnTo>
                  <a:lnTo>
                    <a:pt x="14630" y="173825"/>
                  </a:lnTo>
                  <a:lnTo>
                    <a:pt x="17161" y="176209"/>
                  </a:lnTo>
                  <a:lnTo>
                    <a:pt x="22797" y="178857"/>
                  </a:lnTo>
                  <a:lnTo>
                    <a:pt x="49526" y="180789"/>
                  </a:lnTo>
                  <a:lnTo>
                    <a:pt x="76869" y="170589"/>
                  </a:lnTo>
                  <a:lnTo>
                    <a:pt x="82996" y="167701"/>
                  </a:lnTo>
                  <a:lnTo>
                    <a:pt x="92626" y="158848"/>
                  </a:lnTo>
                  <a:lnTo>
                    <a:pt x="99375" y="147857"/>
                  </a:lnTo>
                  <a:lnTo>
                    <a:pt x="102375" y="135917"/>
                  </a:lnTo>
                  <a:lnTo>
                    <a:pt x="100886" y="126377"/>
                  </a:lnTo>
                  <a:lnTo>
                    <a:pt x="99007" y="122352"/>
                  </a:lnTo>
                  <a:lnTo>
                    <a:pt x="91275" y="115056"/>
                  </a:lnTo>
                  <a:lnTo>
                    <a:pt x="80783" y="109344"/>
                  </a:lnTo>
                  <a:lnTo>
                    <a:pt x="51157" y="105678"/>
                  </a:lnTo>
                  <a:lnTo>
                    <a:pt x="20334" y="104953"/>
                  </a:lnTo>
                  <a:lnTo>
                    <a:pt x="0"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1854">
              <a:extLst>
                <a:ext uri="{FF2B5EF4-FFF2-40B4-BE49-F238E27FC236}">
                  <a16:creationId xmlns:a16="http://schemas.microsoft.com/office/drawing/2014/main" id="{8E791A56-FCD6-0588-EFAD-56CB15ACAA9C}"/>
                </a:ext>
              </a:extLst>
            </p:cNvPr>
            <p:cNvSpPr/>
            <p:nvPr>
              <p:custDataLst>
                <p:tags r:id="rId112"/>
              </p:custDataLst>
            </p:nvPr>
          </p:nvSpPr>
          <p:spPr>
            <a:xfrm>
              <a:off x="8071592" y="1592988"/>
              <a:ext cx="138959" cy="99960"/>
            </a:xfrm>
            <a:custGeom>
              <a:avLst/>
              <a:gdLst/>
              <a:ahLst/>
              <a:cxnLst/>
              <a:rect l="0" t="0" r="0" b="0"/>
              <a:pathLst>
                <a:path w="138959" h="99960">
                  <a:moveTo>
                    <a:pt x="5608" y="83412"/>
                  </a:moveTo>
                  <a:lnTo>
                    <a:pt x="5608" y="83412"/>
                  </a:lnTo>
                  <a:lnTo>
                    <a:pt x="10664" y="83412"/>
                  </a:lnTo>
                  <a:lnTo>
                    <a:pt x="12155" y="82354"/>
                  </a:lnTo>
                  <a:lnTo>
                    <a:pt x="13148" y="80590"/>
                  </a:lnTo>
                  <a:lnTo>
                    <a:pt x="13809" y="78356"/>
                  </a:lnTo>
                  <a:lnTo>
                    <a:pt x="19798" y="70154"/>
                  </a:lnTo>
                  <a:lnTo>
                    <a:pt x="28142" y="66936"/>
                  </a:lnTo>
                  <a:lnTo>
                    <a:pt x="37849" y="64448"/>
                  </a:lnTo>
                  <a:lnTo>
                    <a:pt x="85285" y="38882"/>
                  </a:lnTo>
                  <a:lnTo>
                    <a:pt x="111716" y="23076"/>
                  </a:lnTo>
                  <a:lnTo>
                    <a:pt x="113389" y="19905"/>
                  </a:lnTo>
                  <a:lnTo>
                    <a:pt x="113446" y="16732"/>
                  </a:lnTo>
                  <a:lnTo>
                    <a:pt x="110686" y="10385"/>
                  </a:lnTo>
                  <a:lnTo>
                    <a:pt x="105932" y="4036"/>
                  </a:lnTo>
                  <a:lnTo>
                    <a:pt x="94647" y="509"/>
                  </a:lnTo>
                  <a:lnTo>
                    <a:pt x="79047" y="0"/>
                  </a:lnTo>
                  <a:lnTo>
                    <a:pt x="61531" y="3301"/>
                  </a:lnTo>
                  <a:lnTo>
                    <a:pt x="33819" y="21222"/>
                  </a:lnTo>
                  <a:lnTo>
                    <a:pt x="10557" y="41585"/>
                  </a:lnTo>
                  <a:lnTo>
                    <a:pt x="2516" y="57414"/>
                  </a:lnTo>
                  <a:lnTo>
                    <a:pt x="0" y="72916"/>
                  </a:lnTo>
                  <a:lnTo>
                    <a:pt x="2411" y="83333"/>
                  </a:lnTo>
                  <a:lnTo>
                    <a:pt x="9832" y="91491"/>
                  </a:lnTo>
                  <a:lnTo>
                    <a:pt x="14774" y="95148"/>
                  </a:lnTo>
                  <a:lnTo>
                    <a:pt x="28732" y="99211"/>
                  </a:lnTo>
                  <a:lnTo>
                    <a:pt x="47636" y="99959"/>
                  </a:lnTo>
                  <a:lnTo>
                    <a:pt x="86970" y="94430"/>
                  </a:lnTo>
                  <a:lnTo>
                    <a:pt x="138958" y="834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1855">
              <a:extLst>
                <a:ext uri="{FF2B5EF4-FFF2-40B4-BE49-F238E27FC236}">
                  <a16:creationId xmlns:a16="http://schemas.microsoft.com/office/drawing/2014/main" id="{EAEA0973-0CBE-1BE8-2DC8-E3437357FA7B}"/>
                </a:ext>
              </a:extLst>
            </p:cNvPr>
            <p:cNvSpPr/>
            <p:nvPr>
              <p:custDataLst>
                <p:tags r:id="rId113"/>
              </p:custDataLst>
            </p:nvPr>
          </p:nvSpPr>
          <p:spPr>
            <a:xfrm>
              <a:off x="8239125" y="1486569"/>
              <a:ext cx="114301" cy="332707"/>
            </a:xfrm>
            <a:custGeom>
              <a:avLst/>
              <a:gdLst/>
              <a:ahLst/>
              <a:cxnLst/>
              <a:rect l="0" t="0" r="0" b="0"/>
              <a:pathLst>
                <a:path w="114301" h="332707">
                  <a:moveTo>
                    <a:pt x="114300" y="46956"/>
                  </a:moveTo>
                  <a:lnTo>
                    <a:pt x="114300" y="46956"/>
                  </a:lnTo>
                  <a:lnTo>
                    <a:pt x="114300" y="41900"/>
                  </a:lnTo>
                  <a:lnTo>
                    <a:pt x="111477" y="36595"/>
                  </a:lnTo>
                  <a:lnTo>
                    <a:pt x="109244" y="33699"/>
                  </a:lnTo>
                  <a:lnTo>
                    <a:pt x="106761" y="24836"/>
                  </a:lnTo>
                  <a:lnTo>
                    <a:pt x="104810" y="0"/>
                  </a:lnTo>
                  <a:lnTo>
                    <a:pt x="91520" y="12647"/>
                  </a:lnTo>
                  <a:lnTo>
                    <a:pt x="65767" y="51532"/>
                  </a:lnTo>
                  <a:lnTo>
                    <a:pt x="41095" y="98660"/>
                  </a:lnTo>
                  <a:lnTo>
                    <a:pt x="23444" y="143247"/>
                  </a:lnTo>
                  <a:lnTo>
                    <a:pt x="13060" y="185671"/>
                  </a:lnTo>
                  <a:lnTo>
                    <a:pt x="4340" y="230697"/>
                  </a:lnTo>
                  <a:lnTo>
                    <a:pt x="1286" y="269202"/>
                  </a:lnTo>
                  <a:lnTo>
                    <a:pt x="112" y="314936"/>
                  </a:lnTo>
                  <a:lnTo>
                    <a:pt x="0" y="3327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SMARTInkShape-1856">
              <a:extLst>
                <a:ext uri="{FF2B5EF4-FFF2-40B4-BE49-F238E27FC236}">
                  <a16:creationId xmlns:a16="http://schemas.microsoft.com/office/drawing/2014/main" id="{FE841A99-8624-D074-0168-5D18912CC5EC}"/>
                </a:ext>
              </a:extLst>
            </p:cNvPr>
            <p:cNvSpPr/>
            <p:nvPr>
              <p:custDataLst>
                <p:tags r:id="rId114"/>
              </p:custDataLst>
            </p:nvPr>
          </p:nvSpPr>
          <p:spPr>
            <a:xfrm>
              <a:off x="8201025" y="1638300"/>
              <a:ext cx="123826" cy="57151"/>
            </a:xfrm>
            <a:custGeom>
              <a:avLst/>
              <a:gdLst/>
              <a:ahLst/>
              <a:cxnLst/>
              <a:rect l="0" t="0" r="0" b="0"/>
              <a:pathLst>
                <a:path w="123826" h="57151">
                  <a:moveTo>
                    <a:pt x="0" y="57150"/>
                  </a:moveTo>
                  <a:lnTo>
                    <a:pt x="0" y="57150"/>
                  </a:lnTo>
                  <a:lnTo>
                    <a:pt x="33551" y="25715"/>
                  </a:lnTo>
                  <a:lnTo>
                    <a:pt x="76856" y="6810"/>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SMARTInkShape-1857">
              <a:extLst>
                <a:ext uri="{FF2B5EF4-FFF2-40B4-BE49-F238E27FC236}">
                  <a16:creationId xmlns:a16="http://schemas.microsoft.com/office/drawing/2014/main" id="{1D42D583-5F57-678D-32FA-4F1C1B9C69A5}"/>
                </a:ext>
              </a:extLst>
            </p:cNvPr>
            <p:cNvSpPr/>
            <p:nvPr>
              <p:custDataLst>
                <p:tags r:id="rId115"/>
              </p:custDataLst>
            </p:nvPr>
          </p:nvSpPr>
          <p:spPr>
            <a:xfrm>
              <a:off x="8368233" y="1628775"/>
              <a:ext cx="42343" cy="45643"/>
            </a:xfrm>
            <a:custGeom>
              <a:avLst/>
              <a:gdLst/>
              <a:ahLst/>
              <a:cxnLst/>
              <a:rect l="0" t="0" r="0" b="0"/>
              <a:pathLst>
                <a:path w="42343" h="45643">
                  <a:moveTo>
                    <a:pt x="42342" y="19050"/>
                  </a:moveTo>
                  <a:lnTo>
                    <a:pt x="42342" y="19050"/>
                  </a:lnTo>
                  <a:lnTo>
                    <a:pt x="42342" y="1716"/>
                  </a:lnTo>
                  <a:lnTo>
                    <a:pt x="41284" y="1144"/>
                  </a:lnTo>
                  <a:lnTo>
                    <a:pt x="29085" y="151"/>
                  </a:lnTo>
                  <a:lnTo>
                    <a:pt x="23046" y="2889"/>
                  </a:lnTo>
                  <a:lnTo>
                    <a:pt x="19953" y="5101"/>
                  </a:lnTo>
                  <a:lnTo>
                    <a:pt x="1052" y="30595"/>
                  </a:lnTo>
                  <a:lnTo>
                    <a:pt x="0" y="34155"/>
                  </a:lnTo>
                  <a:lnTo>
                    <a:pt x="355" y="37587"/>
                  </a:lnTo>
                  <a:lnTo>
                    <a:pt x="3475" y="45642"/>
                  </a:lnTo>
                  <a:lnTo>
                    <a:pt x="4788" y="45245"/>
                  </a:lnTo>
                  <a:lnTo>
                    <a:pt x="17432" y="34193"/>
                  </a:lnTo>
                  <a:lnTo>
                    <a:pt x="20688" y="28250"/>
                  </a:lnTo>
                  <a:lnTo>
                    <a:pt x="23194" y="22080"/>
                  </a:lnTo>
                  <a:lnTo>
                    <a:pt x="29495" y="12657"/>
                  </a:lnTo>
                  <a:lnTo>
                    <a:pt x="3281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1858">
              <a:extLst>
                <a:ext uri="{FF2B5EF4-FFF2-40B4-BE49-F238E27FC236}">
                  <a16:creationId xmlns:a16="http://schemas.microsoft.com/office/drawing/2014/main" id="{67254B3C-8530-4238-492A-58BF6EF2DC04}"/>
                </a:ext>
              </a:extLst>
            </p:cNvPr>
            <p:cNvSpPr/>
            <p:nvPr>
              <p:custDataLst>
                <p:tags r:id="rId116"/>
              </p:custDataLst>
            </p:nvPr>
          </p:nvSpPr>
          <p:spPr>
            <a:xfrm>
              <a:off x="8429625" y="1600200"/>
              <a:ext cx="142876" cy="93220"/>
            </a:xfrm>
            <a:custGeom>
              <a:avLst/>
              <a:gdLst/>
              <a:ahLst/>
              <a:cxnLst/>
              <a:rect l="0" t="0" r="0" b="0"/>
              <a:pathLst>
                <a:path w="142876" h="93220">
                  <a:moveTo>
                    <a:pt x="0" y="47625"/>
                  </a:moveTo>
                  <a:lnTo>
                    <a:pt x="0" y="47625"/>
                  </a:lnTo>
                  <a:lnTo>
                    <a:pt x="13257" y="47625"/>
                  </a:lnTo>
                  <a:lnTo>
                    <a:pt x="19296" y="44803"/>
                  </a:lnTo>
                  <a:lnTo>
                    <a:pt x="45662" y="23610"/>
                  </a:lnTo>
                  <a:lnTo>
                    <a:pt x="56569" y="20401"/>
                  </a:lnTo>
                  <a:lnTo>
                    <a:pt x="71140" y="19129"/>
                  </a:lnTo>
                  <a:lnTo>
                    <a:pt x="72827" y="20161"/>
                  </a:lnTo>
                  <a:lnTo>
                    <a:pt x="73951" y="21907"/>
                  </a:lnTo>
                  <a:lnTo>
                    <a:pt x="75534" y="29422"/>
                  </a:lnTo>
                  <a:lnTo>
                    <a:pt x="76069" y="46499"/>
                  </a:lnTo>
                  <a:lnTo>
                    <a:pt x="66491" y="81416"/>
                  </a:lnTo>
                  <a:lnTo>
                    <a:pt x="62006" y="88396"/>
                  </a:lnTo>
                  <a:lnTo>
                    <a:pt x="56486" y="92204"/>
                  </a:lnTo>
                  <a:lnTo>
                    <a:pt x="53532" y="93219"/>
                  </a:lnTo>
                  <a:lnTo>
                    <a:pt x="50505" y="92838"/>
                  </a:lnTo>
                  <a:lnTo>
                    <a:pt x="44319" y="89592"/>
                  </a:lnTo>
                  <a:lnTo>
                    <a:pt x="43304" y="86186"/>
                  </a:lnTo>
                  <a:lnTo>
                    <a:pt x="45000" y="76758"/>
                  </a:lnTo>
                  <a:lnTo>
                    <a:pt x="56959" y="59550"/>
                  </a:lnTo>
                  <a:lnTo>
                    <a:pt x="100538" y="22157"/>
                  </a:lnTo>
                  <a:lnTo>
                    <a:pt x="111006" y="15139"/>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1859">
              <a:extLst>
                <a:ext uri="{FF2B5EF4-FFF2-40B4-BE49-F238E27FC236}">
                  <a16:creationId xmlns:a16="http://schemas.microsoft.com/office/drawing/2014/main" id="{960B8F8C-82F5-E61A-CE48-FF47239E4C68}"/>
                </a:ext>
              </a:extLst>
            </p:cNvPr>
            <p:cNvSpPr/>
            <p:nvPr>
              <p:custDataLst>
                <p:tags r:id="rId117"/>
              </p:custDataLst>
            </p:nvPr>
          </p:nvSpPr>
          <p:spPr>
            <a:xfrm>
              <a:off x="8562283" y="1583525"/>
              <a:ext cx="156732" cy="138776"/>
            </a:xfrm>
            <a:custGeom>
              <a:avLst/>
              <a:gdLst/>
              <a:ahLst/>
              <a:cxnLst/>
              <a:rect l="0" t="0" r="0" b="0"/>
              <a:pathLst>
                <a:path w="156732" h="138776">
                  <a:moveTo>
                    <a:pt x="76892" y="45250"/>
                  </a:moveTo>
                  <a:lnTo>
                    <a:pt x="76892" y="45250"/>
                  </a:lnTo>
                  <a:lnTo>
                    <a:pt x="85094" y="53451"/>
                  </a:lnTo>
                  <a:lnTo>
                    <a:pt x="91082" y="54383"/>
                  </a:lnTo>
                  <a:lnTo>
                    <a:pt x="111250" y="53639"/>
                  </a:lnTo>
                  <a:lnTo>
                    <a:pt x="127087" y="49684"/>
                  </a:lnTo>
                  <a:lnTo>
                    <a:pt x="139065" y="41576"/>
                  </a:lnTo>
                  <a:lnTo>
                    <a:pt x="155378" y="19124"/>
                  </a:lnTo>
                  <a:lnTo>
                    <a:pt x="156731" y="14075"/>
                  </a:lnTo>
                  <a:lnTo>
                    <a:pt x="156577" y="9650"/>
                  </a:lnTo>
                  <a:lnTo>
                    <a:pt x="155415" y="5641"/>
                  </a:lnTo>
                  <a:lnTo>
                    <a:pt x="151465" y="2969"/>
                  </a:lnTo>
                  <a:lnTo>
                    <a:pt x="138610" y="0"/>
                  </a:lnTo>
                  <a:lnTo>
                    <a:pt x="104488" y="5699"/>
                  </a:lnTo>
                  <a:lnTo>
                    <a:pt x="77660" y="15069"/>
                  </a:lnTo>
                  <a:lnTo>
                    <a:pt x="42486" y="42700"/>
                  </a:lnTo>
                  <a:lnTo>
                    <a:pt x="10286" y="84268"/>
                  </a:lnTo>
                  <a:lnTo>
                    <a:pt x="3913" y="93487"/>
                  </a:lnTo>
                  <a:lnTo>
                    <a:pt x="722" y="101750"/>
                  </a:lnTo>
                  <a:lnTo>
                    <a:pt x="0" y="116575"/>
                  </a:lnTo>
                  <a:lnTo>
                    <a:pt x="3207" y="127397"/>
                  </a:lnTo>
                  <a:lnTo>
                    <a:pt x="5543" y="131765"/>
                  </a:lnTo>
                  <a:lnTo>
                    <a:pt x="10277" y="134677"/>
                  </a:lnTo>
                  <a:lnTo>
                    <a:pt x="33164" y="138775"/>
                  </a:lnTo>
                  <a:lnTo>
                    <a:pt x="75467" y="137337"/>
                  </a:lnTo>
                  <a:lnTo>
                    <a:pt x="119767" y="127175"/>
                  </a:lnTo>
                  <a:lnTo>
                    <a:pt x="153092" y="12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8" name="SMARTInkShape-1860">
            <a:extLst>
              <a:ext uri="{FF2B5EF4-FFF2-40B4-BE49-F238E27FC236}">
                <a16:creationId xmlns:a16="http://schemas.microsoft.com/office/drawing/2014/main" id="{99961917-9C78-7F1B-5C25-4AE2E4D1FC43}"/>
              </a:ext>
            </a:extLst>
          </p:cNvPr>
          <p:cNvSpPr/>
          <p:nvPr>
            <p:custDataLst>
              <p:tags r:id="rId1"/>
            </p:custDataLst>
          </p:nvPr>
        </p:nvSpPr>
        <p:spPr>
          <a:xfrm>
            <a:off x="3869026" y="2059806"/>
            <a:ext cx="245775" cy="235594"/>
          </a:xfrm>
          <a:custGeom>
            <a:avLst/>
            <a:gdLst/>
            <a:ahLst/>
            <a:cxnLst/>
            <a:rect l="0" t="0" r="0" b="0"/>
            <a:pathLst>
              <a:path w="245775" h="235594">
                <a:moveTo>
                  <a:pt x="150524" y="216669"/>
                </a:moveTo>
                <a:lnTo>
                  <a:pt x="150524" y="216669"/>
                </a:lnTo>
                <a:lnTo>
                  <a:pt x="155580" y="221725"/>
                </a:lnTo>
                <a:lnTo>
                  <a:pt x="160885" y="224208"/>
                </a:lnTo>
                <a:lnTo>
                  <a:pt x="163781" y="224870"/>
                </a:lnTo>
                <a:lnTo>
                  <a:pt x="165712" y="226370"/>
                </a:lnTo>
                <a:lnTo>
                  <a:pt x="167857" y="230858"/>
                </a:lnTo>
                <a:lnTo>
                  <a:pt x="169488" y="232478"/>
                </a:lnTo>
                <a:lnTo>
                  <a:pt x="177624" y="235292"/>
                </a:lnTo>
                <a:lnTo>
                  <a:pt x="173606" y="235593"/>
                </a:lnTo>
                <a:lnTo>
                  <a:pt x="154103" y="227031"/>
                </a:lnTo>
                <a:lnTo>
                  <a:pt x="106584" y="195012"/>
                </a:lnTo>
                <a:lnTo>
                  <a:pt x="85528" y="178385"/>
                </a:lnTo>
                <a:lnTo>
                  <a:pt x="62387" y="141530"/>
                </a:lnTo>
                <a:lnTo>
                  <a:pt x="46527" y="102579"/>
                </a:lnTo>
                <a:lnTo>
                  <a:pt x="33203" y="59254"/>
                </a:lnTo>
                <a:lnTo>
                  <a:pt x="28626" y="37618"/>
                </a:lnTo>
                <a:lnTo>
                  <a:pt x="30377" y="25613"/>
                </a:lnTo>
                <a:lnTo>
                  <a:pt x="35882" y="0"/>
                </a:lnTo>
                <a:lnTo>
                  <a:pt x="41179" y="8420"/>
                </a:lnTo>
                <a:lnTo>
                  <a:pt x="44395" y="34433"/>
                </a:lnTo>
                <a:lnTo>
                  <a:pt x="37877" y="81149"/>
                </a:lnTo>
                <a:lnTo>
                  <a:pt x="26399" y="125498"/>
                </a:lnTo>
                <a:lnTo>
                  <a:pt x="10784" y="167464"/>
                </a:lnTo>
                <a:lnTo>
                  <a:pt x="938" y="186528"/>
                </a:lnTo>
                <a:lnTo>
                  <a:pt x="0" y="190225"/>
                </a:lnTo>
                <a:lnTo>
                  <a:pt x="433" y="192690"/>
                </a:lnTo>
                <a:lnTo>
                  <a:pt x="1781" y="194333"/>
                </a:lnTo>
                <a:lnTo>
                  <a:pt x="6099" y="196158"/>
                </a:lnTo>
                <a:lnTo>
                  <a:pt x="11546" y="196970"/>
                </a:lnTo>
                <a:lnTo>
                  <a:pt x="39933" y="188828"/>
                </a:lnTo>
                <a:lnTo>
                  <a:pt x="87342" y="167011"/>
                </a:lnTo>
                <a:lnTo>
                  <a:pt x="130243" y="153395"/>
                </a:lnTo>
                <a:lnTo>
                  <a:pt x="176661" y="140513"/>
                </a:lnTo>
                <a:lnTo>
                  <a:pt x="222852" y="131784"/>
                </a:lnTo>
                <a:lnTo>
                  <a:pt x="245774" y="13094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65" name="SMARTInkShape-Group401">
            <a:extLst>
              <a:ext uri="{FF2B5EF4-FFF2-40B4-BE49-F238E27FC236}">
                <a16:creationId xmlns:a16="http://schemas.microsoft.com/office/drawing/2014/main" id="{26138048-774C-E8AA-95B6-962AF412B679}"/>
              </a:ext>
            </a:extLst>
          </p:cNvPr>
          <p:cNvGrpSpPr/>
          <p:nvPr/>
        </p:nvGrpSpPr>
        <p:grpSpPr>
          <a:xfrm>
            <a:off x="4410253" y="2039067"/>
            <a:ext cx="876123" cy="313609"/>
            <a:chOff x="4410253" y="2039067"/>
            <a:chExt cx="876123" cy="313609"/>
          </a:xfrm>
        </p:grpSpPr>
        <p:sp>
          <p:nvSpPr>
            <p:cNvPr id="59" name="SMARTInkShape-1861">
              <a:extLst>
                <a:ext uri="{FF2B5EF4-FFF2-40B4-BE49-F238E27FC236}">
                  <a16:creationId xmlns:a16="http://schemas.microsoft.com/office/drawing/2014/main" id="{505104B2-A85A-7AEB-65D9-89B17675CF9A}"/>
                </a:ext>
              </a:extLst>
            </p:cNvPr>
            <p:cNvSpPr/>
            <p:nvPr>
              <p:custDataLst>
                <p:tags r:id="rId97"/>
              </p:custDataLst>
            </p:nvPr>
          </p:nvSpPr>
          <p:spPr>
            <a:xfrm>
              <a:off x="4410253" y="2154009"/>
              <a:ext cx="256998" cy="145738"/>
            </a:xfrm>
            <a:custGeom>
              <a:avLst/>
              <a:gdLst/>
              <a:ahLst/>
              <a:cxnLst/>
              <a:rect l="0" t="0" r="0" b="0"/>
              <a:pathLst>
                <a:path w="256998" h="145738">
                  <a:moveTo>
                    <a:pt x="123647" y="36741"/>
                  </a:moveTo>
                  <a:lnTo>
                    <a:pt x="123647" y="36741"/>
                  </a:lnTo>
                  <a:lnTo>
                    <a:pt x="133056" y="17924"/>
                  </a:lnTo>
                  <a:lnTo>
                    <a:pt x="128082" y="17760"/>
                  </a:lnTo>
                  <a:lnTo>
                    <a:pt x="126603" y="16679"/>
                  </a:lnTo>
                  <a:lnTo>
                    <a:pt x="123763" y="8560"/>
                  </a:lnTo>
                  <a:lnTo>
                    <a:pt x="118624" y="3227"/>
                  </a:lnTo>
                  <a:lnTo>
                    <a:pt x="110479" y="679"/>
                  </a:lnTo>
                  <a:lnTo>
                    <a:pt x="105344" y="0"/>
                  </a:lnTo>
                  <a:lnTo>
                    <a:pt x="64403" y="12018"/>
                  </a:lnTo>
                  <a:lnTo>
                    <a:pt x="47414" y="21067"/>
                  </a:lnTo>
                  <a:lnTo>
                    <a:pt x="30621" y="40563"/>
                  </a:lnTo>
                  <a:lnTo>
                    <a:pt x="10058" y="82047"/>
                  </a:lnTo>
                  <a:lnTo>
                    <a:pt x="1844" y="104251"/>
                  </a:lnTo>
                  <a:lnTo>
                    <a:pt x="0" y="125436"/>
                  </a:lnTo>
                  <a:lnTo>
                    <a:pt x="2723" y="131900"/>
                  </a:lnTo>
                  <a:lnTo>
                    <a:pt x="13095" y="144673"/>
                  </a:lnTo>
                  <a:lnTo>
                    <a:pt x="18196" y="145737"/>
                  </a:lnTo>
                  <a:lnTo>
                    <a:pt x="39486" y="142179"/>
                  </a:lnTo>
                  <a:lnTo>
                    <a:pt x="59670" y="133363"/>
                  </a:lnTo>
                  <a:lnTo>
                    <a:pt x="104569" y="93600"/>
                  </a:lnTo>
                  <a:lnTo>
                    <a:pt x="132333" y="63304"/>
                  </a:lnTo>
                  <a:lnTo>
                    <a:pt x="139626" y="48492"/>
                  </a:lnTo>
                  <a:lnTo>
                    <a:pt x="142518" y="37429"/>
                  </a:lnTo>
                  <a:lnTo>
                    <a:pt x="143745" y="74762"/>
                  </a:lnTo>
                  <a:lnTo>
                    <a:pt x="150896" y="96219"/>
                  </a:lnTo>
                  <a:lnTo>
                    <a:pt x="152397" y="98618"/>
                  </a:lnTo>
                  <a:lnTo>
                    <a:pt x="154455" y="100218"/>
                  </a:lnTo>
                  <a:lnTo>
                    <a:pt x="156885" y="101284"/>
                  </a:lnTo>
                  <a:lnTo>
                    <a:pt x="201560" y="103291"/>
                  </a:lnTo>
                  <a:lnTo>
                    <a:pt x="227871" y="102321"/>
                  </a:lnTo>
                  <a:lnTo>
                    <a:pt x="256997" y="938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SMARTInkShape-1862">
              <a:extLst>
                <a:ext uri="{FF2B5EF4-FFF2-40B4-BE49-F238E27FC236}">
                  <a16:creationId xmlns:a16="http://schemas.microsoft.com/office/drawing/2014/main" id="{7EBB7435-38E8-D3F1-6A19-A71300B80A86}"/>
                </a:ext>
              </a:extLst>
            </p:cNvPr>
            <p:cNvSpPr/>
            <p:nvPr>
              <p:custDataLst>
                <p:tags r:id="rId98"/>
              </p:custDataLst>
            </p:nvPr>
          </p:nvSpPr>
          <p:spPr>
            <a:xfrm>
              <a:off x="4638675" y="2039067"/>
              <a:ext cx="133351" cy="313609"/>
            </a:xfrm>
            <a:custGeom>
              <a:avLst/>
              <a:gdLst/>
              <a:ahLst/>
              <a:cxnLst/>
              <a:rect l="0" t="0" r="0" b="0"/>
              <a:pathLst>
                <a:path w="133351" h="313609">
                  <a:moveTo>
                    <a:pt x="133350" y="75483"/>
                  </a:moveTo>
                  <a:lnTo>
                    <a:pt x="133350" y="75483"/>
                  </a:lnTo>
                  <a:lnTo>
                    <a:pt x="132292" y="51632"/>
                  </a:lnTo>
                  <a:lnTo>
                    <a:pt x="121591" y="11535"/>
                  </a:lnTo>
                  <a:lnTo>
                    <a:pt x="119161" y="7451"/>
                  </a:lnTo>
                  <a:lnTo>
                    <a:pt x="116482" y="4728"/>
                  </a:lnTo>
                  <a:lnTo>
                    <a:pt x="110684" y="1703"/>
                  </a:lnTo>
                  <a:lnTo>
                    <a:pt x="101469" y="0"/>
                  </a:lnTo>
                  <a:lnTo>
                    <a:pt x="92370" y="5246"/>
                  </a:lnTo>
                  <a:lnTo>
                    <a:pt x="81270" y="16750"/>
                  </a:lnTo>
                  <a:lnTo>
                    <a:pt x="56897" y="61451"/>
                  </a:lnTo>
                  <a:lnTo>
                    <a:pt x="36756" y="105755"/>
                  </a:lnTo>
                  <a:lnTo>
                    <a:pt x="25943" y="143249"/>
                  </a:lnTo>
                  <a:lnTo>
                    <a:pt x="12807" y="187059"/>
                  </a:lnTo>
                  <a:lnTo>
                    <a:pt x="4265" y="212377"/>
                  </a:lnTo>
                  <a:lnTo>
                    <a:pt x="843" y="257785"/>
                  </a:lnTo>
                  <a:lnTo>
                    <a:pt x="0" y="3136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SMARTInkShape-1863">
              <a:extLst>
                <a:ext uri="{FF2B5EF4-FFF2-40B4-BE49-F238E27FC236}">
                  <a16:creationId xmlns:a16="http://schemas.microsoft.com/office/drawing/2014/main" id="{C65D9DEA-A5E6-8DEA-6E00-F838E76FC509}"/>
                </a:ext>
              </a:extLst>
            </p:cNvPr>
            <p:cNvSpPr/>
            <p:nvPr>
              <p:custDataLst>
                <p:tags r:id="rId99"/>
              </p:custDataLst>
            </p:nvPr>
          </p:nvSpPr>
          <p:spPr>
            <a:xfrm>
              <a:off x="4581525" y="2221605"/>
              <a:ext cx="161926" cy="26296"/>
            </a:xfrm>
            <a:custGeom>
              <a:avLst/>
              <a:gdLst/>
              <a:ahLst/>
              <a:cxnLst/>
              <a:rect l="0" t="0" r="0" b="0"/>
              <a:pathLst>
                <a:path w="161926" h="26296">
                  <a:moveTo>
                    <a:pt x="0" y="26295"/>
                  </a:moveTo>
                  <a:lnTo>
                    <a:pt x="0" y="26295"/>
                  </a:lnTo>
                  <a:lnTo>
                    <a:pt x="42194" y="10049"/>
                  </a:lnTo>
                  <a:lnTo>
                    <a:pt x="68946" y="1843"/>
                  </a:lnTo>
                  <a:lnTo>
                    <a:pt x="102155" y="0"/>
                  </a:lnTo>
                  <a:lnTo>
                    <a:pt x="161925" y="72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1864">
              <a:extLst>
                <a:ext uri="{FF2B5EF4-FFF2-40B4-BE49-F238E27FC236}">
                  <a16:creationId xmlns:a16="http://schemas.microsoft.com/office/drawing/2014/main" id="{AED5DEAC-780E-2514-2A38-F413D994BAAC}"/>
                </a:ext>
              </a:extLst>
            </p:cNvPr>
            <p:cNvSpPr/>
            <p:nvPr>
              <p:custDataLst>
                <p:tags r:id="rId100"/>
              </p:custDataLst>
            </p:nvPr>
          </p:nvSpPr>
          <p:spPr>
            <a:xfrm>
              <a:off x="4801156" y="2090012"/>
              <a:ext cx="113745" cy="223769"/>
            </a:xfrm>
            <a:custGeom>
              <a:avLst/>
              <a:gdLst/>
              <a:ahLst/>
              <a:cxnLst/>
              <a:rect l="0" t="0" r="0" b="0"/>
              <a:pathLst>
                <a:path w="113745" h="223769">
                  <a:moveTo>
                    <a:pt x="47069" y="5488"/>
                  </a:moveTo>
                  <a:lnTo>
                    <a:pt x="47069" y="5488"/>
                  </a:lnTo>
                  <a:lnTo>
                    <a:pt x="47069" y="0"/>
                  </a:lnTo>
                  <a:lnTo>
                    <a:pt x="46011" y="46460"/>
                  </a:lnTo>
                  <a:lnTo>
                    <a:pt x="36708" y="92408"/>
                  </a:lnTo>
                  <a:lnTo>
                    <a:pt x="24679" y="132136"/>
                  </a:lnTo>
                  <a:lnTo>
                    <a:pt x="12111" y="173458"/>
                  </a:lnTo>
                  <a:lnTo>
                    <a:pt x="0" y="220540"/>
                  </a:lnTo>
                  <a:lnTo>
                    <a:pt x="873" y="221881"/>
                  </a:lnTo>
                  <a:lnTo>
                    <a:pt x="2514" y="222775"/>
                  </a:lnTo>
                  <a:lnTo>
                    <a:pt x="9275" y="223768"/>
                  </a:lnTo>
                  <a:lnTo>
                    <a:pt x="29874" y="223269"/>
                  </a:lnTo>
                  <a:lnTo>
                    <a:pt x="75568" y="205252"/>
                  </a:lnTo>
                  <a:lnTo>
                    <a:pt x="113744" y="1864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1865">
              <a:extLst>
                <a:ext uri="{FF2B5EF4-FFF2-40B4-BE49-F238E27FC236}">
                  <a16:creationId xmlns:a16="http://schemas.microsoft.com/office/drawing/2014/main" id="{9A5AA8E9-95BE-1169-A082-08B17A3DE1ED}"/>
                </a:ext>
              </a:extLst>
            </p:cNvPr>
            <p:cNvSpPr/>
            <p:nvPr>
              <p:custDataLst>
                <p:tags r:id="rId101"/>
              </p:custDataLst>
            </p:nvPr>
          </p:nvSpPr>
          <p:spPr>
            <a:xfrm>
              <a:off x="4800600" y="2181225"/>
              <a:ext cx="114301" cy="38101"/>
            </a:xfrm>
            <a:custGeom>
              <a:avLst/>
              <a:gdLst/>
              <a:ahLst/>
              <a:cxnLst/>
              <a:rect l="0" t="0" r="0" b="0"/>
              <a:pathLst>
                <a:path w="114301" h="38101">
                  <a:moveTo>
                    <a:pt x="0" y="38100"/>
                  </a:moveTo>
                  <a:lnTo>
                    <a:pt x="0" y="38100"/>
                  </a:lnTo>
                  <a:lnTo>
                    <a:pt x="5056" y="33044"/>
                  </a:lnTo>
                  <a:lnTo>
                    <a:pt x="42842" y="15980"/>
                  </a:lnTo>
                  <a:lnTo>
                    <a:pt x="74783" y="4735"/>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SMARTInkShape-1866">
              <a:extLst>
                <a:ext uri="{FF2B5EF4-FFF2-40B4-BE49-F238E27FC236}">
                  <a16:creationId xmlns:a16="http://schemas.microsoft.com/office/drawing/2014/main" id="{D96D7FB7-148D-231F-E81E-BC6816CC7247}"/>
                </a:ext>
              </a:extLst>
            </p:cNvPr>
            <p:cNvSpPr/>
            <p:nvPr>
              <p:custDataLst>
                <p:tags r:id="rId102"/>
              </p:custDataLst>
            </p:nvPr>
          </p:nvSpPr>
          <p:spPr>
            <a:xfrm>
              <a:off x="4968190" y="2163007"/>
              <a:ext cx="318186" cy="148555"/>
            </a:xfrm>
            <a:custGeom>
              <a:avLst/>
              <a:gdLst/>
              <a:ahLst/>
              <a:cxnLst/>
              <a:rect l="0" t="0" r="0" b="0"/>
              <a:pathLst>
                <a:path w="318186" h="148555">
                  <a:moveTo>
                    <a:pt x="13385" y="46793"/>
                  </a:moveTo>
                  <a:lnTo>
                    <a:pt x="13385" y="46793"/>
                  </a:lnTo>
                  <a:lnTo>
                    <a:pt x="13385" y="51849"/>
                  </a:lnTo>
                  <a:lnTo>
                    <a:pt x="14443" y="53339"/>
                  </a:lnTo>
                  <a:lnTo>
                    <a:pt x="16207" y="54332"/>
                  </a:lnTo>
                  <a:lnTo>
                    <a:pt x="18441" y="54994"/>
                  </a:lnTo>
                  <a:lnTo>
                    <a:pt x="20989" y="54377"/>
                  </a:lnTo>
                  <a:lnTo>
                    <a:pt x="30690" y="49510"/>
                  </a:lnTo>
                  <a:lnTo>
                    <a:pt x="76809" y="45805"/>
                  </a:lnTo>
                  <a:lnTo>
                    <a:pt x="92619" y="39210"/>
                  </a:lnTo>
                  <a:lnTo>
                    <a:pt x="100812" y="33545"/>
                  </a:lnTo>
                  <a:lnTo>
                    <a:pt x="105158" y="27499"/>
                  </a:lnTo>
                  <a:lnTo>
                    <a:pt x="107949" y="20051"/>
                  </a:lnTo>
                  <a:lnTo>
                    <a:pt x="103375" y="8648"/>
                  </a:lnTo>
                  <a:lnTo>
                    <a:pt x="99837" y="5488"/>
                  </a:lnTo>
                  <a:lnTo>
                    <a:pt x="90260" y="1977"/>
                  </a:lnTo>
                  <a:lnTo>
                    <a:pt x="78026" y="0"/>
                  </a:lnTo>
                  <a:lnTo>
                    <a:pt x="62642" y="4471"/>
                  </a:lnTo>
                  <a:lnTo>
                    <a:pt x="27249" y="27847"/>
                  </a:lnTo>
                  <a:lnTo>
                    <a:pt x="730" y="64244"/>
                  </a:lnTo>
                  <a:lnTo>
                    <a:pt x="0" y="78890"/>
                  </a:lnTo>
                  <a:lnTo>
                    <a:pt x="1287" y="87242"/>
                  </a:lnTo>
                  <a:lnTo>
                    <a:pt x="8361" y="99342"/>
                  </a:lnTo>
                  <a:lnTo>
                    <a:pt x="19618" y="108248"/>
                  </a:lnTo>
                  <a:lnTo>
                    <a:pt x="66888" y="125899"/>
                  </a:lnTo>
                  <a:lnTo>
                    <a:pt x="112343" y="131211"/>
                  </a:lnTo>
                  <a:lnTo>
                    <a:pt x="143840" y="132346"/>
                  </a:lnTo>
                  <a:lnTo>
                    <a:pt x="153562" y="129619"/>
                  </a:lnTo>
                  <a:lnTo>
                    <a:pt x="157637" y="127411"/>
                  </a:lnTo>
                  <a:lnTo>
                    <a:pt x="160353" y="123821"/>
                  </a:lnTo>
                  <a:lnTo>
                    <a:pt x="163371" y="114189"/>
                  </a:lnTo>
                  <a:lnTo>
                    <a:pt x="168289" y="69492"/>
                  </a:lnTo>
                  <a:lnTo>
                    <a:pt x="181990" y="35632"/>
                  </a:lnTo>
                  <a:lnTo>
                    <a:pt x="197578" y="15664"/>
                  </a:lnTo>
                  <a:lnTo>
                    <a:pt x="203905" y="11791"/>
                  </a:lnTo>
                  <a:lnTo>
                    <a:pt x="207074" y="10759"/>
                  </a:lnTo>
                  <a:lnTo>
                    <a:pt x="210244" y="12187"/>
                  </a:lnTo>
                  <a:lnTo>
                    <a:pt x="216589" y="19418"/>
                  </a:lnTo>
                  <a:lnTo>
                    <a:pt x="226112" y="35389"/>
                  </a:lnTo>
                  <a:lnTo>
                    <a:pt x="231206" y="73899"/>
                  </a:lnTo>
                  <a:lnTo>
                    <a:pt x="229390" y="113178"/>
                  </a:lnTo>
                  <a:lnTo>
                    <a:pt x="222025" y="136313"/>
                  </a:lnTo>
                  <a:lnTo>
                    <a:pt x="216181" y="144788"/>
                  </a:lnTo>
                  <a:lnTo>
                    <a:pt x="210056" y="148554"/>
                  </a:lnTo>
                  <a:lnTo>
                    <a:pt x="190544" y="145619"/>
                  </a:lnTo>
                  <a:lnTo>
                    <a:pt x="185466" y="143369"/>
                  </a:lnTo>
                  <a:lnTo>
                    <a:pt x="182081" y="140810"/>
                  </a:lnTo>
                  <a:lnTo>
                    <a:pt x="179823" y="138046"/>
                  </a:lnTo>
                  <a:lnTo>
                    <a:pt x="179378" y="134087"/>
                  </a:lnTo>
                  <a:lnTo>
                    <a:pt x="183806" y="118402"/>
                  </a:lnTo>
                  <a:lnTo>
                    <a:pt x="207444" y="76106"/>
                  </a:lnTo>
                  <a:lnTo>
                    <a:pt x="221050" y="60535"/>
                  </a:lnTo>
                  <a:lnTo>
                    <a:pt x="256984" y="35693"/>
                  </a:lnTo>
                  <a:lnTo>
                    <a:pt x="301750" y="28790"/>
                  </a:lnTo>
                  <a:lnTo>
                    <a:pt x="318185" y="2774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0" name="SMARTInkShape-Group402">
            <a:extLst>
              <a:ext uri="{FF2B5EF4-FFF2-40B4-BE49-F238E27FC236}">
                <a16:creationId xmlns:a16="http://schemas.microsoft.com/office/drawing/2014/main" id="{85D4C173-4015-C13D-B69F-18B6B3493EE1}"/>
              </a:ext>
            </a:extLst>
          </p:cNvPr>
          <p:cNvGrpSpPr/>
          <p:nvPr/>
        </p:nvGrpSpPr>
        <p:grpSpPr>
          <a:xfrm>
            <a:off x="5762651" y="2000250"/>
            <a:ext cx="809600" cy="444083"/>
            <a:chOff x="5762651" y="2000250"/>
            <a:chExt cx="809600" cy="444083"/>
          </a:xfrm>
        </p:grpSpPr>
        <p:sp>
          <p:nvSpPr>
            <p:cNvPr id="66" name="SMARTInkShape-1867">
              <a:extLst>
                <a:ext uri="{FF2B5EF4-FFF2-40B4-BE49-F238E27FC236}">
                  <a16:creationId xmlns:a16="http://schemas.microsoft.com/office/drawing/2014/main" id="{D5869D5D-ADE1-F830-9332-7E89AB200A24}"/>
                </a:ext>
              </a:extLst>
            </p:cNvPr>
            <p:cNvSpPr/>
            <p:nvPr>
              <p:custDataLst>
                <p:tags r:id="rId93"/>
              </p:custDataLst>
            </p:nvPr>
          </p:nvSpPr>
          <p:spPr>
            <a:xfrm>
              <a:off x="5762651" y="2000250"/>
              <a:ext cx="123800" cy="271546"/>
            </a:xfrm>
            <a:custGeom>
              <a:avLst/>
              <a:gdLst/>
              <a:ahLst/>
              <a:cxnLst/>
              <a:rect l="0" t="0" r="0" b="0"/>
              <a:pathLst>
                <a:path w="123800" h="271546">
                  <a:moveTo>
                    <a:pt x="114274" y="161925"/>
                  </a:moveTo>
                  <a:lnTo>
                    <a:pt x="114274" y="161925"/>
                  </a:lnTo>
                  <a:lnTo>
                    <a:pt x="114274" y="156869"/>
                  </a:lnTo>
                  <a:lnTo>
                    <a:pt x="111452" y="151564"/>
                  </a:lnTo>
                  <a:lnTo>
                    <a:pt x="101017" y="139535"/>
                  </a:lnTo>
                  <a:lnTo>
                    <a:pt x="92154" y="136099"/>
                  </a:lnTo>
                  <a:lnTo>
                    <a:pt x="69217" y="133893"/>
                  </a:lnTo>
                  <a:lnTo>
                    <a:pt x="59677" y="136414"/>
                  </a:lnTo>
                  <a:lnTo>
                    <a:pt x="45533" y="146605"/>
                  </a:lnTo>
                  <a:lnTo>
                    <a:pt x="11229" y="179342"/>
                  </a:lnTo>
                  <a:lnTo>
                    <a:pt x="4977" y="191185"/>
                  </a:lnTo>
                  <a:lnTo>
                    <a:pt x="413" y="225838"/>
                  </a:lnTo>
                  <a:lnTo>
                    <a:pt x="0" y="255720"/>
                  </a:lnTo>
                  <a:lnTo>
                    <a:pt x="1050" y="259380"/>
                  </a:lnTo>
                  <a:lnTo>
                    <a:pt x="2808" y="261820"/>
                  </a:lnTo>
                  <a:lnTo>
                    <a:pt x="5038" y="263447"/>
                  </a:lnTo>
                  <a:lnTo>
                    <a:pt x="6526" y="265589"/>
                  </a:lnTo>
                  <a:lnTo>
                    <a:pt x="8178" y="270793"/>
                  </a:lnTo>
                  <a:lnTo>
                    <a:pt x="11793" y="271545"/>
                  </a:lnTo>
                  <a:lnTo>
                    <a:pt x="30992" y="267547"/>
                  </a:lnTo>
                  <a:lnTo>
                    <a:pt x="50557" y="258602"/>
                  </a:lnTo>
                  <a:lnTo>
                    <a:pt x="69760" y="241958"/>
                  </a:lnTo>
                  <a:lnTo>
                    <a:pt x="82495" y="226070"/>
                  </a:lnTo>
                  <a:lnTo>
                    <a:pt x="89567" y="202781"/>
                  </a:lnTo>
                  <a:lnTo>
                    <a:pt x="94107" y="159882"/>
                  </a:lnTo>
                  <a:lnTo>
                    <a:pt x="101549" y="117934"/>
                  </a:lnTo>
                  <a:lnTo>
                    <a:pt x="106939" y="78603"/>
                  </a:lnTo>
                  <a:lnTo>
                    <a:pt x="112101" y="41634"/>
                  </a:lnTo>
                  <a:lnTo>
                    <a:pt x="114367" y="22738"/>
                  </a:lnTo>
                  <a:lnTo>
                    <a:pt x="12379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SMARTInkShape-1868">
              <a:extLst>
                <a:ext uri="{FF2B5EF4-FFF2-40B4-BE49-F238E27FC236}">
                  <a16:creationId xmlns:a16="http://schemas.microsoft.com/office/drawing/2014/main" id="{C4FBB837-5076-A80A-007C-7AA5B7EC43DA}"/>
                </a:ext>
              </a:extLst>
            </p:cNvPr>
            <p:cNvSpPr/>
            <p:nvPr>
              <p:custDataLst>
                <p:tags r:id="rId94"/>
              </p:custDataLst>
            </p:nvPr>
          </p:nvSpPr>
          <p:spPr>
            <a:xfrm>
              <a:off x="5915025" y="2143125"/>
              <a:ext cx="228601" cy="112205"/>
            </a:xfrm>
            <a:custGeom>
              <a:avLst/>
              <a:gdLst/>
              <a:ahLst/>
              <a:cxnLst/>
              <a:rect l="0" t="0" r="0" b="0"/>
              <a:pathLst>
                <a:path w="228601" h="112205">
                  <a:moveTo>
                    <a:pt x="0" y="66675"/>
                  </a:moveTo>
                  <a:lnTo>
                    <a:pt x="0" y="66675"/>
                  </a:lnTo>
                  <a:lnTo>
                    <a:pt x="26837" y="37016"/>
                  </a:lnTo>
                  <a:lnTo>
                    <a:pt x="35211" y="25977"/>
                  </a:lnTo>
                  <a:lnTo>
                    <a:pt x="52884" y="13812"/>
                  </a:lnTo>
                  <a:lnTo>
                    <a:pt x="80773" y="2028"/>
                  </a:lnTo>
                  <a:lnTo>
                    <a:pt x="94371" y="601"/>
                  </a:lnTo>
                  <a:lnTo>
                    <a:pt x="102972" y="3089"/>
                  </a:lnTo>
                  <a:lnTo>
                    <a:pt x="106748" y="5234"/>
                  </a:lnTo>
                  <a:lnTo>
                    <a:pt x="110944" y="18907"/>
                  </a:lnTo>
                  <a:lnTo>
                    <a:pt x="113858" y="65598"/>
                  </a:lnTo>
                  <a:lnTo>
                    <a:pt x="114104" y="80660"/>
                  </a:lnTo>
                  <a:lnTo>
                    <a:pt x="112052" y="86582"/>
                  </a:lnTo>
                  <a:lnTo>
                    <a:pt x="104129" y="95983"/>
                  </a:lnTo>
                  <a:lnTo>
                    <a:pt x="82853" y="109584"/>
                  </a:lnTo>
                  <a:lnTo>
                    <a:pt x="74571" y="112204"/>
                  </a:lnTo>
                  <a:lnTo>
                    <a:pt x="70881" y="111844"/>
                  </a:lnTo>
                  <a:lnTo>
                    <a:pt x="63958" y="108622"/>
                  </a:lnTo>
                  <a:lnTo>
                    <a:pt x="62748" y="104165"/>
                  </a:lnTo>
                  <a:lnTo>
                    <a:pt x="64224" y="90745"/>
                  </a:lnTo>
                  <a:lnTo>
                    <a:pt x="76062" y="65340"/>
                  </a:lnTo>
                  <a:lnTo>
                    <a:pt x="100083" y="35916"/>
                  </a:lnTo>
                  <a:lnTo>
                    <a:pt x="138455" y="8362"/>
                  </a:lnTo>
                  <a:lnTo>
                    <a:pt x="163437" y="2478"/>
                  </a:lnTo>
                  <a:lnTo>
                    <a:pt x="2286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SMARTInkShape-1869">
              <a:extLst>
                <a:ext uri="{FF2B5EF4-FFF2-40B4-BE49-F238E27FC236}">
                  <a16:creationId xmlns:a16="http://schemas.microsoft.com/office/drawing/2014/main" id="{C7019DF0-DDA0-A37E-64B5-0DA26C00724B}"/>
                </a:ext>
              </a:extLst>
            </p:cNvPr>
            <p:cNvSpPr/>
            <p:nvPr>
              <p:custDataLst>
                <p:tags r:id="rId95"/>
              </p:custDataLst>
            </p:nvPr>
          </p:nvSpPr>
          <p:spPr>
            <a:xfrm>
              <a:off x="6210300" y="2143125"/>
              <a:ext cx="123826" cy="108957"/>
            </a:xfrm>
            <a:custGeom>
              <a:avLst/>
              <a:gdLst/>
              <a:ahLst/>
              <a:cxnLst/>
              <a:rect l="0" t="0" r="0" b="0"/>
              <a:pathLst>
                <a:path w="123826" h="108957">
                  <a:moveTo>
                    <a:pt x="0" y="47625"/>
                  </a:moveTo>
                  <a:lnTo>
                    <a:pt x="0" y="47625"/>
                  </a:lnTo>
                  <a:lnTo>
                    <a:pt x="5056" y="42569"/>
                  </a:lnTo>
                  <a:lnTo>
                    <a:pt x="7539" y="37264"/>
                  </a:lnTo>
                  <a:lnTo>
                    <a:pt x="8201" y="34367"/>
                  </a:lnTo>
                  <a:lnTo>
                    <a:pt x="9701" y="32437"/>
                  </a:lnTo>
                  <a:lnTo>
                    <a:pt x="14189" y="30291"/>
                  </a:lnTo>
                  <a:lnTo>
                    <a:pt x="15809" y="28661"/>
                  </a:lnTo>
                  <a:lnTo>
                    <a:pt x="17610" y="24027"/>
                  </a:lnTo>
                  <a:lnTo>
                    <a:pt x="19148" y="22368"/>
                  </a:lnTo>
                  <a:lnTo>
                    <a:pt x="24254" y="20033"/>
                  </a:lnTo>
                  <a:lnTo>
                    <a:pt x="23578" y="19705"/>
                  </a:lnTo>
                  <a:lnTo>
                    <a:pt x="22068" y="19487"/>
                  </a:lnTo>
                  <a:lnTo>
                    <a:pt x="21062" y="20400"/>
                  </a:lnTo>
                  <a:lnTo>
                    <a:pt x="19944" y="24236"/>
                  </a:lnTo>
                  <a:lnTo>
                    <a:pt x="11545" y="71718"/>
                  </a:lnTo>
                  <a:lnTo>
                    <a:pt x="9925" y="88015"/>
                  </a:lnTo>
                  <a:lnTo>
                    <a:pt x="11908" y="91485"/>
                  </a:lnTo>
                  <a:lnTo>
                    <a:pt x="24812" y="101425"/>
                  </a:lnTo>
                  <a:lnTo>
                    <a:pt x="36074" y="107872"/>
                  </a:lnTo>
                  <a:lnTo>
                    <a:pt x="42041" y="108956"/>
                  </a:lnTo>
                  <a:lnTo>
                    <a:pt x="54315" y="107339"/>
                  </a:lnTo>
                  <a:lnTo>
                    <a:pt x="68070" y="100478"/>
                  </a:lnTo>
                  <a:lnTo>
                    <a:pt x="83904" y="86686"/>
                  </a:lnTo>
                  <a:lnTo>
                    <a:pt x="96945" y="64137"/>
                  </a:lnTo>
                  <a:lnTo>
                    <a:pt x="117409" y="19253"/>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SMARTInkShape-1870">
              <a:extLst>
                <a:ext uri="{FF2B5EF4-FFF2-40B4-BE49-F238E27FC236}">
                  <a16:creationId xmlns:a16="http://schemas.microsoft.com/office/drawing/2014/main" id="{0942BD7D-585B-E110-69B1-56A9271B8D35}"/>
                </a:ext>
              </a:extLst>
            </p:cNvPr>
            <p:cNvSpPr/>
            <p:nvPr>
              <p:custDataLst>
                <p:tags r:id="rId96"/>
              </p:custDataLst>
            </p:nvPr>
          </p:nvSpPr>
          <p:spPr>
            <a:xfrm>
              <a:off x="6346305" y="2124598"/>
              <a:ext cx="225946" cy="319735"/>
            </a:xfrm>
            <a:custGeom>
              <a:avLst/>
              <a:gdLst/>
              <a:ahLst/>
              <a:cxnLst/>
              <a:rect l="0" t="0" r="0" b="0"/>
              <a:pathLst>
                <a:path w="225946" h="319735">
                  <a:moveTo>
                    <a:pt x="83070" y="85202"/>
                  </a:moveTo>
                  <a:lnTo>
                    <a:pt x="83070" y="85202"/>
                  </a:lnTo>
                  <a:lnTo>
                    <a:pt x="88126" y="85202"/>
                  </a:lnTo>
                  <a:lnTo>
                    <a:pt x="89615" y="84144"/>
                  </a:lnTo>
                  <a:lnTo>
                    <a:pt x="90609" y="82380"/>
                  </a:lnTo>
                  <a:lnTo>
                    <a:pt x="91271" y="80146"/>
                  </a:lnTo>
                  <a:lnTo>
                    <a:pt x="92771" y="78656"/>
                  </a:lnTo>
                  <a:lnTo>
                    <a:pt x="97259" y="77001"/>
                  </a:lnTo>
                  <a:lnTo>
                    <a:pt x="98879" y="75501"/>
                  </a:lnTo>
                  <a:lnTo>
                    <a:pt x="100680" y="71013"/>
                  </a:lnTo>
                  <a:lnTo>
                    <a:pt x="102109" y="24982"/>
                  </a:lnTo>
                  <a:lnTo>
                    <a:pt x="102117" y="20439"/>
                  </a:lnTo>
                  <a:lnTo>
                    <a:pt x="88862" y="5437"/>
                  </a:lnTo>
                  <a:lnTo>
                    <a:pt x="82822" y="2126"/>
                  </a:lnTo>
                  <a:lnTo>
                    <a:pt x="70322" y="0"/>
                  </a:lnTo>
                  <a:lnTo>
                    <a:pt x="63998" y="2532"/>
                  </a:lnTo>
                  <a:lnTo>
                    <a:pt x="42655" y="15754"/>
                  </a:lnTo>
                  <a:lnTo>
                    <a:pt x="35464" y="24996"/>
                  </a:lnTo>
                  <a:lnTo>
                    <a:pt x="26281" y="31280"/>
                  </a:lnTo>
                  <a:lnTo>
                    <a:pt x="17967" y="43245"/>
                  </a:lnTo>
                  <a:lnTo>
                    <a:pt x="4005" y="76797"/>
                  </a:lnTo>
                  <a:lnTo>
                    <a:pt x="3127" y="89580"/>
                  </a:lnTo>
                  <a:lnTo>
                    <a:pt x="6265" y="98789"/>
                  </a:lnTo>
                  <a:lnTo>
                    <a:pt x="11187" y="106410"/>
                  </a:lnTo>
                  <a:lnTo>
                    <a:pt x="13982" y="107808"/>
                  </a:lnTo>
                  <a:lnTo>
                    <a:pt x="16903" y="107681"/>
                  </a:lnTo>
                  <a:lnTo>
                    <a:pt x="26071" y="105268"/>
                  </a:lnTo>
                  <a:lnTo>
                    <a:pt x="29195" y="104929"/>
                  </a:lnTo>
                  <a:lnTo>
                    <a:pt x="73797" y="73222"/>
                  </a:lnTo>
                  <a:lnTo>
                    <a:pt x="89847" y="55900"/>
                  </a:lnTo>
                  <a:lnTo>
                    <a:pt x="97725" y="45720"/>
                  </a:lnTo>
                  <a:lnTo>
                    <a:pt x="111040" y="37895"/>
                  </a:lnTo>
                  <a:lnTo>
                    <a:pt x="104979" y="54965"/>
                  </a:lnTo>
                  <a:lnTo>
                    <a:pt x="99862" y="94085"/>
                  </a:lnTo>
                  <a:lnTo>
                    <a:pt x="85947" y="136780"/>
                  </a:lnTo>
                  <a:lnTo>
                    <a:pt x="76632" y="170922"/>
                  </a:lnTo>
                  <a:lnTo>
                    <a:pt x="68228" y="213024"/>
                  </a:lnTo>
                  <a:lnTo>
                    <a:pt x="64208" y="251721"/>
                  </a:lnTo>
                  <a:lnTo>
                    <a:pt x="54429" y="299219"/>
                  </a:lnTo>
                  <a:lnTo>
                    <a:pt x="49880" y="311201"/>
                  </a:lnTo>
                  <a:lnTo>
                    <a:pt x="47185" y="315243"/>
                  </a:lnTo>
                  <a:lnTo>
                    <a:pt x="41368" y="319734"/>
                  </a:lnTo>
                  <a:lnTo>
                    <a:pt x="29611" y="318908"/>
                  </a:lnTo>
                  <a:lnTo>
                    <a:pt x="22031" y="317206"/>
                  </a:lnTo>
                  <a:lnTo>
                    <a:pt x="10786" y="309670"/>
                  </a:lnTo>
                  <a:lnTo>
                    <a:pt x="6306" y="304697"/>
                  </a:lnTo>
                  <a:lnTo>
                    <a:pt x="1327" y="290706"/>
                  </a:lnTo>
                  <a:lnTo>
                    <a:pt x="0" y="282529"/>
                  </a:lnTo>
                  <a:lnTo>
                    <a:pt x="8244" y="250796"/>
                  </a:lnTo>
                  <a:lnTo>
                    <a:pt x="28506" y="207524"/>
                  </a:lnTo>
                  <a:lnTo>
                    <a:pt x="41886" y="189309"/>
                  </a:lnTo>
                  <a:lnTo>
                    <a:pt x="82147" y="154567"/>
                  </a:lnTo>
                  <a:lnTo>
                    <a:pt x="114194" y="136446"/>
                  </a:lnTo>
                  <a:lnTo>
                    <a:pt x="154785" y="118487"/>
                  </a:lnTo>
                  <a:lnTo>
                    <a:pt x="192976" y="114397"/>
                  </a:lnTo>
                  <a:lnTo>
                    <a:pt x="225945" y="1233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3" name="SMARTInkShape-Group403">
            <a:extLst>
              <a:ext uri="{FF2B5EF4-FFF2-40B4-BE49-F238E27FC236}">
                <a16:creationId xmlns:a16="http://schemas.microsoft.com/office/drawing/2014/main" id="{72691E3A-3379-5595-FAAA-AC49406B2E87}"/>
              </a:ext>
            </a:extLst>
          </p:cNvPr>
          <p:cNvGrpSpPr/>
          <p:nvPr/>
        </p:nvGrpSpPr>
        <p:grpSpPr>
          <a:xfrm>
            <a:off x="3774386" y="1229360"/>
            <a:ext cx="292128" cy="285037"/>
            <a:chOff x="3774386" y="1229360"/>
            <a:chExt cx="292128" cy="285037"/>
          </a:xfrm>
        </p:grpSpPr>
        <p:sp>
          <p:nvSpPr>
            <p:cNvPr id="71" name="SMARTInkShape-1871">
              <a:extLst>
                <a:ext uri="{FF2B5EF4-FFF2-40B4-BE49-F238E27FC236}">
                  <a16:creationId xmlns:a16="http://schemas.microsoft.com/office/drawing/2014/main" id="{D28FE0FC-D589-E1F6-D12A-BEDA6B7BC3C3}"/>
                </a:ext>
              </a:extLst>
            </p:cNvPr>
            <p:cNvSpPr/>
            <p:nvPr>
              <p:custDataLst>
                <p:tags r:id="rId91"/>
              </p:custDataLst>
            </p:nvPr>
          </p:nvSpPr>
          <p:spPr>
            <a:xfrm>
              <a:off x="3924300" y="1343151"/>
              <a:ext cx="19051" cy="95125"/>
            </a:xfrm>
            <a:custGeom>
              <a:avLst/>
              <a:gdLst/>
              <a:ahLst/>
              <a:cxnLst/>
              <a:rect l="0" t="0" r="0" b="0"/>
              <a:pathLst>
                <a:path w="19051" h="95125">
                  <a:moveTo>
                    <a:pt x="0" y="18924"/>
                  </a:moveTo>
                  <a:lnTo>
                    <a:pt x="0" y="18924"/>
                  </a:lnTo>
                  <a:lnTo>
                    <a:pt x="0" y="13867"/>
                  </a:lnTo>
                  <a:lnTo>
                    <a:pt x="1058" y="12378"/>
                  </a:lnTo>
                  <a:lnTo>
                    <a:pt x="2822" y="11385"/>
                  </a:lnTo>
                  <a:lnTo>
                    <a:pt x="5056" y="10723"/>
                  </a:lnTo>
                  <a:lnTo>
                    <a:pt x="6546" y="9223"/>
                  </a:lnTo>
                  <a:lnTo>
                    <a:pt x="8201" y="4735"/>
                  </a:lnTo>
                  <a:lnTo>
                    <a:pt x="9701" y="3114"/>
                  </a:lnTo>
                  <a:lnTo>
                    <a:pt x="18623" y="0"/>
                  </a:lnTo>
                  <a:lnTo>
                    <a:pt x="18924" y="4968"/>
                  </a:lnTo>
                  <a:lnTo>
                    <a:pt x="10401" y="50275"/>
                  </a:lnTo>
                  <a:lnTo>
                    <a:pt x="9559" y="91345"/>
                  </a:lnTo>
                  <a:lnTo>
                    <a:pt x="10606" y="92605"/>
                  </a:lnTo>
                  <a:lnTo>
                    <a:pt x="19050" y="951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SMARTInkShape-1872">
              <a:extLst>
                <a:ext uri="{FF2B5EF4-FFF2-40B4-BE49-F238E27FC236}">
                  <a16:creationId xmlns:a16="http://schemas.microsoft.com/office/drawing/2014/main" id="{A1710027-CBCD-F45C-3AC3-312ED50AB9CE}"/>
                </a:ext>
              </a:extLst>
            </p:cNvPr>
            <p:cNvSpPr/>
            <p:nvPr>
              <p:custDataLst>
                <p:tags r:id="rId92"/>
              </p:custDataLst>
            </p:nvPr>
          </p:nvSpPr>
          <p:spPr>
            <a:xfrm>
              <a:off x="3774386" y="1229360"/>
              <a:ext cx="292128" cy="285037"/>
            </a:xfrm>
            <a:custGeom>
              <a:avLst/>
              <a:gdLst/>
              <a:ahLst/>
              <a:cxnLst/>
              <a:rect l="0" t="0" r="0" b="0"/>
              <a:pathLst>
                <a:path w="292128" h="285037">
                  <a:moveTo>
                    <a:pt x="216589" y="37465"/>
                  </a:moveTo>
                  <a:lnTo>
                    <a:pt x="216589" y="37465"/>
                  </a:lnTo>
                  <a:lnTo>
                    <a:pt x="216589" y="29264"/>
                  </a:lnTo>
                  <a:lnTo>
                    <a:pt x="208985" y="14051"/>
                  </a:lnTo>
                  <a:lnTo>
                    <a:pt x="203332" y="6598"/>
                  </a:lnTo>
                  <a:lnTo>
                    <a:pt x="194469" y="2580"/>
                  </a:lnTo>
                  <a:lnTo>
                    <a:pt x="176589" y="0"/>
                  </a:lnTo>
                  <a:lnTo>
                    <a:pt x="139975" y="7622"/>
                  </a:lnTo>
                  <a:lnTo>
                    <a:pt x="118394" y="18627"/>
                  </a:lnTo>
                  <a:lnTo>
                    <a:pt x="73326" y="57797"/>
                  </a:lnTo>
                  <a:lnTo>
                    <a:pt x="33642" y="98821"/>
                  </a:lnTo>
                  <a:lnTo>
                    <a:pt x="10099" y="143698"/>
                  </a:lnTo>
                  <a:lnTo>
                    <a:pt x="0" y="188272"/>
                  </a:lnTo>
                  <a:lnTo>
                    <a:pt x="3307" y="217968"/>
                  </a:lnTo>
                  <a:lnTo>
                    <a:pt x="10990" y="236762"/>
                  </a:lnTo>
                  <a:lnTo>
                    <a:pt x="25026" y="254090"/>
                  </a:lnTo>
                  <a:lnTo>
                    <a:pt x="47646" y="267573"/>
                  </a:lnTo>
                  <a:lnTo>
                    <a:pt x="90272" y="282073"/>
                  </a:lnTo>
                  <a:lnTo>
                    <a:pt x="132848" y="284715"/>
                  </a:lnTo>
                  <a:lnTo>
                    <a:pt x="176686" y="285036"/>
                  </a:lnTo>
                  <a:lnTo>
                    <a:pt x="206530" y="282269"/>
                  </a:lnTo>
                  <a:lnTo>
                    <a:pt x="229837" y="274747"/>
                  </a:lnTo>
                  <a:lnTo>
                    <a:pt x="252250" y="262723"/>
                  </a:lnTo>
                  <a:lnTo>
                    <a:pt x="261719" y="250821"/>
                  </a:lnTo>
                  <a:lnTo>
                    <a:pt x="285248" y="209220"/>
                  </a:lnTo>
                  <a:lnTo>
                    <a:pt x="290555" y="184546"/>
                  </a:lnTo>
                  <a:lnTo>
                    <a:pt x="292127" y="145133"/>
                  </a:lnTo>
                  <a:lnTo>
                    <a:pt x="290477" y="102057"/>
                  </a:lnTo>
                  <a:lnTo>
                    <a:pt x="277522" y="69303"/>
                  </a:lnTo>
                  <a:lnTo>
                    <a:pt x="259220" y="45723"/>
                  </a:lnTo>
                  <a:lnTo>
                    <a:pt x="233101" y="26389"/>
                  </a:lnTo>
                  <a:lnTo>
                    <a:pt x="192530" y="9838"/>
                  </a:lnTo>
                  <a:lnTo>
                    <a:pt x="184674" y="6347"/>
                  </a:lnTo>
                  <a:lnTo>
                    <a:pt x="130864" y="88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6" name="SMARTInkShape-Group404">
            <a:extLst>
              <a:ext uri="{FF2B5EF4-FFF2-40B4-BE49-F238E27FC236}">
                <a16:creationId xmlns:a16="http://schemas.microsoft.com/office/drawing/2014/main" id="{9B4E5E44-B767-91A0-F5FA-5B6C9FB65225}"/>
              </a:ext>
            </a:extLst>
          </p:cNvPr>
          <p:cNvGrpSpPr/>
          <p:nvPr/>
        </p:nvGrpSpPr>
        <p:grpSpPr>
          <a:xfrm>
            <a:off x="535991" y="2522998"/>
            <a:ext cx="281381" cy="341595"/>
            <a:chOff x="535991" y="2522998"/>
            <a:chExt cx="281381" cy="341595"/>
          </a:xfrm>
        </p:grpSpPr>
        <p:sp>
          <p:nvSpPr>
            <p:cNvPr id="74" name="SMARTInkShape-1873">
              <a:extLst>
                <a:ext uri="{FF2B5EF4-FFF2-40B4-BE49-F238E27FC236}">
                  <a16:creationId xmlns:a16="http://schemas.microsoft.com/office/drawing/2014/main" id="{8234B683-A49C-328F-40FD-6D21B037EB39}"/>
                </a:ext>
              </a:extLst>
            </p:cNvPr>
            <p:cNvSpPr/>
            <p:nvPr>
              <p:custDataLst>
                <p:tags r:id="rId89"/>
              </p:custDataLst>
            </p:nvPr>
          </p:nvSpPr>
          <p:spPr>
            <a:xfrm>
              <a:off x="611238" y="2657915"/>
              <a:ext cx="141238" cy="123179"/>
            </a:xfrm>
            <a:custGeom>
              <a:avLst/>
              <a:gdLst/>
              <a:ahLst/>
              <a:cxnLst/>
              <a:rect l="0" t="0" r="0" b="0"/>
              <a:pathLst>
                <a:path w="141238" h="123179">
                  <a:moveTo>
                    <a:pt x="17412" y="37660"/>
                  </a:moveTo>
                  <a:lnTo>
                    <a:pt x="17412" y="37660"/>
                  </a:lnTo>
                  <a:lnTo>
                    <a:pt x="9211" y="37660"/>
                  </a:lnTo>
                  <a:lnTo>
                    <a:pt x="8770" y="36602"/>
                  </a:lnTo>
                  <a:lnTo>
                    <a:pt x="8279" y="32604"/>
                  </a:lnTo>
                  <a:lnTo>
                    <a:pt x="10884" y="27299"/>
                  </a:lnTo>
                  <a:lnTo>
                    <a:pt x="14511" y="21414"/>
                  </a:lnTo>
                  <a:lnTo>
                    <a:pt x="16123" y="15270"/>
                  </a:lnTo>
                  <a:lnTo>
                    <a:pt x="17611" y="13208"/>
                  </a:lnTo>
                  <a:lnTo>
                    <a:pt x="19661" y="11834"/>
                  </a:lnTo>
                  <a:lnTo>
                    <a:pt x="24762" y="9248"/>
                  </a:lnTo>
                  <a:lnTo>
                    <a:pt x="33583" y="2901"/>
                  </a:lnTo>
                  <a:lnTo>
                    <a:pt x="42900" y="550"/>
                  </a:lnTo>
                  <a:lnTo>
                    <a:pt x="49201" y="0"/>
                  </a:lnTo>
                  <a:lnTo>
                    <a:pt x="55529" y="2578"/>
                  </a:lnTo>
                  <a:lnTo>
                    <a:pt x="58699" y="4747"/>
                  </a:lnTo>
                  <a:lnTo>
                    <a:pt x="62220" y="15624"/>
                  </a:lnTo>
                  <a:lnTo>
                    <a:pt x="62727" y="29983"/>
                  </a:lnTo>
                  <a:lnTo>
                    <a:pt x="51615" y="62885"/>
                  </a:lnTo>
                  <a:lnTo>
                    <a:pt x="31890" y="93913"/>
                  </a:lnTo>
                  <a:lnTo>
                    <a:pt x="0" y="121812"/>
                  </a:lnTo>
                  <a:lnTo>
                    <a:pt x="512" y="122336"/>
                  </a:lnTo>
                  <a:lnTo>
                    <a:pt x="11761" y="123178"/>
                  </a:lnTo>
                  <a:lnTo>
                    <a:pt x="22309" y="122235"/>
                  </a:lnTo>
                  <a:lnTo>
                    <a:pt x="65138" y="111621"/>
                  </a:lnTo>
                  <a:lnTo>
                    <a:pt x="79898" y="107573"/>
                  </a:lnTo>
                  <a:lnTo>
                    <a:pt x="141237" y="948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SMARTInkShape-1874">
              <a:extLst>
                <a:ext uri="{FF2B5EF4-FFF2-40B4-BE49-F238E27FC236}">
                  <a16:creationId xmlns:a16="http://schemas.microsoft.com/office/drawing/2014/main" id="{2FC7B04F-BC6E-5EBD-063C-F23F95D3ACC0}"/>
                </a:ext>
              </a:extLst>
            </p:cNvPr>
            <p:cNvSpPr/>
            <p:nvPr>
              <p:custDataLst>
                <p:tags r:id="rId90"/>
              </p:custDataLst>
            </p:nvPr>
          </p:nvSpPr>
          <p:spPr>
            <a:xfrm>
              <a:off x="535991" y="2522998"/>
              <a:ext cx="281381" cy="341595"/>
            </a:xfrm>
            <a:custGeom>
              <a:avLst/>
              <a:gdLst/>
              <a:ahLst/>
              <a:cxnLst/>
              <a:rect l="0" t="0" r="0" b="0"/>
              <a:pathLst>
                <a:path w="281381" h="341595">
                  <a:moveTo>
                    <a:pt x="187909" y="58277"/>
                  </a:moveTo>
                  <a:lnTo>
                    <a:pt x="187909" y="58277"/>
                  </a:lnTo>
                  <a:lnTo>
                    <a:pt x="170009" y="37555"/>
                  </a:lnTo>
                  <a:lnTo>
                    <a:pt x="161962" y="26842"/>
                  </a:lnTo>
                  <a:lnTo>
                    <a:pt x="128387" y="2880"/>
                  </a:lnTo>
                  <a:lnTo>
                    <a:pt x="120711" y="179"/>
                  </a:lnTo>
                  <a:lnTo>
                    <a:pt x="106538" y="0"/>
                  </a:lnTo>
                  <a:lnTo>
                    <a:pt x="86658" y="5850"/>
                  </a:lnTo>
                  <a:lnTo>
                    <a:pt x="45095" y="31689"/>
                  </a:lnTo>
                  <a:lnTo>
                    <a:pt x="28740" y="68155"/>
                  </a:lnTo>
                  <a:lnTo>
                    <a:pt x="13278" y="104831"/>
                  </a:lnTo>
                  <a:lnTo>
                    <a:pt x="2581" y="148741"/>
                  </a:lnTo>
                  <a:lnTo>
                    <a:pt x="0" y="191032"/>
                  </a:lnTo>
                  <a:lnTo>
                    <a:pt x="10868" y="236378"/>
                  </a:lnTo>
                  <a:lnTo>
                    <a:pt x="30563" y="275726"/>
                  </a:lnTo>
                  <a:lnTo>
                    <a:pt x="61094" y="311645"/>
                  </a:lnTo>
                  <a:lnTo>
                    <a:pt x="85070" y="326083"/>
                  </a:lnTo>
                  <a:lnTo>
                    <a:pt x="121616" y="339385"/>
                  </a:lnTo>
                  <a:lnTo>
                    <a:pt x="149923" y="341594"/>
                  </a:lnTo>
                  <a:lnTo>
                    <a:pt x="193877" y="334206"/>
                  </a:lnTo>
                  <a:lnTo>
                    <a:pt x="217194" y="326065"/>
                  </a:lnTo>
                  <a:lnTo>
                    <a:pt x="256141" y="293828"/>
                  </a:lnTo>
                  <a:lnTo>
                    <a:pt x="265859" y="279030"/>
                  </a:lnTo>
                  <a:lnTo>
                    <a:pt x="277155" y="242170"/>
                  </a:lnTo>
                  <a:lnTo>
                    <a:pt x="281380" y="201429"/>
                  </a:lnTo>
                  <a:lnTo>
                    <a:pt x="275203" y="154405"/>
                  </a:lnTo>
                  <a:lnTo>
                    <a:pt x="264692" y="118980"/>
                  </a:lnTo>
                  <a:lnTo>
                    <a:pt x="242409" y="88963"/>
                  </a:lnTo>
                  <a:lnTo>
                    <a:pt x="202142" y="57680"/>
                  </a:lnTo>
                  <a:lnTo>
                    <a:pt x="149809" y="392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8" name="SMARTInkShape-Group405">
            <a:extLst>
              <a:ext uri="{FF2B5EF4-FFF2-40B4-BE49-F238E27FC236}">
                <a16:creationId xmlns:a16="http://schemas.microsoft.com/office/drawing/2014/main" id="{8B9371BC-6468-A5A8-4257-697541491986}"/>
              </a:ext>
            </a:extLst>
          </p:cNvPr>
          <p:cNvGrpSpPr/>
          <p:nvPr/>
        </p:nvGrpSpPr>
        <p:grpSpPr>
          <a:xfrm>
            <a:off x="1095375" y="2820059"/>
            <a:ext cx="1257301" cy="332717"/>
            <a:chOff x="1095375" y="2820059"/>
            <a:chExt cx="1257301" cy="332717"/>
          </a:xfrm>
        </p:grpSpPr>
        <p:sp>
          <p:nvSpPr>
            <p:cNvPr id="77" name="SMARTInkShape-1875">
              <a:extLst>
                <a:ext uri="{FF2B5EF4-FFF2-40B4-BE49-F238E27FC236}">
                  <a16:creationId xmlns:a16="http://schemas.microsoft.com/office/drawing/2014/main" id="{94C43709-EE69-441A-B7E8-F6A6015FA54F}"/>
                </a:ext>
              </a:extLst>
            </p:cNvPr>
            <p:cNvSpPr/>
            <p:nvPr>
              <p:custDataLst>
                <p:tags r:id="rId78"/>
              </p:custDataLst>
            </p:nvPr>
          </p:nvSpPr>
          <p:spPr>
            <a:xfrm>
              <a:off x="1095375" y="2887399"/>
              <a:ext cx="36115" cy="265377"/>
            </a:xfrm>
            <a:custGeom>
              <a:avLst/>
              <a:gdLst/>
              <a:ahLst/>
              <a:cxnLst/>
              <a:rect l="0" t="0" r="0" b="0"/>
              <a:pathLst>
                <a:path w="36115" h="265377">
                  <a:moveTo>
                    <a:pt x="28575" y="8201"/>
                  </a:moveTo>
                  <a:lnTo>
                    <a:pt x="28575" y="8201"/>
                  </a:lnTo>
                  <a:lnTo>
                    <a:pt x="28575" y="0"/>
                  </a:lnTo>
                  <a:lnTo>
                    <a:pt x="33632" y="4125"/>
                  </a:lnTo>
                  <a:lnTo>
                    <a:pt x="36114" y="14856"/>
                  </a:lnTo>
                  <a:lnTo>
                    <a:pt x="34689" y="44392"/>
                  </a:lnTo>
                  <a:lnTo>
                    <a:pt x="29783" y="86611"/>
                  </a:lnTo>
                  <a:lnTo>
                    <a:pt x="28933" y="123744"/>
                  </a:lnTo>
                  <a:lnTo>
                    <a:pt x="23625" y="163203"/>
                  </a:lnTo>
                  <a:lnTo>
                    <a:pt x="15349" y="201706"/>
                  </a:lnTo>
                  <a:lnTo>
                    <a:pt x="3320" y="248572"/>
                  </a:lnTo>
                  <a:lnTo>
                    <a:pt x="0" y="2653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SMARTInkShape-1876">
              <a:extLst>
                <a:ext uri="{FF2B5EF4-FFF2-40B4-BE49-F238E27FC236}">
                  <a16:creationId xmlns:a16="http://schemas.microsoft.com/office/drawing/2014/main" id="{D211D7FE-D1DD-9421-8AE5-E32C1DD209C3}"/>
                </a:ext>
              </a:extLst>
            </p:cNvPr>
            <p:cNvSpPr/>
            <p:nvPr>
              <p:custDataLst>
                <p:tags r:id="rId79"/>
              </p:custDataLst>
            </p:nvPr>
          </p:nvSpPr>
          <p:spPr>
            <a:xfrm>
              <a:off x="1095375" y="2916527"/>
              <a:ext cx="121392" cy="93374"/>
            </a:xfrm>
            <a:custGeom>
              <a:avLst/>
              <a:gdLst/>
              <a:ahLst/>
              <a:cxnLst/>
              <a:rect l="0" t="0" r="0" b="0"/>
              <a:pathLst>
                <a:path w="121392" h="93374">
                  <a:moveTo>
                    <a:pt x="19050" y="45748"/>
                  </a:moveTo>
                  <a:lnTo>
                    <a:pt x="19050" y="45748"/>
                  </a:lnTo>
                  <a:lnTo>
                    <a:pt x="19050" y="32491"/>
                  </a:lnTo>
                  <a:lnTo>
                    <a:pt x="21872" y="26451"/>
                  </a:lnTo>
                  <a:lnTo>
                    <a:pt x="32308" y="13949"/>
                  </a:lnTo>
                  <a:lnTo>
                    <a:pt x="46497" y="4458"/>
                  </a:lnTo>
                  <a:lnTo>
                    <a:pt x="64106" y="0"/>
                  </a:lnTo>
                  <a:lnTo>
                    <a:pt x="76469" y="1779"/>
                  </a:lnTo>
                  <a:lnTo>
                    <a:pt x="89020" y="7157"/>
                  </a:lnTo>
                  <a:lnTo>
                    <a:pt x="106927" y="22084"/>
                  </a:lnTo>
                  <a:lnTo>
                    <a:pt x="115609" y="33819"/>
                  </a:lnTo>
                  <a:lnTo>
                    <a:pt x="120174" y="46091"/>
                  </a:lnTo>
                  <a:lnTo>
                    <a:pt x="121391" y="52327"/>
                  </a:lnTo>
                  <a:lnTo>
                    <a:pt x="119921" y="62077"/>
                  </a:lnTo>
                  <a:lnTo>
                    <a:pt x="118047" y="66160"/>
                  </a:lnTo>
                  <a:lnTo>
                    <a:pt x="107499" y="73517"/>
                  </a:lnTo>
                  <a:lnTo>
                    <a:pt x="72326" y="89034"/>
                  </a:lnTo>
                  <a:lnTo>
                    <a:pt x="0" y="933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SMARTInkShape-1877">
              <a:extLst>
                <a:ext uri="{FF2B5EF4-FFF2-40B4-BE49-F238E27FC236}">
                  <a16:creationId xmlns:a16="http://schemas.microsoft.com/office/drawing/2014/main" id="{C1F8AF49-8F2A-E044-1DC7-3510E3B1C29C}"/>
                </a:ext>
              </a:extLst>
            </p:cNvPr>
            <p:cNvSpPr/>
            <p:nvPr>
              <p:custDataLst>
                <p:tags r:id="rId80"/>
              </p:custDataLst>
            </p:nvPr>
          </p:nvSpPr>
          <p:spPr>
            <a:xfrm>
              <a:off x="1297359" y="2895600"/>
              <a:ext cx="115702" cy="127117"/>
            </a:xfrm>
            <a:custGeom>
              <a:avLst/>
              <a:gdLst/>
              <a:ahLst/>
              <a:cxnLst/>
              <a:rect l="0" t="0" r="0" b="0"/>
              <a:pathLst>
                <a:path w="115702" h="127117">
                  <a:moveTo>
                    <a:pt x="36141" y="47625"/>
                  </a:moveTo>
                  <a:lnTo>
                    <a:pt x="36141" y="47625"/>
                  </a:lnTo>
                  <a:lnTo>
                    <a:pt x="41198" y="47625"/>
                  </a:lnTo>
                  <a:lnTo>
                    <a:pt x="42687" y="46567"/>
                  </a:lnTo>
                  <a:lnTo>
                    <a:pt x="43680" y="44803"/>
                  </a:lnTo>
                  <a:lnTo>
                    <a:pt x="45549" y="30291"/>
                  </a:lnTo>
                  <a:lnTo>
                    <a:pt x="40575" y="24027"/>
                  </a:lnTo>
                  <a:lnTo>
                    <a:pt x="39097" y="23426"/>
                  </a:lnTo>
                  <a:lnTo>
                    <a:pt x="38112" y="24084"/>
                  </a:lnTo>
                  <a:lnTo>
                    <a:pt x="37455" y="25581"/>
                  </a:lnTo>
                  <a:lnTo>
                    <a:pt x="18414" y="41364"/>
                  </a:lnTo>
                  <a:lnTo>
                    <a:pt x="4652" y="64145"/>
                  </a:lnTo>
                  <a:lnTo>
                    <a:pt x="0" y="92854"/>
                  </a:lnTo>
                  <a:lnTo>
                    <a:pt x="1464" y="101061"/>
                  </a:lnTo>
                  <a:lnTo>
                    <a:pt x="8735" y="113002"/>
                  </a:lnTo>
                  <a:lnTo>
                    <a:pt x="24728" y="125674"/>
                  </a:lnTo>
                  <a:lnTo>
                    <a:pt x="42357" y="127116"/>
                  </a:lnTo>
                  <a:lnTo>
                    <a:pt x="83113" y="119418"/>
                  </a:lnTo>
                  <a:lnTo>
                    <a:pt x="96881" y="110930"/>
                  </a:lnTo>
                  <a:lnTo>
                    <a:pt x="106529" y="99044"/>
                  </a:lnTo>
                  <a:lnTo>
                    <a:pt x="114344" y="83178"/>
                  </a:lnTo>
                  <a:lnTo>
                    <a:pt x="115701" y="65543"/>
                  </a:lnTo>
                  <a:lnTo>
                    <a:pt x="112776" y="49239"/>
                  </a:lnTo>
                  <a:lnTo>
                    <a:pt x="107948" y="38465"/>
                  </a:lnTo>
                  <a:lnTo>
                    <a:pt x="94224" y="21392"/>
                  </a:lnTo>
                  <a:lnTo>
                    <a:pt x="79947" y="14800"/>
                  </a:lnTo>
                  <a:lnTo>
                    <a:pt x="3614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SMARTInkShape-1878">
              <a:extLst>
                <a:ext uri="{FF2B5EF4-FFF2-40B4-BE49-F238E27FC236}">
                  <a16:creationId xmlns:a16="http://schemas.microsoft.com/office/drawing/2014/main" id="{CFCDD45F-767F-C585-F52C-34114958B858}"/>
                </a:ext>
              </a:extLst>
            </p:cNvPr>
            <p:cNvSpPr/>
            <p:nvPr>
              <p:custDataLst>
                <p:tags r:id="rId81"/>
              </p:custDataLst>
            </p:nvPr>
          </p:nvSpPr>
          <p:spPr>
            <a:xfrm>
              <a:off x="1447800" y="2834106"/>
              <a:ext cx="28459" cy="175795"/>
            </a:xfrm>
            <a:custGeom>
              <a:avLst/>
              <a:gdLst/>
              <a:ahLst/>
              <a:cxnLst/>
              <a:rect l="0" t="0" r="0" b="0"/>
              <a:pathLst>
                <a:path w="28459" h="175795">
                  <a:moveTo>
                    <a:pt x="19050" y="23394"/>
                  </a:moveTo>
                  <a:lnTo>
                    <a:pt x="19050" y="23394"/>
                  </a:lnTo>
                  <a:lnTo>
                    <a:pt x="19050" y="18338"/>
                  </a:lnTo>
                  <a:lnTo>
                    <a:pt x="21872" y="13033"/>
                  </a:lnTo>
                  <a:lnTo>
                    <a:pt x="25596" y="7148"/>
                  </a:lnTo>
                  <a:lnTo>
                    <a:pt x="27692" y="0"/>
                  </a:lnTo>
                  <a:lnTo>
                    <a:pt x="27986" y="390"/>
                  </a:lnTo>
                  <a:lnTo>
                    <a:pt x="28458" y="13676"/>
                  </a:lnTo>
                  <a:lnTo>
                    <a:pt x="20948" y="51892"/>
                  </a:lnTo>
                  <a:lnTo>
                    <a:pt x="9273" y="97384"/>
                  </a:lnTo>
                  <a:lnTo>
                    <a:pt x="1831" y="137257"/>
                  </a:lnTo>
                  <a:lnTo>
                    <a:pt x="0" y="1757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SMARTInkShape-1879">
              <a:extLst>
                <a:ext uri="{FF2B5EF4-FFF2-40B4-BE49-F238E27FC236}">
                  <a16:creationId xmlns:a16="http://schemas.microsoft.com/office/drawing/2014/main" id="{0D8B9642-1E3C-8D0A-63DF-31D4DDDF3599}"/>
                </a:ext>
              </a:extLst>
            </p:cNvPr>
            <p:cNvSpPr/>
            <p:nvPr>
              <p:custDataLst>
                <p:tags r:id="rId82"/>
              </p:custDataLst>
            </p:nvPr>
          </p:nvSpPr>
          <p:spPr>
            <a:xfrm>
              <a:off x="1562640" y="2820059"/>
              <a:ext cx="26596" cy="199367"/>
            </a:xfrm>
            <a:custGeom>
              <a:avLst/>
              <a:gdLst/>
              <a:ahLst/>
              <a:cxnLst/>
              <a:rect l="0" t="0" r="0" b="0"/>
              <a:pathLst>
                <a:path w="26596" h="199367">
                  <a:moveTo>
                    <a:pt x="8985" y="37441"/>
                  </a:moveTo>
                  <a:lnTo>
                    <a:pt x="8985" y="37441"/>
                  </a:lnTo>
                  <a:lnTo>
                    <a:pt x="8985" y="32385"/>
                  </a:lnTo>
                  <a:lnTo>
                    <a:pt x="17186" y="6850"/>
                  </a:lnTo>
                  <a:lnTo>
                    <a:pt x="18686" y="4347"/>
                  </a:lnTo>
                  <a:lnTo>
                    <a:pt x="20744" y="2678"/>
                  </a:lnTo>
                  <a:lnTo>
                    <a:pt x="26595" y="0"/>
                  </a:lnTo>
                  <a:lnTo>
                    <a:pt x="17484" y="36156"/>
                  </a:lnTo>
                  <a:lnTo>
                    <a:pt x="8681" y="77983"/>
                  </a:lnTo>
                  <a:lnTo>
                    <a:pt x="2192" y="118245"/>
                  </a:lnTo>
                  <a:lnTo>
                    <a:pt x="0" y="165350"/>
                  </a:lnTo>
                  <a:lnTo>
                    <a:pt x="8985" y="1993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2" name="SMARTInkShape-1880">
              <a:extLst>
                <a:ext uri="{FF2B5EF4-FFF2-40B4-BE49-F238E27FC236}">
                  <a16:creationId xmlns:a16="http://schemas.microsoft.com/office/drawing/2014/main" id="{9256CC14-6E38-CC33-75D7-CBE881CD2DC6}"/>
                </a:ext>
              </a:extLst>
            </p:cNvPr>
            <p:cNvSpPr/>
            <p:nvPr>
              <p:custDataLst>
                <p:tags r:id="rId83"/>
              </p:custDataLst>
            </p:nvPr>
          </p:nvSpPr>
          <p:spPr>
            <a:xfrm>
              <a:off x="1685925" y="2936042"/>
              <a:ext cx="104776" cy="124057"/>
            </a:xfrm>
            <a:custGeom>
              <a:avLst/>
              <a:gdLst/>
              <a:ahLst/>
              <a:cxnLst/>
              <a:rect l="0" t="0" r="0" b="0"/>
              <a:pathLst>
                <a:path w="104776" h="124057">
                  <a:moveTo>
                    <a:pt x="0" y="45283"/>
                  </a:moveTo>
                  <a:lnTo>
                    <a:pt x="0" y="45283"/>
                  </a:lnTo>
                  <a:lnTo>
                    <a:pt x="5057" y="45283"/>
                  </a:lnTo>
                  <a:lnTo>
                    <a:pt x="6546" y="43166"/>
                  </a:lnTo>
                  <a:lnTo>
                    <a:pt x="14189" y="18768"/>
                  </a:lnTo>
                  <a:lnTo>
                    <a:pt x="26824" y="0"/>
                  </a:lnTo>
                  <a:lnTo>
                    <a:pt x="24975" y="1521"/>
                  </a:lnTo>
                  <a:lnTo>
                    <a:pt x="23000" y="3408"/>
                  </a:lnTo>
                  <a:lnTo>
                    <a:pt x="20805" y="8328"/>
                  </a:lnTo>
                  <a:lnTo>
                    <a:pt x="10952" y="52846"/>
                  </a:lnTo>
                  <a:lnTo>
                    <a:pt x="17411" y="91462"/>
                  </a:lnTo>
                  <a:lnTo>
                    <a:pt x="28878" y="117748"/>
                  </a:lnTo>
                  <a:lnTo>
                    <a:pt x="31953" y="122168"/>
                  </a:lnTo>
                  <a:lnTo>
                    <a:pt x="36119" y="124056"/>
                  </a:lnTo>
                  <a:lnTo>
                    <a:pt x="46392" y="123332"/>
                  </a:lnTo>
                  <a:lnTo>
                    <a:pt x="55191" y="119483"/>
                  </a:lnTo>
                  <a:lnTo>
                    <a:pt x="59018" y="116974"/>
                  </a:lnTo>
                  <a:lnTo>
                    <a:pt x="69463" y="103331"/>
                  </a:lnTo>
                  <a:lnTo>
                    <a:pt x="88866" y="59107"/>
                  </a:lnTo>
                  <a:lnTo>
                    <a:pt x="97231" y="29203"/>
                  </a:lnTo>
                  <a:lnTo>
                    <a:pt x="104775" y="167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3" name="SMARTInkShape-1881">
              <a:extLst>
                <a:ext uri="{FF2B5EF4-FFF2-40B4-BE49-F238E27FC236}">
                  <a16:creationId xmlns:a16="http://schemas.microsoft.com/office/drawing/2014/main" id="{17982AC5-10F3-620C-FCE7-F731EC420DAB}"/>
                </a:ext>
              </a:extLst>
            </p:cNvPr>
            <p:cNvSpPr/>
            <p:nvPr>
              <p:custDataLst>
                <p:tags r:id="rId84"/>
              </p:custDataLst>
            </p:nvPr>
          </p:nvSpPr>
          <p:spPr>
            <a:xfrm>
              <a:off x="1857505" y="2857500"/>
              <a:ext cx="76071" cy="190380"/>
            </a:xfrm>
            <a:custGeom>
              <a:avLst/>
              <a:gdLst/>
              <a:ahLst/>
              <a:cxnLst/>
              <a:rect l="0" t="0" r="0" b="0"/>
              <a:pathLst>
                <a:path w="76071" h="190380">
                  <a:moveTo>
                    <a:pt x="28445" y="0"/>
                  </a:moveTo>
                  <a:lnTo>
                    <a:pt x="28445" y="0"/>
                  </a:lnTo>
                  <a:lnTo>
                    <a:pt x="36646" y="0"/>
                  </a:lnTo>
                  <a:lnTo>
                    <a:pt x="32521" y="5056"/>
                  </a:lnTo>
                  <a:lnTo>
                    <a:pt x="23746" y="48905"/>
                  </a:lnTo>
                  <a:lnTo>
                    <a:pt x="12017" y="92596"/>
                  </a:lnTo>
                  <a:lnTo>
                    <a:pt x="3194" y="133197"/>
                  </a:lnTo>
                  <a:lnTo>
                    <a:pt x="0" y="173937"/>
                  </a:lnTo>
                  <a:lnTo>
                    <a:pt x="1015" y="176283"/>
                  </a:lnTo>
                  <a:lnTo>
                    <a:pt x="2750" y="177847"/>
                  </a:lnTo>
                  <a:lnTo>
                    <a:pt x="8082" y="180357"/>
                  </a:lnTo>
                  <a:lnTo>
                    <a:pt x="8812" y="183523"/>
                  </a:lnTo>
                  <a:lnTo>
                    <a:pt x="9006" y="185849"/>
                  </a:lnTo>
                  <a:lnTo>
                    <a:pt x="10194" y="187399"/>
                  </a:lnTo>
                  <a:lnTo>
                    <a:pt x="17562" y="190092"/>
                  </a:lnTo>
                  <a:lnTo>
                    <a:pt x="23574" y="190379"/>
                  </a:lnTo>
                  <a:lnTo>
                    <a:pt x="49476" y="182288"/>
                  </a:lnTo>
                  <a:lnTo>
                    <a:pt x="56489" y="175914"/>
                  </a:lnTo>
                  <a:lnTo>
                    <a:pt x="7607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SMARTInkShape-1882">
              <a:extLst>
                <a:ext uri="{FF2B5EF4-FFF2-40B4-BE49-F238E27FC236}">
                  <a16:creationId xmlns:a16="http://schemas.microsoft.com/office/drawing/2014/main" id="{2AC3C0BC-ABE2-0D9B-07BE-4DC21560DE0A}"/>
                </a:ext>
              </a:extLst>
            </p:cNvPr>
            <p:cNvSpPr/>
            <p:nvPr>
              <p:custDataLst>
                <p:tags r:id="rId85"/>
              </p:custDataLst>
            </p:nvPr>
          </p:nvSpPr>
          <p:spPr>
            <a:xfrm>
              <a:off x="1866900" y="2943225"/>
              <a:ext cx="66676" cy="28576"/>
            </a:xfrm>
            <a:custGeom>
              <a:avLst/>
              <a:gdLst/>
              <a:ahLst/>
              <a:cxnLst/>
              <a:rect l="0" t="0" r="0" b="0"/>
              <a:pathLst>
                <a:path w="66676" h="28576">
                  <a:moveTo>
                    <a:pt x="0" y="28575"/>
                  </a:moveTo>
                  <a:lnTo>
                    <a:pt x="0" y="28575"/>
                  </a:lnTo>
                  <a:lnTo>
                    <a:pt x="0" y="23519"/>
                  </a:lnTo>
                  <a:lnTo>
                    <a:pt x="2822" y="18214"/>
                  </a:lnTo>
                  <a:lnTo>
                    <a:pt x="5057" y="15318"/>
                  </a:lnTo>
                  <a:lnTo>
                    <a:pt x="10361" y="12099"/>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SMARTInkShape-1883">
              <a:extLst>
                <a:ext uri="{FF2B5EF4-FFF2-40B4-BE49-F238E27FC236}">
                  <a16:creationId xmlns:a16="http://schemas.microsoft.com/office/drawing/2014/main" id="{66596011-1A03-2231-4D96-63D383AEC58B}"/>
                </a:ext>
              </a:extLst>
            </p:cNvPr>
            <p:cNvSpPr/>
            <p:nvPr>
              <p:custDataLst>
                <p:tags r:id="rId86"/>
              </p:custDataLst>
            </p:nvPr>
          </p:nvSpPr>
          <p:spPr>
            <a:xfrm>
              <a:off x="1971675" y="2952750"/>
              <a:ext cx="24539" cy="95251"/>
            </a:xfrm>
            <a:custGeom>
              <a:avLst/>
              <a:gdLst/>
              <a:ahLst/>
              <a:cxnLst/>
              <a:rect l="0" t="0" r="0" b="0"/>
              <a:pathLst>
                <a:path w="24539" h="95251">
                  <a:moveTo>
                    <a:pt x="19050" y="0"/>
                  </a:moveTo>
                  <a:lnTo>
                    <a:pt x="19050" y="0"/>
                  </a:lnTo>
                  <a:lnTo>
                    <a:pt x="24107" y="0"/>
                  </a:lnTo>
                  <a:lnTo>
                    <a:pt x="24538" y="3175"/>
                  </a:lnTo>
                  <a:lnTo>
                    <a:pt x="20088" y="20696"/>
                  </a:lnTo>
                  <a:lnTo>
                    <a:pt x="4046" y="52700"/>
                  </a:lnTo>
                  <a:lnTo>
                    <a:pt x="0" y="952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SMARTInkShape-1884">
              <a:extLst>
                <a:ext uri="{FF2B5EF4-FFF2-40B4-BE49-F238E27FC236}">
                  <a16:creationId xmlns:a16="http://schemas.microsoft.com/office/drawing/2014/main" id="{B6222A91-F440-2441-A0E1-BDDBA7B9A644}"/>
                </a:ext>
              </a:extLst>
            </p:cNvPr>
            <p:cNvSpPr/>
            <p:nvPr>
              <p:custDataLst>
                <p:tags r:id="rId87"/>
              </p:custDataLst>
            </p:nvPr>
          </p:nvSpPr>
          <p:spPr>
            <a:xfrm>
              <a:off x="2019300" y="2886075"/>
              <a:ext cx="9526" cy="9526"/>
            </a:xfrm>
            <a:custGeom>
              <a:avLst/>
              <a:gdLst/>
              <a:ahLst/>
              <a:cxnLst/>
              <a:rect l="0" t="0" r="0" b="0"/>
              <a:pathLst>
                <a:path w="9526" h="9526">
                  <a:moveTo>
                    <a:pt x="9525" y="9525"/>
                  </a:moveTo>
                  <a:lnTo>
                    <a:pt x="9525"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7" name="SMARTInkShape-1885">
              <a:extLst>
                <a:ext uri="{FF2B5EF4-FFF2-40B4-BE49-F238E27FC236}">
                  <a16:creationId xmlns:a16="http://schemas.microsoft.com/office/drawing/2014/main" id="{1633FD2C-F841-58A2-1459-EED80FF23A67}"/>
                </a:ext>
              </a:extLst>
            </p:cNvPr>
            <p:cNvSpPr/>
            <p:nvPr>
              <p:custDataLst>
                <p:tags r:id="rId88"/>
              </p:custDataLst>
            </p:nvPr>
          </p:nvSpPr>
          <p:spPr>
            <a:xfrm>
              <a:off x="2097770" y="2924388"/>
              <a:ext cx="254906" cy="114088"/>
            </a:xfrm>
            <a:custGeom>
              <a:avLst/>
              <a:gdLst/>
              <a:ahLst/>
              <a:cxnLst/>
              <a:rect l="0" t="0" r="0" b="0"/>
              <a:pathLst>
                <a:path w="254906" h="114088">
                  <a:moveTo>
                    <a:pt x="64405" y="28362"/>
                  </a:moveTo>
                  <a:lnTo>
                    <a:pt x="64405" y="28362"/>
                  </a:lnTo>
                  <a:lnTo>
                    <a:pt x="64405" y="18872"/>
                  </a:lnTo>
                  <a:lnTo>
                    <a:pt x="55272" y="9705"/>
                  </a:lnTo>
                  <a:lnTo>
                    <a:pt x="49940" y="9428"/>
                  </a:lnTo>
                  <a:lnTo>
                    <a:pt x="44570" y="12186"/>
                  </a:lnTo>
                  <a:lnTo>
                    <a:pt x="18028" y="36762"/>
                  </a:lnTo>
                  <a:lnTo>
                    <a:pt x="5391" y="54370"/>
                  </a:lnTo>
                  <a:lnTo>
                    <a:pt x="0" y="72992"/>
                  </a:lnTo>
                  <a:lnTo>
                    <a:pt x="1561" y="82770"/>
                  </a:lnTo>
                  <a:lnTo>
                    <a:pt x="8390" y="94225"/>
                  </a:lnTo>
                  <a:lnTo>
                    <a:pt x="14109" y="99968"/>
                  </a:lnTo>
                  <a:lnTo>
                    <a:pt x="20179" y="102520"/>
                  </a:lnTo>
                  <a:lnTo>
                    <a:pt x="23279" y="102143"/>
                  </a:lnTo>
                  <a:lnTo>
                    <a:pt x="29546" y="98900"/>
                  </a:lnTo>
                  <a:lnTo>
                    <a:pt x="31641" y="96554"/>
                  </a:lnTo>
                  <a:lnTo>
                    <a:pt x="43124" y="75890"/>
                  </a:lnTo>
                  <a:lnTo>
                    <a:pt x="43867" y="72747"/>
                  </a:lnTo>
                  <a:lnTo>
                    <a:pt x="73531" y="28112"/>
                  </a:lnTo>
                  <a:lnTo>
                    <a:pt x="86552" y="7969"/>
                  </a:lnTo>
                  <a:lnTo>
                    <a:pt x="92945" y="3423"/>
                  </a:lnTo>
                  <a:lnTo>
                    <a:pt x="102495" y="864"/>
                  </a:lnTo>
                  <a:lnTo>
                    <a:pt x="110146" y="0"/>
                  </a:lnTo>
                  <a:lnTo>
                    <a:pt x="117407" y="40935"/>
                  </a:lnTo>
                  <a:lnTo>
                    <a:pt x="112947" y="77851"/>
                  </a:lnTo>
                  <a:lnTo>
                    <a:pt x="115260" y="90221"/>
                  </a:lnTo>
                  <a:lnTo>
                    <a:pt x="119690" y="103135"/>
                  </a:lnTo>
                  <a:lnTo>
                    <a:pt x="121187" y="111924"/>
                  </a:lnTo>
                  <a:lnTo>
                    <a:pt x="127035" y="110303"/>
                  </a:lnTo>
                  <a:lnTo>
                    <a:pt x="131559" y="108389"/>
                  </a:lnTo>
                  <a:lnTo>
                    <a:pt x="134574" y="106055"/>
                  </a:lnTo>
                  <a:lnTo>
                    <a:pt x="166885" y="60813"/>
                  </a:lnTo>
                  <a:lnTo>
                    <a:pt x="190332" y="31276"/>
                  </a:lnTo>
                  <a:lnTo>
                    <a:pt x="214489" y="11364"/>
                  </a:lnTo>
                  <a:lnTo>
                    <a:pt x="218598" y="10224"/>
                  </a:lnTo>
                  <a:lnTo>
                    <a:pt x="221175" y="9920"/>
                  </a:lnTo>
                  <a:lnTo>
                    <a:pt x="222894" y="11834"/>
                  </a:lnTo>
                  <a:lnTo>
                    <a:pt x="233668" y="50754"/>
                  </a:lnTo>
                  <a:lnTo>
                    <a:pt x="238029" y="74155"/>
                  </a:lnTo>
                  <a:lnTo>
                    <a:pt x="254905" y="1140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0" name="SMARTInkShape-Group406">
            <a:extLst>
              <a:ext uri="{FF2B5EF4-FFF2-40B4-BE49-F238E27FC236}">
                <a16:creationId xmlns:a16="http://schemas.microsoft.com/office/drawing/2014/main" id="{99B145E6-ADAF-06EF-F0CC-1E1E2AC33B1D}"/>
              </a:ext>
            </a:extLst>
          </p:cNvPr>
          <p:cNvGrpSpPr/>
          <p:nvPr/>
        </p:nvGrpSpPr>
        <p:grpSpPr>
          <a:xfrm>
            <a:off x="2686050" y="2800350"/>
            <a:ext cx="1371601" cy="390526"/>
            <a:chOff x="2686050" y="2800350"/>
            <a:chExt cx="1371601" cy="390526"/>
          </a:xfrm>
        </p:grpSpPr>
        <p:sp>
          <p:nvSpPr>
            <p:cNvPr id="89" name="SMARTInkShape-1886">
              <a:extLst>
                <a:ext uri="{FF2B5EF4-FFF2-40B4-BE49-F238E27FC236}">
                  <a16:creationId xmlns:a16="http://schemas.microsoft.com/office/drawing/2014/main" id="{D0BE72EE-8FA8-DD06-5C5D-2108926C7F73}"/>
                </a:ext>
              </a:extLst>
            </p:cNvPr>
            <p:cNvSpPr/>
            <p:nvPr>
              <p:custDataLst>
                <p:tags r:id="rId67"/>
              </p:custDataLst>
            </p:nvPr>
          </p:nvSpPr>
          <p:spPr>
            <a:xfrm>
              <a:off x="2686050" y="2972192"/>
              <a:ext cx="46268" cy="218684"/>
            </a:xfrm>
            <a:custGeom>
              <a:avLst/>
              <a:gdLst/>
              <a:ahLst/>
              <a:cxnLst/>
              <a:rect l="0" t="0" r="0" b="0"/>
              <a:pathLst>
                <a:path w="46268" h="218684">
                  <a:moveTo>
                    <a:pt x="28575" y="9133"/>
                  </a:moveTo>
                  <a:lnTo>
                    <a:pt x="28575" y="9133"/>
                  </a:lnTo>
                  <a:lnTo>
                    <a:pt x="37708" y="0"/>
                  </a:lnTo>
                  <a:lnTo>
                    <a:pt x="43040" y="9837"/>
                  </a:lnTo>
                  <a:lnTo>
                    <a:pt x="46267" y="26157"/>
                  </a:lnTo>
                  <a:lnTo>
                    <a:pt x="44199" y="35397"/>
                  </a:lnTo>
                  <a:lnTo>
                    <a:pt x="39752" y="47264"/>
                  </a:lnTo>
                  <a:lnTo>
                    <a:pt x="31299" y="82638"/>
                  </a:lnTo>
                  <a:lnTo>
                    <a:pt x="18961" y="127409"/>
                  </a:lnTo>
                  <a:lnTo>
                    <a:pt x="13719" y="145308"/>
                  </a:lnTo>
                  <a:lnTo>
                    <a:pt x="7531" y="185649"/>
                  </a:lnTo>
                  <a:lnTo>
                    <a:pt x="0" y="2186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SMARTInkShape-1887">
              <a:extLst>
                <a:ext uri="{FF2B5EF4-FFF2-40B4-BE49-F238E27FC236}">
                  <a16:creationId xmlns:a16="http://schemas.microsoft.com/office/drawing/2014/main" id="{54EE592E-44EC-02EC-FBE4-FE520CBDF31F}"/>
                </a:ext>
              </a:extLst>
            </p:cNvPr>
            <p:cNvSpPr/>
            <p:nvPr>
              <p:custDataLst>
                <p:tags r:id="rId68"/>
              </p:custDataLst>
            </p:nvPr>
          </p:nvSpPr>
          <p:spPr>
            <a:xfrm>
              <a:off x="2705100" y="2943826"/>
              <a:ext cx="121517" cy="94650"/>
            </a:xfrm>
            <a:custGeom>
              <a:avLst/>
              <a:gdLst/>
              <a:ahLst/>
              <a:cxnLst/>
              <a:rect l="0" t="0" r="0" b="0"/>
              <a:pathLst>
                <a:path w="121517" h="94650">
                  <a:moveTo>
                    <a:pt x="0" y="66074"/>
                  </a:moveTo>
                  <a:lnTo>
                    <a:pt x="0" y="66074"/>
                  </a:lnTo>
                  <a:lnTo>
                    <a:pt x="45124" y="20950"/>
                  </a:lnTo>
                  <a:lnTo>
                    <a:pt x="59831" y="6243"/>
                  </a:lnTo>
                  <a:lnTo>
                    <a:pt x="69278" y="2441"/>
                  </a:lnTo>
                  <a:lnTo>
                    <a:pt x="87533" y="0"/>
                  </a:lnTo>
                  <a:lnTo>
                    <a:pt x="97465" y="5310"/>
                  </a:lnTo>
                  <a:lnTo>
                    <a:pt x="116031" y="20910"/>
                  </a:lnTo>
                  <a:lnTo>
                    <a:pt x="120361" y="30479"/>
                  </a:lnTo>
                  <a:lnTo>
                    <a:pt x="121516" y="35994"/>
                  </a:lnTo>
                  <a:lnTo>
                    <a:pt x="119976" y="47766"/>
                  </a:lnTo>
                  <a:lnTo>
                    <a:pt x="118084" y="53869"/>
                  </a:lnTo>
                  <a:lnTo>
                    <a:pt x="110337" y="63472"/>
                  </a:lnTo>
                  <a:lnTo>
                    <a:pt x="88117" y="78260"/>
                  </a:lnTo>
                  <a:lnTo>
                    <a:pt x="52330" y="91759"/>
                  </a:lnTo>
                  <a:lnTo>
                    <a:pt x="28575" y="946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SMARTInkShape-1888">
              <a:extLst>
                <a:ext uri="{FF2B5EF4-FFF2-40B4-BE49-F238E27FC236}">
                  <a16:creationId xmlns:a16="http://schemas.microsoft.com/office/drawing/2014/main" id="{83753805-95DD-882A-2E65-48856BF5B4AA}"/>
                </a:ext>
              </a:extLst>
            </p:cNvPr>
            <p:cNvSpPr/>
            <p:nvPr>
              <p:custDataLst>
                <p:tags r:id="rId69"/>
              </p:custDataLst>
            </p:nvPr>
          </p:nvSpPr>
          <p:spPr>
            <a:xfrm>
              <a:off x="2847975" y="2935649"/>
              <a:ext cx="209551" cy="128807"/>
            </a:xfrm>
            <a:custGeom>
              <a:avLst/>
              <a:gdLst/>
              <a:ahLst/>
              <a:cxnLst/>
              <a:rect l="0" t="0" r="0" b="0"/>
              <a:pathLst>
                <a:path w="209551" h="128807">
                  <a:moveTo>
                    <a:pt x="0" y="36151"/>
                  </a:moveTo>
                  <a:lnTo>
                    <a:pt x="0" y="36151"/>
                  </a:lnTo>
                  <a:lnTo>
                    <a:pt x="5056" y="36151"/>
                  </a:lnTo>
                  <a:lnTo>
                    <a:pt x="26837" y="18251"/>
                  </a:lnTo>
                  <a:lnTo>
                    <a:pt x="40407" y="7916"/>
                  </a:lnTo>
                  <a:lnTo>
                    <a:pt x="51825" y="2436"/>
                  </a:lnTo>
                  <a:lnTo>
                    <a:pt x="63956" y="0"/>
                  </a:lnTo>
                  <a:lnTo>
                    <a:pt x="73581" y="1739"/>
                  </a:lnTo>
                  <a:lnTo>
                    <a:pt x="84949" y="8669"/>
                  </a:lnTo>
                  <a:lnTo>
                    <a:pt x="88383" y="11479"/>
                  </a:lnTo>
                  <a:lnTo>
                    <a:pt x="92198" y="23069"/>
                  </a:lnTo>
                  <a:lnTo>
                    <a:pt x="94647" y="56380"/>
                  </a:lnTo>
                  <a:lnTo>
                    <a:pt x="87527" y="92475"/>
                  </a:lnTo>
                  <a:lnTo>
                    <a:pt x="81939" y="107398"/>
                  </a:lnTo>
                  <a:lnTo>
                    <a:pt x="73107" y="118264"/>
                  </a:lnTo>
                  <a:lnTo>
                    <a:pt x="60302" y="128806"/>
                  </a:lnTo>
                  <a:lnTo>
                    <a:pt x="58193" y="128613"/>
                  </a:lnTo>
                  <a:lnTo>
                    <a:pt x="53027" y="125576"/>
                  </a:lnTo>
                  <a:lnTo>
                    <a:pt x="52285" y="122226"/>
                  </a:lnTo>
                  <a:lnTo>
                    <a:pt x="54282" y="112859"/>
                  </a:lnTo>
                  <a:lnTo>
                    <a:pt x="71792" y="83053"/>
                  </a:lnTo>
                  <a:lnTo>
                    <a:pt x="109179" y="42716"/>
                  </a:lnTo>
                  <a:lnTo>
                    <a:pt x="138100" y="22788"/>
                  </a:lnTo>
                  <a:lnTo>
                    <a:pt x="178818" y="11304"/>
                  </a:lnTo>
                  <a:lnTo>
                    <a:pt x="209550" y="75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SMARTInkShape-1889">
              <a:extLst>
                <a:ext uri="{FF2B5EF4-FFF2-40B4-BE49-F238E27FC236}">
                  <a16:creationId xmlns:a16="http://schemas.microsoft.com/office/drawing/2014/main" id="{5BA87782-8E05-7B9D-AA9A-E27AEADDD7F9}"/>
                </a:ext>
              </a:extLst>
            </p:cNvPr>
            <p:cNvSpPr/>
            <p:nvPr>
              <p:custDataLst>
                <p:tags r:id="rId70"/>
              </p:custDataLst>
            </p:nvPr>
          </p:nvSpPr>
          <p:spPr>
            <a:xfrm>
              <a:off x="3067544" y="2934219"/>
              <a:ext cx="111893" cy="121304"/>
            </a:xfrm>
            <a:custGeom>
              <a:avLst/>
              <a:gdLst/>
              <a:ahLst/>
              <a:cxnLst/>
              <a:rect l="0" t="0" r="0" b="0"/>
              <a:pathLst>
                <a:path w="111893" h="121304">
                  <a:moveTo>
                    <a:pt x="47131" y="37581"/>
                  </a:moveTo>
                  <a:lnTo>
                    <a:pt x="47131" y="37581"/>
                  </a:lnTo>
                  <a:lnTo>
                    <a:pt x="60388" y="37581"/>
                  </a:lnTo>
                  <a:lnTo>
                    <a:pt x="90731" y="27880"/>
                  </a:lnTo>
                  <a:lnTo>
                    <a:pt x="104113" y="20691"/>
                  </a:lnTo>
                  <a:lnTo>
                    <a:pt x="107344" y="19971"/>
                  </a:lnTo>
                  <a:lnTo>
                    <a:pt x="109498" y="18433"/>
                  </a:lnTo>
                  <a:lnTo>
                    <a:pt x="110934" y="16349"/>
                  </a:lnTo>
                  <a:lnTo>
                    <a:pt x="111892" y="13901"/>
                  </a:lnTo>
                  <a:lnTo>
                    <a:pt x="111471" y="11211"/>
                  </a:lnTo>
                  <a:lnTo>
                    <a:pt x="108182" y="5399"/>
                  </a:lnTo>
                  <a:lnTo>
                    <a:pt x="97548" y="2112"/>
                  </a:lnTo>
                  <a:lnTo>
                    <a:pt x="64851" y="0"/>
                  </a:lnTo>
                  <a:lnTo>
                    <a:pt x="49362" y="5356"/>
                  </a:lnTo>
                  <a:lnTo>
                    <a:pt x="35423" y="15851"/>
                  </a:lnTo>
                  <a:lnTo>
                    <a:pt x="17792" y="38551"/>
                  </a:lnTo>
                  <a:lnTo>
                    <a:pt x="1172" y="78213"/>
                  </a:lnTo>
                  <a:lnTo>
                    <a:pt x="0" y="93247"/>
                  </a:lnTo>
                  <a:lnTo>
                    <a:pt x="2548" y="102185"/>
                  </a:lnTo>
                  <a:lnTo>
                    <a:pt x="4709" y="106051"/>
                  </a:lnTo>
                  <a:lnTo>
                    <a:pt x="17863" y="116547"/>
                  </a:lnTo>
                  <a:lnTo>
                    <a:pt x="35167" y="121303"/>
                  </a:lnTo>
                  <a:lnTo>
                    <a:pt x="47458" y="119594"/>
                  </a:lnTo>
                  <a:lnTo>
                    <a:pt x="85231" y="1137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SMARTInkShape-1890">
              <a:extLst>
                <a:ext uri="{FF2B5EF4-FFF2-40B4-BE49-F238E27FC236}">
                  <a16:creationId xmlns:a16="http://schemas.microsoft.com/office/drawing/2014/main" id="{A937F8F7-3D27-7E81-F1AE-219CAB1D13CD}"/>
                </a:ext>
              </a:extLst>
            </p:cNvPr>
            <p:cNvSpPr/>
            <p:nvPr>
              <p:custDataLst>
                <p:tags r:id="rId71"/>
              </p:custDataLst>
            </p:nvPr>
          </p:nvSpPr>
          <p:spPr>
            <a:xfrm>
              <a:off x="3238500" y="2973516"/>
              <a:ext cx="123826" cy="87992"/>
            </a:xfrm>
            <a:custGeom>
              <a:avLst/>
              <a:gdLst/>
              <a:ahLst/>
              <a:cxnLst/>
              <a:rect l="0" t="0" r="0" b="0"/>
              <a:pathLst>
                <a:path w="123826" h="87992">
                  <a:moveTo>
                    <a:pt x="0" y="17334"/>
                  </a:moveTo>
                  <a:lnTo>
                    <a:pt x="0" y="17334"/>
                  </a:lnTo>
                  <a:lnTo>
                    <a:pt x="0" y="12278"/>
                  </a:lnTo>
                  <a:lnTo>
                    <a:pt x="2822" y="6973"/>
                  </a:lnTo>
                  <a:lnTo>
                    <a:pt x="8200" y="0"/>
                  </a:lnTo>
                  <a:lnTo>
                    <a:pt x="8642" y="486"/>
                  </a:lnTo>
                  <a:lnTo>
                    <a:pt x="9490" y="44090"/>
                  </a:lnTo>
                  <a:lnTo>
                    <a:pt x="9515" y="63832"/>
                  </a:lnTo>
                  <a:lnTo>
                    <a:pt x="12342" y="72572"/>
                  </a:lnTo>
                  <a:lnTo>
                    <a:pt x="14578" y="76384"/>
                  </a:lnTo>
                  <a:lnTo>
                    <a:pt x="27838" y="86807"/>
                  </a:lnTo>
                  <a:lnTo>
                    <a:pt x="33375" y="87991"/>
                  </a:lnTo>
                  <a:lnTo>
                    <a:pt x="45172" y="86484"/>
                  </a:lnTo>
                  <a:lnTo>
                    <a:pt x="82613" y="70969"/>
                  </a:lnTo>
                  <a:lnTo>
                    <a:pt x="123825" y="363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SMARTInkShape-1891">
              <a:extLst>
                <a:ext uri="{FF2B5EF4-FFF2-40B4-BE49-F238E27FC236}">
                  <a16:creationId xmlns:a16="http://schemas.microsoft.com/office/drawing/2014/main" id="{2CB1FBF9-01EA-2D21-7D18-0D58870558E2}"/>
                </a:ext>
              </a:extLst>
            </p:cNvPr>
            <p:cNvSpPr/>
            <p:nvPr>
              <p:custDataLst>
                <p:tags r:id="rId72"/>
              </p:custDataLst>
            </p:nvPr>
          </p:nvSpPr>
          <p:spPr>
            <a:xfrm>
              <a:off x="3367462" y="2938721"/>
              <a:ext cx="242514" cy="108480"/>
            </a:xfrm>
            <a:custGeom>
              <a:avLst/>
              <a:gdLst/>
              <a:ahLst/>
              <a:cxnLst/>
              <a:rect l="0" t="0" r="0" b="0"/>
              <a:pathLst>
                <a:path w="242514" h="108480">
                  <a:moveTo>
                    <a:pt x="23438" y="33079"/>
                  </a:moveTo>
                  <a:lnTo>
                    <a:pt x="23438" y="33079"/>
                  </a:lnTo>
                  <a:lnTo>
                    <a:pt x="28494" y="38135"/>
                  </a:lnTo>
                  <a:lnTo>
                    <a:pt x="33799" y="40618"/>
                  </a:lnTo>
                  <a:lnTo>
                    <a:pt x="64727" y="42569"/>
                  </a:lnTo>
                  <a:lnTo>
                    <a:pt x="71070" y="39766"/>
                  </a:lnTo>
                  <a:lnTo>
                    <a:pt x="83765" y="29343"/>
                  </a:lnTo>
                  <a:lnTo>
                    <a:pt x="84822" y="26355"/>
                  </a:lnTo>
                  <a:lnTo>
                    <a:pt x="84469" y="23305"/>
                  </a:lnTo>
                  <a:lnTo>
                    <a:pt x="81739" y="13955"/>
                  </a:lnTo>
                  <a:lnTo>
                    <a:pt x="81355" y="10805"/>
                  </a:lnTo>
                  <a:lnTo>
                    <a:pt x="80041" y="8705"/>
                  </a:lnTo>
                  <a:lnTo>
                    <a:pt x="78107" y="7304"/>
                  </a:lnTo>
                  <a:lnTo>
                    <a:pt x="62341" y="0"/>
                  </a:lnTo>
                  <a:lnTo>
                    <a:pt x="50959" y="33"/>
                  </a:lnTo>
                  <a:lnTo>
                    <a:pt x="22241" y="4974"/>
                  </a:lnTo>
                  <a:lnTo>
                    <a:pt x="19465" y="6934"/>
                  </a:lnTo>
                  <a:lnTo>
                    <a:pt x="15322" y="14051"/>
                  </a:lnTo>
                  <a:lnTo>
                    <a:pt x="0" y="48342"/>
                  </a:lnTo>
                  <a:lnTo>
                    <a:pt x="1732" y="59618"/>
                  </a:lnTo>
                  <a:lnTo>
                    <a:pt x="13934" y="94333"/>
                  </a:lnTo>
                  <a:lnTo>
                    <a:pt x="16043" y="96140"/>
                  </a:lnTo>
                  <a:lnTo>
                    <a:pt x="18508" y="97345"/>
                  </a:lnTo>
                  <a:lnTo>
                    <a:pt x="44464" y="99542"/>
                  </a:lnTo>
                  <a:lnTo>
                    <a:pt x="48039" y="97496"/>
                  </a:lnTo>
                  <a:lnTo>
                    <a:pt x="71016" y="68689"/>
                  </a:lnTo>
                  <a:lnTo>
                    <a:pt x="96461" y="31041"/>
                  </a:lnTo>
                  <a:lnTo>
                    <a:pt x="104929" y="24714"/>
                  </a:lnTo>
                  <a:lnTo>
                    <a:pt x="107908" y="18723"/>
                  </a:lnTo>
                  <a:lnTo>
                    <a:pt x="108327" y="19275"/>
                  </a:lnTo>
                  <a:lnTo>
                    <a:pt x="108605" y="20701"/>
                  </a:lnTo>
                  <a:lnTo>
                    <a:pt x="116629" y="33540"/>
                  </a:lnTo>
                  <a:lnTo>
                    <a:pt x="118635" y="76247"/>
                  </a:lnTo>
                  <a:lnTo>
                    <a:pt x="118685" y="106579"/>
                  </a:lnTo>
                  <a:lnTo>
                    <a:pt x="119744" y="107479"/>
                  </a:lnTo>
                  <a:lnTo>
                    <a:pt x="123744" y="108479"/>
                  </a:lnTo>
                  <a:lnTo>
                    <a:pt x="125234" y="107687"/>
                  </a:lnTo>
                  <a:lnTo>
                    <a:pt x="126227" y="106101"/>
                  </a:lnTo>
                  <a:lnTo>
                    <a:pt x="126889" y="103985"/>
                  </a:lnTo>
                  <a:lnTo>
                    <a:pt x="166757" y="62721"/>
                  </a:lnTo>
                  <a:lnTo>
                    <a:pt x="198808" y="26470"/>
                  </a:lnTo>
                  <a:lnTo>
                    <a:pt x="205574" y="14893"/>
                  </a:lnTo>
                  <a:lnTo>
                    <a:pt x="211280" y="9122"/>
                  </a:lnTo>
                  <a:lnTo>
                    <a:pt x="217342" y="6556"/>
                  </a:lnTo>
                  <a:lnTo>
                    <a:pt x="219382" y="6930"/>
                  </a:lnTo>
                  <a:lnTo>
                    <a:pt x="220743" y="8238"/>
                  </a:lnTo>
                  <a:lnTo>
                    <a:pt x="222254" y="12514"/>
                  </a:lnTo>
                  <a:lnTo>
                    <a:pt x="224415" y="30050"/>
                  </a:lnTo>
                  <a:lnTo>
                    <a:pt x="228472" y="36319"/>
                  </a:lnTo>
                  <a:lnTo>
                    <a:pt x="228919" y="40530"/>
                  </a:lnTo>
                  <a:lnTo>
                    <a:pt x="226609" y="55513"/>
                  </a:lnTo>
                  <a:lnTo>
                    <a:pt x="232960" y="80253"/>
                  </a:lnTo>
                  <a:lnTo>
                    <a:pt x="242513" y="807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SMARTInkShape-1892">
              <a:extLst>
                <a:ext uri="{FF2B5EF4-FFF2-40B4-BE49-F238E27FC236}">
                  <a16:creationId xmlns:a16="http://schemas.microsoft.com/office/drawing/2014/main" id="{1436B6E2-1DC8-6B9F-9162-AF6AA52453BF}"/>
                </a:ext>
              </a:extLst>
            </p:cNvPr>
            <p:cNvSpPr/>
            <p:nvPr>
              <p:custDataLst>
                <p:tags r:id="rId73"/>
              </p:custDataLst>
            </p:nvPr>
          </p:nvSpPr>
          <p:spPr>
            <a:xfrm>
              <a:off x="3657638" y="2800350"/>
              <a:ext cx="66638" cy="209367"/>
            </a:xfrm>
            <a:custGeom>
              <a:avLst/>
              <a:gdLst/>
              <a:ahLst/>
              <a:cxnLst/>
              <a:rect l="0" t="0" r="0" b="0"/>
              <a:pathLst>
                <a:path w="66638" h="209367">
                  <a:moveTo>
                    <a:pt x="19012" y="0"/>
                  </a:moveTo>
                  <a:lnTo>
                    <a:pt x="19012" y="0"/>
                  </a:lnTo>
                  <a:lnTo>
                    <a:pt x="24068" y="0"/>
                  </a:lnTo>
                  <a:lnTo>
                    <a:pt x="24500" y="2117"/>
                  </a:lnTo>
                  <a:lnTo>
                    <a:pt x="18575" y="41156"/>
                  </a:lnTo>
                  <a:lnTo>
                    <a:pt x="11596" y="81311"/>
                  </a:lnTo>
                  <a:lnTo>
                    <a:pt x="4847" y="120366"/>
                  </a:lnTo>
                  <a:lnTo>
                    <a:pt x="927" y="160183"/>
                  </a:lnTo>
                  <a:lnTo>
                    <a:pt x="0" y="202451"/>
                  </a:lnTo>
                  <a:lnTo>
                    <a:pt x="1045" y="204817"/>
                  </a:lnTo>
                  <a:lnTo>
                    <a:pt x="2801" y="206395"/>
                  </a:lnTo>
                  <a:lnTo>
                    <a:pt x="7573" y="208148"/>
                  </a:lnTo>
                  <a:lnTo>
                    <a:pt x="27410" y="209366"/>
                  </a:lnTo>
                  <a:lnTo>
                    <a:pt x="45019" y="204439"/>
                  </a:lnTo>
                  <a:lnTo>
                    <a:pt x="66637"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SMARTInkShape-1893">
              <a:extLst>
                <a:ext uri="{FF2B5EF4-FFF2-40B4-BE49-F238E27FC236}">
                  <a16:creationId xmlns:a16="http://schemas.microsoft.com/office/drawing/2014/main" id="{0F09C2B2-0D68-4496-8739-A3082EBD12F6}"/>
                </a:ext>
              </a:extLst>
            </p:cNvPr>
            <p:cNvSpPr/>
            <p:nvPr>
              <p:custDataLst>
                <p:tags r:id="rId74"/>
              </p:custDataLst>
            </p:nvPr>
          </p:nvSpPr>
          <p:spPr>
            <a:xfrm>
              <a:off x="3629025" y="2895600"/>
              <a:ext cx="104776" cy="28576"/>
            </a:xfrm>
            <a:custGeom>
              <a:avLst/>
              <a:gdLst/>
              <a:ahLst/>
              <a:cxnLst/>
              <a:rect l="0" t="0" r="0" b="0"/>
              <a:pathLst>
                <a:path w="104776" h="28576">
                  <a:moveTo>
                    <a:pt x="0" y="28575"/>
                  </a:moveTo>
                  <a:lnTo>
                    <a:pt x="0" y="28575"/>
                  </a:lnTo>
                  <a:lnTo>
                    <a:pt x="13257" y="15318"/>
                  </a:lnTo>
                  <a:lnTo>
                    <a:pt x="22120" y="12099"/>
                  </a:lnTo>
                  <a:lnTo>
                    <a:pt x="39009" y="7466"/>
                  </a:lnTo>
                  <a:lnTo>
                    <a:pt x="52262" y="3318"/>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SMARTInkShape-1894">
              <a:extLst>
                <a:ext uri="{FF2B5EF4-FFF2-40B4-BE49-F238E27FC236}">
                  <a16:creationId xmlns:a16="http://schemas.microsoft.com/office/drawing/2014/main" id="{D7ECA63C-9205-E1D6-15F1-357B6DF90CDC}"/>
                </a:ext>
              </a:extLst>
            </p:cNvPr>
            <p:cNvSpPr/>
            <p:nvPr>
              <p:custDataLst>
                <p:tags r:id="rId75"/>
              </p:custDataLst>
            </p:nvPr>
          </p:nvSpPr>
          <p:spPr>
            <a:xfrm>
              <a:off x="3752850" y="2914766"/>
              <a:ext cx="36777" cy="104660"/>
            </a:xfrm>
            <a:custGeom>
              <a:avLst/>
              <a:gdLst/>
              <a:ahLst/>
              <a:cxnLst/>
              <a:rect l="0" t="0" r="0" b="0"/>
              <a:pathLst>
                <a:path w="36777" h="104660">
                  <a:moveTo>
                    <a:pt x="28575" y="9409"/>
                  </a:moveTo>
                  <a:lnTo>
                    <a:pt x="28575" y="9409"/>
                  </a:lnTo>
                  <a:lnTo>
                    <a:pt x="36776" y="1208"/>
                  </a:lnTo>
                  <a:lnTo>
                    <a:pt x="36159" y="767"/>
                  </a:lnTo>
                  <a:lnTo>
                    <a:pt x="29783" y="0"/>
                  </a:lnTo>
                  <a:lnTo>
                    <a:pt x="12399" y="33442"/>
                  </a:lnTo>
                  <a:lnTo>
                    <a:pt x="2763" y="64721"/>
                  </a:lnTo>
                  <a:lnTo>
                    <a:pt x="0" y="1046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SMARTInkShape-1895">
              <a:extLst>
                <a:ext uri="{FF2B5EF4-FFF2-40B4-BE49-F238E27FC236}">
                  <a16:creationId xmlns:a16="http://schemas.microsoft.com/office/drawing/2014/main" id="{AF17A7A7-9F31-8220-4C8B-1E1DB5A8327D}"/>
                </a:ext>
              </a:extLst>
            </p:cNvPr>
            <p:cNvSpPr/>
            <p:nvPr>
              <p:custDataLst>
                <p:tags r:id="rId76"/>
              </p:custDataLst>
            </p:nvPr>
          </p:nvSpPr>
          <p:spPr>
            <a:xfrm>
              <a:off x="3810000" y="2847975"/>
              <a:ext cx="19051" cy="76201"/>
            </a:xfrm>
            <a:custGeom>
              <a:avLst/>
              <a:gdLst/>
              <a:ahLst/>
              <a:cxnLst/>
              <a:rect l="0" t="0" r="0" b="0"/>
              <a:pathLst>
                <a:path w="19051" h="76201">
                  <a:moveTo>
                    <a:pt x="0" y="76200"/>
                  </a:moveTo>
                  <a:lnTo>
                    <a:pt x="0" y="76200"/>
                  </a:lnTo>
                  <a:lnTo>
                    <a:pt x="2822" y="45116"/>
                  </a:lnTo>
                  <a:lnTo>
                    <a:pt x="10361" y="23951"/>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SMARTInkShape-1896">
              <a:extLst>
                <a:ext uri="{FF2B5EF4-FFF2-40B4-BE49-F238E27FC236}">
                  <a16:creationId xmlns:a16="http://schemas.microsoft.com/office/drawing/2014/main" id="{5FBA2433-138D-9DD3-6664-535DA7CAF963}"/>
                </a:ext>
              </a:extLst>
            </p:cNvPr>
            <p:cNvSpPr/>
            <p:nvPr>
              <p:custDataLst>
                <p:tags r:id="rId77"/>
              </p:custDataLst>
            </p:nvPr>
          </p:nvSpPr>
          <p:spPr>
            <a:xfrm>
              <a:off x="3844270" y="2915087"/>
              <a:ext cx="213381" cy="129935"/>
            </a:xfrm>
            <a:custGeom>
              <a:avLst/>
              <a:gdLst/>
              <a:ahLst/>
              <a:cxnLst/>
              <a:rect l="0" t="0" r="0" b="0"/>
              <a:pathLst>
                <a:path w="213381" h="129935">
                  <a:moveTo>
                    <a:pt x="51455" y="28138"/>
                  </a:moveTo>
                  <a:lnTo>
                    <a:pt x="51455" y="28138"/>
                  </a:lnTo>
                  <a:lnTo>
                    <a:pt x="56511" y="23082"/>
                  </a:lnTo>
                  <a:lnTo>
                    <a:pt x="58994" y="17777"/>
                  </a:lnTo>
                  <a:lnTo>
                    <a:pt x="60864" y="4540"/>
                  </a:lnTo>
                  <a:lnTo>
                    <a:pt x="59844" y="2881"/>
                  </a:lnTo>
                  <a:lnTo>
                    <a:pt x="58106" y="1775"/>
                  </a:lnTo>
                  <a:lnTo>
                    <a:pt x="50604" y="218"/>
                  </a:lnTo>
                  <a:lnTo>
                    <a:pt x="47713" y="0"/>
                  </a:lnTo>
                  <a:lnTo>
                    <a:pt x="38855" y="5402"/>
                  </a:lnTo>
                  <a:lnTo>
                    <a:pt x="28921" y="14858"/>
                  </a:lnTo>
                  <a:lnTo>
                    <a:pt x="17379" y="33140"/>
                  </a:lnTo>
                  <a:lnTo>
                    <a:pt x="767" y="76422"/>
                  </a:lnTo>
                  <a:lnTo>
                    <a:pt x="0" y="95106"/>
                  </a:lnTo>
                  <a:lnTo>
                    <a:pt x="3186" y="111876"/>
                  </a:lnTo>
                  <a:lnTo>
                    <a:pt x="11807" y="129934"/>
                  </a:lnTo>
                  <a:lnTo>
                    <a:pt x="13381" y="129868"/>
                  </a:lnTo>
                  <a:lnTo>
                    <a:pt x="17952" y="126974"/>
                  </a:lnTo>
                  <a:lnTo>
                    <a:pt x="26476" y="114337"/>
                  </a:lnTo>
                  <a:lnTo>
                    <a:pt x="33350" y="97650"/>
                  </a:lnTo>
                  <a:lnTo>
                    <a:pt x="50074" y="72247"/>
                  </a:lnTo>
                  <a:lnTo>
                    <a:pt x="63393" y="48969"/>
                  </a:lnTo>
                  <a:lnTo>
                    <a:pt x="86502" y="17789"/>
                  </a:lnTo>
                  <a:lnTo>
                    <a:pt x="105276" y="10234"/>
                  </a:lnTo>
                  <a:lnTo>
                    <a:pt x="112675" y="9428"/>
                  </a:lnTo>
                  <a:lnTo>
                    <a:pt x="114493" y="12490"/>
                  </a:lnTo>
                  <a:lnTo>
                    <a:pt x="116514" y="24358"/>
                  </a:lnTo>
                  <a:lnTo>
                    <a:pt x="109787" y="68067"/>
                  </a:lnTo>
                  <a:lnTo>
                    <a:pt x="108636" y="102174"/>
                  </a:lnTo>
                  <a:lnTo>
                    <a:pt x="109684" y="102895"/>
                  </a:lnTo>
                  <a:lnTo>
                    <a:pt x="113670" y="103696"/>
                  </a:lnTo>
                  <a:lnTo>
                    <a:pt x="115157" y="102852"/>
                  </a:lnTo>
                  <a:lnTo>
                    <a:pt x="116148" y="101231"/>
                  </a:lnTo>
                  <a:lnTo>
                    <a:pt x="116809" y="99092"/>
                  </a:lnTo>
                  <a:lnTo>
                    <a:pt x="122795" y="91024"/>
                  </a:lnTo>
                  <a:lnTo>
                    <a:pt x="168506" y="54189"/>
                  </a:lnTo>
                  <a:lnTo>
                    <a:pt x="186796" y="43030"/>
                  </a:lnTo>
                  <a:lnTo>
                    <a:pt x="203127" y="37872"/>
                  </a:lnTo>
                  <a:lnTo>
                    <a:pt x="208696" y="42781"/>
                  </a:lnTo>
                  <a:lnTo>
                    <a:pt x="211299" y="50874"/>
                  </a:lnTo>
                  <a:lnTo>
                    <a:pt x="213259" y="78596"/>
                  </a:lnTo>
                  <a:lnTo>
                    <a:pt x="207868" y="98117"/>
                  </a:lnTo>
                  <a:lnTo>
                    <a:pt x="213380" y="1233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03" name="SMARTInkShape-Group407">
            <a:extLst>
              <a:ext uri="{FF2B5EF4-FFF2-40B4-BE49-F238E27FC236}">
                <a16:creationId xmlns:a16="http://schemas.microsoft.com/office/drawing/2014/main" id="{6A919A12-7639-E0E7-278C-C823CE041F92}"/>
              </a:ext>
            </a:extLst>
          </p:cNvPr>
          <p:cNvGrpSpPr/>
          <p:nvPr/>
        </p:nvGrpSpPr>
        <p:grpSpPr>
          <a:xfrm>
            <a:off x="4410789" y="2763690"/>
            <a:ext cx="208724" cy="378740"/>
            <a:chOff x="4410789" y="2763690"/>
            <a:chExt cx="208724" cy="378740"/>
          </a:xfrm>
        </p:grpSpPr>
        <p:sp>
          <p:nvSpPr>
            <p:cNvPr id="101" name="SMARTInkShape-1897">
              <a:extLst>
                <a:ext uri="{FF2B5EF4-FFF2-40B4-BE49-F238E27FC236}">
                  <a16:creationId xmlns:a16="http://schemas.microsoft.com/office/drawing/2014/main" id="{21C7C776-E0AB-D5DA-291F-BE01BAD4C3CC}"/>
                </a:ext>
              </a:extLst>
            </p:cNvPr>
            <p:cNvSpPr/>
            <p:nvPr>
              <p:custDataLst>
                <p:tags r:id="rId65"/>
              </p:custDataLst>
            </p:nvPr>
          </p:nvSpPr>
          <p:spPr>
            <a:xfrm>
              <a:off x="4410789" y="2763690"/>
              <a:ext cx="91089" cy="201589"/>
            </a:xfrm>
            <a:custGeom>
              <a:avLst/>
              <a:gdLst/>
              <a:ahLst/>
              <a:cxnLst/>
              <a:rect l="0" t="0" r="0" b="0"/>
              <a:pathLst>
                <a:path w="91089" h="201589">
                  <a:moveTo>
                    <a:pt x="46911" y="17610"/>
                  </a:moveTo>
                  <a:lnTo>
                    <a:pt x="46911" y="17610"/>
                  </a:lnTo>
                  <a:lnTo>
                    <a:pt x="51967" y="17610"/>
                  </a:lnTo>
                  <a:lnTo>
                    <a:pt x="53456" y="16552"/>
                  </a:lnTo>
                  <a:lnTo>
                    <a:pt x="54450" y="14788"/>
                  </a:lnTo>
                  <a:lnTo>
                    <a:pt x="55112" y="12554"/>
                  </a:lnTo>
                  <a:lnTo>
                    <a:pt x="56612" y="11064"/>
                  </a:lnTo>
                  <a:lnTo>
                    <a:pt x="61100" y="9409"/>
                  </a:lnTo>
                  <a:lnTo>
                    <a:pt x="62721" y="7909"/>
                  </a:lnTo>
                  <a:lnTo>
                    <a:pt x="65534" y="0"/>
                  </a:lnTo>
                  <a:lnTo>
                    <a:pt x="65834" y="4043"/>
                  </a:lnTo>
                  <a:lnTo>
                    <a:pt x="39435" y="47503"/>
                  </a:lnTo>
                  <a:lnTo>
                    <a:pt x="15997" y="92149"/>
                  </a:lnTo>
                  <a:lnTo>
                    <a:pt x="2901" y="136090"/>
                  </a:lnTo>
                  <a:lnTo>
                    <a:pt x="0" y="165779"/>
                  </a:lnTo>
                  <a:lnTo>
                    <a:pt x="4554" y="185572"/>
                  </a:lnTo>
                  <a:lnTo>
                    <a:pt x="12564" y="195623"/>
                  </a:lnTo>
                  <a:lnTo>
                    <a:pt x="17663" y="199786"/>
                  </a:lnTo>
                  <a:lnTo>
                    <a:pt x="34618" y="201588"/>
                  </a:lnTo>
                  <a:lnTo>
                    <a:pt x="53089" y="198862"/>
                  </a:lnTo>
                  <a:lnTo>
                    <a:pt x="64826" y="194122"/>
                  </a:lnTo>
                  <a:lnTo>
                    <a:pt x="82440" y="180447"/>
                  </a:lnTo>
                  <a:lnTo>
                    <a:pt x="89160" y="163359"/>
                  </a:lnTo>
                  <a:lnTo>
                    <a:pt x="91088" y="142712"/>
                  </a:lnTo>
                  <a:lnTo>
                    <a:pt x="88417" y="122953"/>
                  </a:lnTo>
                  <a:lnTo>
                    <a:pt x="84107" y="115355"/>
                  </a:lnTo>
                  <a:lnTo>
                    <a:pt x="70851" y="104091"/>
                  </a:lnTo>
                  <a:lnTo>
                    <a:pt x="38586" y="89295"/>
                  </a:lnTo>
                  <a:lnTo>
                    <a:pt x="18336" y="842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2" name="SMARTInkShape-1898">
              <a:extLst>
                <a:ext uri="{FF2B5EF4-FFF2-40B4-BE49-F238E27FC236}">
                  <a16:creationId xmlns:a16="http://schemas.microsoft.com/office/drawing/2014/main" id="{B6292C61-04DF-EE62-55D4-7D15A80DE898}"/>
                </a:ext>
              </a:extLst>
            </p:cNvPr>
            <p:cNvSpPr/>
            <p:nvPr>
              <p:custDataLst>
                <p:tags r:id="rId66"/>
              </p:custDataLst>
            </p:nvPr>
          </p:nvSpPr>
          <p:spPr>
            <a:xfrm>
              <a:off x="4505325" y="2886201"/>
              <a:ext cx="114188" cy="256229"/>
            </a:xfrm>
            <a:custGeom>
              <a:avLst/>
              <a:gdLst/>
              <a:ahLst/>
              <a:cxnLst/>
              <a:rect l="0" t="0" r="0" b="0"/>
              <a:pathLst>
                <a:path w="114188" h="256229">
                  <a:moveTo>
                    <a:pt x="19050" y="18924"/>
                  </a:moveTo>
                  <a:lnTo>
                    <a:pt x="19050" y="18924"/>
                  </a:lnTo>
                  <a:lnTo>
                    <a:pt x="19050" y="13868"/>
                  </a:lnTo>
                  <a:lnTo>
                    <a:pt x="20108" y="12378"/>
                  </a:lnTo>
                  <a:lnTo>
                    <a:pt x="21872" y="11385"/>
                  </a:lnTo>
                  <a:lnTo>
                    <a:pt x="24106" y="10723"/>
                  </a:lnTo>
                  <a:lnTo>
                    <a:pt x="25595" y="9223"/>
                  </a:lnTo>
                  <a:lnTo>
                    <a:pt x="28459" y="301"/>
                  </a:lnTo>
                  <a:lnTo>
                    <a:pt x="23485" y="0"/>
                  </a:lnTo>
                  <a:lnTo>
                    <a:pt x="18199" y="5575"/>
                  </a:lnTo>
                  <a:lnTo>
                    <a:pt x="13380" y="15108"/>
                  </a:lnTo>
                  <a:lnTo>
                    <a:pt x="11238" y="26400"/>
                  </a:lnTo>
                  <a:lnTo>
                    <a:pt x="13108" y="38475"/>
                  </a:lnTo>
                  <a:lnTo>
                    <a:pt x="22933" y="63473"/>
                  </a:lnTo>
                  <a:lnTo>
                    <a:pt x="31712" y="73296"/>
                  </a:lnTo>
                  <a:lnTo>
                    <a:pt x="41611" y="80131"/>
                  </a:lnTo>
                  <a:lnTo>
                    <a:pt x="53134" y="83979"/>
                  </a:lnTo>
                  <a:lnTo>
                    <a:pt x="59951" y="84879"/>
                  </a:lnTo>
                  <a:lnTo>
                    <a:pt x="63251" y="83002"/>
                  </a:lnTo>
                  <a:lnTo>
                    <a:pt x="85711" y="54514"/>
                  </a:lnTo>
                  <a:lnTo>
                    <a:pt x="111478" y="10170"/>
                  </a:lnTo>
                  <a:lnTo>
                    <a:pt x="113742" y="1908"/>
                  </a:lnTo>
                  <a:lnTo>
                    <a:pt x="113928" y="2288"/>
                  </a:lnTo>
                  <a:lnTo>
                    <a:pt x="113239" y="41846"/>
                  </a:lnTo>
                  <a:lnTo>
                    <a:pt x="106099" y="89114"/>
                  </a:lnTo>
                  <a:lnTo>
                    <a:pt x="105167" y="125329"/>
                  </a:lnTo>
                  <a:lnTo>
                    <a:pt x="109947" y="164516"/>
                  </a:lnTo>
                  <a:lnTo>
                    <a:pt x="113010" y="202938"/>
                  </a:lnTo>
                  <a:lnTo>
                    <a:pt x="114187" y="247691"/>
                  </a:lnTo>
                  <a:lnTo>
                    <a:pt x="113166" y="250810"/>
                  </a:lnTo>
                  <a:lnTo>
                    <a:pt x="111427" y="252890"/>
                  </a:lnTo>
                  <a:lnTo>
                    <a:pt x="109210" y="254276"/>
                  </a:lnTo>
                  <a:lnTo>
                    <a:pt x="90920" y="256228"/>
                  </a:lnTo>
                  <a:lnTo>
                    <a:pt x="79920" y="253862"/>
                  </a:lnTo>
                  <a:lnTo>
                    <a:pt x="35878" y="229581"/>
                  </a:lnTo>
                  <a:lnTo>
                    <a:pt x="0" y="1998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SMARTInkShape-Group408">
            <a:extLst>
              <a:ext uri="{FF2B5EF4-FFF2-40B4-BE49-F238E27FC236}">
                <a16:creationId xmlns:a16="http://schemas.microsoft.com/office/drawing/2014/main" id="{1A788BF4-A556-226D-EEB6-E334CF5B9580}"/>
              </a:ext>
            </a:extLst>
          </p:cNvPr>
          <p:cNvGrpSpPr/>
          <p:nvPr/>
        </p:nvGrpSpPr>
        <p:grpSpPr>
          <a:xfrm>
            <a:off x="4976768" y="2785970"/>
            <a:ext cx="833483" cy="328706"/>
            <a:chOff x="4976768" y="2785970"/>
            <a:chExt cx="833483" cy="328706"/>
          </a:xfrm>
        </p:grpSpPr>
        <p:sp>
          <p:nvSpPr>
            <p:cNvPr id="104" name="SMARTInkShape-1899">
              <a:extLst>
                <a:ext uri="{FF2B5EF4-FFF2-40B4-BE49-F238E27FC236}">
                  <a16:creationId xmlns:a16="http://schemas.microsoft.com/office/drawing/2014/main" id="{A21E69B9-FAF4-8C11-A62E-6B4DDB616D4C}"/>
                </a:ext>
              </a:extLst>
            </p:cNvPr>
            <p:cNvSpPr/>
            <p:nvPr>
              <p:custDataLst>
                <p:tags r:id="rId58"/>
              </p:custDataLst>
            </p:nvPr>
          </p:nvSpPr>
          <p:spPr>
            <a:xfrm>
              <a:off x="4976768" y="2785970"/>
              <a:ext cx="180602" cy="328706"/>
            </a:xfrm>
            <a:custGeom>
              <a:avLst/>
              <a:gdLst/>
              <a:ahLst/>
              <a:cxnLst/>
              <a:rect l="0" t="0" r="0" b="0"/>
              <a:pathLst>
                <a:path w="180602" h="328706">
                  <a:moveTo>
                    <a:pt x="157207" y="81055"/>
                  </a:moveTo>
                  <a:lnTo>
                    <a:pt x="157207" y="81055"/>
                  </a:lnTo>
                  <a:lnTo>
                    <a:pt x="179597" y="58665"/>
                  </a:lnTo>
                  <a:lnTo>
                    <a:pt x="180601" y="55545"/>
                  </a:lnTo>
                  <a:lnTo>
                    <a:pt x="180211" y="52407"/>
                  </a:lnTo>
                  <a:lnTo>
                    <a:pt x="177429" y="42933"/>
                  </a:lnTo>
                  <a:lnTo>
                    <a:pt x="175353" y="26019"/>
                  </a:lnTo>
                  <a:lnTo>
                    <a:pt x="171269" y="15672"/>
                  </a:lnTo>
                  <a:lnTo>
                    <a:pt x="168699" y="12066"/>
                  </a:lnTo>
                  <a:lnTo>
                    <a:pt x="163019" y="8060"/>
                  </a:lnTo>
                  <a:lnTo>
                    <a:pt x="148816" y="748"/>
                  </a:lnTo>
                  <a:lnTo>
                    <a:pt x="143146" y="0"/>
                  </a:lnTo>
                  <a:lnTo>
                    <a:pt x="131202" y="1992"/>
                  </a:lnTo>
                  <a:lnTo>
                    <a:pt x="112578" y="14120"/>
                  </a:lnTo>
                  <a:lnTo>
                    <a:pt x="82843" y="41360"/>
                  </a:lnTo>
                  <a:lnTo>
                    <a:pt x="56972" y="87744"/>
                  </a:lnTo>
                  <a:lnTo>
                    <a:pt x="37549" y="125017"/>
                  </a:lnTo>
                  <a:lnTo>
                    <a:pt x="22270" y="161814"/>
                  </a:lnTo>
                  <a:lnTo>
                    <a:pt x="9981" y="206231"/>
                  </a:lnTo>
                  <a:lnTo>
                    <a:pt x="3518" y="250083"/>
                  </a:lnTo>
                  <a:lnTo>
                    <a:pt x="0" y="275770"/>
                  </a:lnTo>
                  <a:lnTo>
                    <a:pt x="3971" y="305965"/>
                  </a:lnTo>
                  <a:lnTo>
                    <a:pt x="9021" y="317893"/>
                  </a:lnTo>
                  <a:lnTo>
                    <a:pt x="14794" y="323900"/>
                  </a:lnTo>
                  <a:lnTo>
                    <a:pt x="20888" y="326569"/>
                  </a:lnTo>
                  <a:lnTo>
                    <a:pt x="33382" y="32870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5" name="SMARTInkShape-1900">
              <a:extLst>
                <a:ext uri="{FF2B5EF4-FFF2-40B4-BE49-F238E27FC236}">
                  <a16:creationId xmlns:a16="http://schemas.microsoft.com/office/drawing/2014/main" id="{63535310-E8AC-0B19-5E1C-8FACE75F1676}"/>
                </a:ext>
              </a:extLst>
            </p:cNvPr>
            <p:cNvSpPr/>
            <p:nvPr>
              <p:custDataLst>
                <p:tags r:id="rId59"/>
              </p:custDataLst>
            </p:nvPr>
          </p:nvSpPr>
          <p:spPr>
            <a:xfrm>
              <a:off x="4991100" y="2962275"/>
              <a:ext cx="104776" cy="19051"/>
            </a:xfrm>
            <a:custGeom>
              <a:avLst/>
              <a:gdLst/>
              <a:ahLst/>
              <a:cxnLst/>
              <a:rect l="0" t="0" r="0" b="0"/>
              <a:pathLst>
                <a:path w="104776" h="19051">
                  <a:moveTo>
                    <a:pt x="0" y="19050"/>
                  </a:moveTo>
                  <a:lnTo>
                    <a:pt x="0" y="19050"/>
                  </a:lnTo>
                  <a:lnTo>
                    <a:pt x="5056" y="13994"/>
                  </a:lnTo>
                  <a:lnTo>
                    <a:pt x="51457" y="3241"/>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SMARTInkShape-1901">
              <a:extLst>
                <a:ext uri="{FF2B5EF4-FFF2-40B4-BE49-F238E27FC236}">
                  <a16:creationId xmlns:a16="http://schemas.microsoft.com/office/drawing/2014/main" id="{33EF971A-F5DD-CD97-FCFB-6DEAE9A32670}"/>
                </a:ext>
              </a:extLst>
            </p:cNvPr>
            <p:cNvSpPr/>
            <p:nvPr>
              <p:custDataLst>
                <p:tags r:id="rId60"/>
              </p:custDataLst>
            </p:nvPr>
          </p:nvSpPr>
          <p:spPr>
            <a:xfrm>
              <a:off x="5154893" y="2935024"/>
              <a:ext cx="36233" cy="93927"/>
            </a:xfrm>
            <a:custGeom>
              <a:avLst/>
              <a:gdLst/>
              <a:ahLst/>
              <a:cxnLst/>
              <a:rect l="0" t="0" r="0" b="0"/>
              <a:pathLst>
                <a:path w="36233" h="93927">
                  <a:moveTo>
                    <a:pt x="36232" y="8201"/>
                  </a:moveTo>
                  <a:lnTo>
                    <a:pt x="36232" y="8201"/>
                  </a:lnTo>
                  <a:lnTo>
                    <a:pt x="36232" y="0"/>
                  </a:lnTo>
                  <a:lnTo>
                    <a:pt x="10722" y="42135"/>
                  </a:lnTo>
                  <a:lnTo>
                    <a:pt x="0" y="74994"/>
                  </a:lnTo>
                  <a:lnTo>
                    <a:pt x="435" y="79188"/>
                  </a:lnTo>
                  <a:lnTo>
                    <a:pt x="7657" y="939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7" name="SMARTInkShape-1902">
              <a:extLst>
                <a:ext uri="{FF2B5EF4-FFF2-40B4-BE49-F238E27FC236}">
                  <a16:creationId xmlns:a16="http://schemas.microsoft.com/office/drawing/2014/main" id="{7B715BBB-1CD8-F7DC-474D-FF6264D9B2B5}"/>
                </a:ext>
              </a:extLst>
            </p:cNvPr>
            <p:cNvSpPr/>
            <p:nvPr>
              <p:custDataLst>
                <p:tags r:id="rId61"/>
              </p:custDataLst>
            </p:nvPr>
          </p:nvSpPr>
          <p:spPr>
            <a:xfrm>
              <a:off x="5210175" y="2847975"/>
              <a:ext cx="1" cy="76201"/>
            </a:xfrm>
            <a:custGeom>
              <a:avLst/>
              <a:gdLst/>
              <a:ahLst/>
              <a:cxnLst/>
              <a:rect l="0" t="0" r="0" b="0"/>
              <a:pathLst>
                <a:path w="1" h="76201">
                  <a:moveTo>
                    <a:pt x="0" y="76200"/>
                  </a:moveTo>
                  <a:lnTo>
                    <a:pt x="0" y="76200"/>
                  </a:lnTo>
                  <a:lnTo>
                    <a:pt x="0" y="28668"/>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SMARTInkShape-1903">
              <a:extLst>
                <a:ext uri="{FF2B5EF4-FFF2-40B4-BE49-F238E27FC236}">
                  <a16:creationId xmlns:a16="http://schemas.microsoft.com/office/drawing/2014/main" id="{7DE60747-6D6C-FF12-0C83-47432D41174E}"/>
                </a:ext>
              </a:extLst>
            </p:cNvPr>
            <p:cNvSpPr/>
            <p:nvPr>
              <p:custDataLst>
                <p:tags r:id="rId62"/>
              </p:custDataLst>
            </p:nvPr>
          </p:nvSpPr>
          <p:spPr>
            <a:xfrm>
              <a:off x="5257800" y="2881832"/>
              <a:ext cx="180976" cy="136939"/>
            </a:xfrm>
            <a:custGeom>
              <a:avLst/>
              <a:gdLst/>
              <a:ahLst/>
              <a:cxnLst/>
              <a:rect l="0" t="0" r="0" b="0"/>
              <a:pathLst>
                <a:path w="180976" h="136939">
                  <a:moveTo>
                    <a:pt x="0" y="42343"/>
                  </a:moveTo>
                  <a:lnTo>
                    <a:pt x="0" y="42343"/>
                  </a:lnTo>
                  <a:lnTo>
                    <a:pt x="8662" y="34739"/>
                  </a:lnTo>
                  <a:lnTo>
                    <a:pt x="51045" y="10544"/>
                  </a:lnTo>
                  <a:lnTo>
                    <a:pt x="71192" y="0"/>
                  </a:lnTo>
                  <a:lnTo>
                    <a:pt x="74978" y="356"/>
                  </a:lnTo>
                  <a:lnTo>
                    <a:pt x="78561" y="1652"/>
                  </a:lnTo>
                  <a:lnTo>
                    <a:pt x="85363" y="11558"/>
                  </a:lnTo>
                  <a:lnTo>
                    <a:pt x="90856" y="26544"/>
                  </a:lnTo>
                  <a:lnTo>
                    <a:pt x="92889" y="52831"/>
                  </a:lnTo>
                  <a:lnTo>
                    <a:pt x="81821" y="99620"/>
                  </a:lnTo>
                  <a:lnTo>
                    <a:pt x="76252" y="122409"/>
                  </a:lnTo>
                  <a:lnTo>
                    <a:pt x="71637" y="130139"/>
                  </a:lnTo>
                  <a:lnTo>
                    <a:pt x="66058" y="134281"/>
                  </a:lnTo>
                  <a:lnTo>
                    <a:pt x="56967" y="136611"/>
                  </a:lnTo>
                  <a:lnTo>
                    <a:pt x="53853" y="136938"/>
                  </a:lnTo>
                  <a:lnTo>
                    <a:pt x="44749" y="131658"/>
                  </a:lnTo>
                  <a:lnTo>
                    <a:pt x="39357" y="127286"/>
                  </a:lnTo>
                  <a:lnTo>
                    <a:pt x="36821" y="122255"/>
                  </a:lnTo>
                  <a:lnTo>
                    <a:pt x="36189" y="116784"/>
                  </a:lnTo>
                  <a:lnTo>
                    <a:pt x="42779" y="87739"/>
                  </a:lnTo>
                  <a:lnTo>
                    <a:pt x="56302" y="65789"/>
                  </a:lnTo>
                  <a:lnTo>
                    <a:pt x="99620" y="29890"/>
                  </a:lnTo>
                  <a:lnTo>
                    <a:pt x="143451" y="11044"/>
                  </a:lnTo>
                  <a:lnTo>
                    <a:pt x="161508" y="6258"/>
                  </a:lnTo>
                  <a:lnTo>
                    <a:pt x="165880" y="6645"/>
                  </a:lnTo>
                  <a:lnTo>
                    <a:pt x="180975" y="137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9" name="SMARTInkShape-1904">
              <a:extLst>
                <a:ext uri="{FF2B5EF4-FFF2-40B4-BE49-F238E27FC236}">
                  <a16:creationId xmlns:a16="http://schemas.microsoft.com/office/drawing/2014/main" id="{7C8E0265-892B-5B9D-12F2-B3D848E7545D}"/>
                </a:ext>
              </a:extLst>
            </p:cNvPr>
            <p:cNvSpPr/>
            <p:nvPr>
              <p:custDataLst>
                <p:tags r:id="rId63"/>
              </p:custDataLst>
            </p:nvPr>
          </p:nvSpPr>
          <p:spPr>
            <a:xfrm>
              <a:off x="5448300" y="2895882"/>
              <a:ext cx="228516" cy="94969"/>
            </a:xfrm>
            <a:custGeom>
              <a:avLst/>
              <a:gdLst/>
              <a:ahLst/>
              <a:cxnLst/>
              <a:rect l="0" t="0" r="0" b="0"/>
              <a:pathLst>
                <a:path w="228516" h="94969">
                  <a:moveTo>
                    <a:pt x="0" y="56868"/>
                  </a:moveTo>
                  <a:lnTo>
                    <a:pt x="0" y="56868"/>
                  </a:lnTo>
                  <a:lnTo>
                    <a:pt x="0" y="51812"/>
                  </a:lnTo>
                  <a:lnTo>
                    <a:pt x="2822" y="46507"/>
                  </a:lnTo>
                  <a:lnTo>
                    <a:pt x="13257" y="34478"/>
                  </a:lnTo>
                  <a:lnTo>
                    <a:pt x="22120" y="31042"/>
                  </a:lnTo>
                  <a:lnTo>
                    <a:pt x="60213" y="28340"/>
                  </a:lnTo>
                  <a:lnTo>
                    <a:pt x="62367" y="29383"/>
                  </a:lnTo>
                  <a:lnTo>
                    <a:pt x="63803" y="31136"/>
                  </a:lnTo>
                  <a:lnTo>
                    <a:pt x="64761" y="33363"/>
                  </a:lnTo>
                  <a:lnTo>
                    <a:pt x="66108" y="46611"/>
                  </a:lnTo>
                  <a:lnTo>
                    <a:pt x="57200" y="94067"/>
                  </a:lnTo>
                  <a:lnTo>
                    <a:pt x="57160" y="94790"/>
                  </a:lnTo>
                  <a:lnTo>
                    <a:pt x="70408" y="73494"/>
                  </a:lnTo>
                  <a:lnTo>
                    <a:pt x="106237" y="44016"/>
                  </a:lnTo>
                  <a:lnTo>
                    <a:pt x="118295" y="25516"/>
                  </a:lnTo>
                  <a:lnTo>
                    <a:pt x="124189" y="21767"/>
                  </a:lnTo>
                  <a:lnTo>
                    <a:pt x="141015" y="18944"/>
                  </a:lnTo>
                  <a:lnTo>
                    <a:pt x="150912" y="18784"/>
                  </a:lnTo>
                  <a:lnTo>
                    <a:pt x="151959" y="28886"/>
                  </a:lnTo>
                  <a:lnTo>
                    <a:pt x="140624" y="68526"/>
                  </a:lnTo>
                  <a:lnTo>
                    <a:pt x="133476" y="85149"/>
                  </a:lnTo>
                  <a:lnTo>
                    <a:pt x="138444" y="80299"/>
                  </a:lnTo>
                  <a:lnTo>
                    <a:pt x="143728" y="77866"/>
                  </a:lnTo>
                  <a:lnTo>
                    <a:pt x="146619" y="77216"/>
                  </a:lnTo>
                  <a:lnTo>
                    <a:pt x="155744" y="71246"/>
                  </a:lnTo>
                  <a:lnTo>
                    <a:pt x="173796" y="53201"/>
                  </a:lnTo>
                  <a:lnTo>
                    <a:pt x="180965" y="41788"/>
                  </a:lnTo>
                  <a:lnTo>
                    <a:pt x="228310" y="0"/>
                  </a:lnTo>
                  <a:lnTo>
                    <a:pt x="228515" y="9915"/>
                  </a:lnTo>
                  <a:lnTo>
                    <a:pt x="225740" y="17655"/>
                  </a:lnTo>
                  <a:lnTo>
                    <a:pt x="223518" y="21201"/>
                  </a:lnTo>
                  <a:lnTo>
                    <a:pt x="211710" y="66612"/>
                  </a:lnTo>
                  <a:lnTo>
                    <a:pt x="209452" y="78132"/>
                  </a:lnTo>
                  <a:lnTo>
                    <a:pt x="200025" y="949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SMARTInkShape-1905">
              <a:extLst>
                <a:ext uri="{FF2B5EF4-FFF2-40B4-BE49-F238E27FC236}">
                  <a16:creationId xmlns:a16="http://schemas.microsoft.com/office/drawing/2014/main" id="{F6500964-D6E9-1461-DBB4-A8B09AE07D31}"/>
                </a:ext>
              </a:extLst>
            </p:cNvPr>
            <p:cNvSpPr/>
            <p:nvPr>
              <p:custDataLst>
                <p:tags r:id="rId64"/>
              </p:custDataLst>
            </p:nvPr>
          </p:nvSpPr>
          <p:spPr>
            <a:xfrm>
              <a:off x="5657850" y="2867038"/>
              <a:ext cx="152401" cy="123813"/>
            </a:xfrm>
            <a:custGeom>
              <a:avLst/>
              <a:gdLst/>
              <a:ahLst/>
              <a:cxnLst/>
              <a:rect l="0" t="0" r="0" b="0"/>
              <a:pathLst>
                <a:path w="152401" h="123813">
                  <a:moveTo>
                    <a:pt x="152400" y="19037"/>
                  </a:moveTo>
                  <a:lnTo>
                    <a:pt x="152400" y="19037"/>
                  </a:lnTo>
                  <a:lnTo>
                    <a:pt x="152400" y="1703"/>
                  </a:lnTo>
                  <a:lnTo>
                    <a:pt x="151342" y="1131"/>
                  </a:lnTo>
                  <a:lnTo>
                    <a:pt x="115544" y="0"/>
                  </a:lnTo>
                  <a:lnTo>
                    <a:pt x="97853" y="5047"/>
                  </a:lnTo>
                  <a:lnTo>
                    <a:pt x="84262" y="13246"/>
                  </a:lnTo>
                  <a:lnTo>
                    <a:pt x="82633" y="16235"/>
                  </a:lnTo>
                  <a:lnTo>
                    <a:pt x="82605" y="19285"/>
                  </a:lnTo>
                  <a:lnTo>
                    <a:pt x="83646" y="22377"/>
                  </a:lnTo>
                  <a:lnTo>
                    <a:pt x="85398" y="24439"/>
                  </a:lnTo>
                  <a:lnTo>
                    <a:pt x="90165" y="26730"/>
                  </a:lnTo>
                  <a:lnTo>
                    <a:pt x="95812" y="33392"/>
                  </a:lnTo>
                  <a:lnTo>
                    <a:pt x="98800" y="38132"/>
                  </a:lnTo>
                  <a:lnTo>
                    <a:pt x="110587" y="46221"/>
                  </a:lnTo>
                  <a:lnTo>
                    <a:pt x="132249" y="59547"/>
                  </a:lnTo>
                  <a:lnTo>
                    <a:pt x="138966" y="65094"/>
                  </a:lnTo>
                  <a:lnTo>
                    <a:pt x="146430" y="76901"/>
                  </a:lnTo>
                  <a:lnTo>
                    <a:pt x="148420" y="83013"/>
                  </a:lnTo>
                  <a:lnTo>
                    <a:pt x="148689" y="88146"/>
                  </a:lnTo>
                  <a:lnTo>
                    <a:pt x="146164" y="96672"/>
                  </a:lnTo>
                  <a:lnTo>
                    <a:pt x="135870" y="103988"/>
                  </a:lnTo>
                  <a:lnTo>
                    <a:pt x="115046" y="111236"/>
                  </a:lnTo>
                  <a:lnTo>
                    <a:pt x="75045" y="120431"/>
                  </a:lnTo>
                  <a:lnTo>
                    <a:pt x="0" y="1238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9" name="SMARTInkShape-Group409">
            <a:extLst>
              <a:ext uri="{FF2B5EF4-FFF2-40B4-BE49-F238E27FC236}">
                <a16:creationId xmlns:a16="http://schemas.microsoft.com/office/drawing/2014/main" id="{1B34AA56-AC36-72E5-2898-007BA9DA10A7}"/>
              </a:ext>
            </a:extLst>
          </p:cNvPr>
          <p:cNvGrpSpPr/>
          <p:nvPr/>
        </p:nvGrpSpPr>
        <p:grpSpPr>
          <a:xfrm>
            <a:off x="6296025" y="2705216"/>
            <a:ext cx="847726" cy="244886"/>
            <a:chOff x="6296025" y="2705216"/>
            <a:chExt cx="847726" cy="244886"/>
          </a:xfrm>
        </p:grpSpPr>
        <p:sp>
          <p:nvSpPr>
            <p:cNvPr id="112" name="SMARTInkShape-1906">
              <a:extLst>
                <a:ext uri="{FF2B5EF4-FFF2-40B4-BE49-F238E27FC236}">
                  <a16:creationId xmlns:a16="http://schemas.microsoft.com/office/drawing/2014/main" id="{4438C7E7-E1FF-5CD4-6D09-45D7B73AED43}"/>
                </a:ext>
              </a:extLst>
            </p:cNvPr>
            <p:cNvSpPr/>
            <p:nvPr>
              <p:custDataLst>
                <p:tags r:id="rId51"/>
              </p:custDataLst>
            </p:nvPr>
          </p:nvSpPr>
          <p:spPr>
            <a:xfrm>
              <a:off x="6296025" y="2705216"/>
              <a:ext cx="102886" cy="244886"/>
            </a:xfrm>
            <a:custGeom>
              <a:avLst/>
              <a:gdLst/>
              <a:ahLst/>
              <a:cxnLst/>
              <a:rect l="0" t="0" r="0" b="0"/>
              <a:pathLst>
                <a:path w="102886" h="244886">
                  <a:moveTo>
                    <a:pt x="85725" y="9409"/>
                  </a:moveTo>
                  <a:lnTo>
                    <a:pt x="85725" y="9409"/>
                  </a:lnTo>
                  <a:lnTo>
                    <a:pt x="85725" y="0"/>
                  </a:lnTo>
                  <a:lnTo>
                    <a:pt x="68420" y="46535"/>
                  </a:lnTo>
                  <a:lnTo>
                    <a:pt x="49538" y="85417"/>
                  </a:lnTo>
                  <a:lnTo>
                    <a:pt x="35302" y="128727"/>
                  </a:lnTo>
                  <a:lnTo>
                    <a:pt x="25512" y="165530"/>
                  </a:lnTo>
                  <a:lnTo>
                    <a:pt x="20964" y="198189"/>
                  </a:lnTo>
                  <a:lnTo>
                    <a:pt x="25545" y="215372"/>
                  </a:lnTo>
                  <a:lnTo>
                    <a:pt x="34380" y="234125"/>
                  </a:lnTo>
                  <a:lnTo>
                    <a:pt x="35620" y="238594"/>
                  </a:lnTo>
                  <a:lnTo>
                    <a:pt x="37505" y="241574"/>
                  </a:lnTo>
                  <a:lnTo>
                    <a:pt x="39820" y="243561"/>
                  </a:lnTo>
                  <a:lnTo>
                    <a:pt x="42421" y="244885"/>
                  </a:lnTo>
                  <a:lnTo>
                    <a:pt x="50957" y="243534"/>
                  </a:lnTo>
                  <a:lnTo>
                    <a:pt x="75656" y="235672"/>
                  </a:lnTo>
                  <a:lnTo>
                    <a:pt x="82308" y="231679"/>
                  </a:lnTo>
                  <a:lnTo>
                    <a:pt x="88793" y="229904"/>
                  </a:lnTo>
                  <a:lnTo>
                    <a:pt x="95202" y="220648"/>
                  </a:lnTo>
                  <a:lnTo>
                    <a:pt x="102885" y="198949"/>
                  </a:lnTo>
                  <a:lnTo>
                    <a:pt x="99158" y="177752"/>
                  </a:lnTo>
                  <a:lnTo>
                    <a:pt x="86296" y="156420"/>
                  </a:lnTo>
                  <a:lnTo>
                    <a:pt x="57498" y="132365"/>
                  </a:lnTo>
                  <a:lnTo>
                    <a:pt x="47427" y="127556"/>
                  </a:lnTo>
                  <a:lnTo>
                    <a:pt x="0" y="1237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SMARTInkShape-1907">
              <a:extLst>
                <a:ext uri="{FF2B5EF4-FFF2-40B4-BE49-F238E27FC236}">
                  <a16:creationId xmlns:a16="http://schemas.microsoft.com/office/drawing/2014/main" id="{8695256D-2625-60F2-55AF-FB8C2ED79F59}"/>
                </a:ext>
              </a:extLst>
            </p:cNvPr>
            <p:cNvSpPr/>
            <p:nvPr>
              <p:custDataLst>
                <p:tags r:id="rId52"/>
              </p:custDataLst>
            </p:nvPr>
          </p:nvSpPr>
          <p:spPr>
            <a:xfrm>
              <a:off x="6407594" y="2792740"/>
              <a:ext cx="126557" cy="102553"/>
            </a:xfrm>
            <a:custGeom>
              <a:avLst/>
              <a:gdLst/>
              <a:ahLst/>
              <a:cxnLst/>
              <a:rect l="0" t="0" r="0" b="0"/>
              <a:pathLst>
                <a:path w="126557" h="102553">
                  <a:moveTo>
                    <a:pt x="21781" y="74285"/>
                  </a:moveTo>
                  <a:lnTo>
                    <a:pt x="21781" y="74285"/>
                  </a:lnTo>
                  <a:lnTo>
                    <a:pt x="62057" y="51619"/>
                  </a:lnTo>
                  <a:lnTo>
                    <a:pt x="92807" y="21167"/>
                  </a:lnTo>
                  <a:lnTo>
                    <a:pt x="95681" y="14341"/>
                  </a:lnTo>
                  <a:lnTo>
                    <a:pt x="95390" y="11039"/>
                  </a:lnTo>
                  <a:lnTo>
                    <a:pt x="92243" y="4548"/>
                  </a:lnTo>
                  <a:lnTo>
                    <a:pt x="88864" y="2394"/>
                  </a:lnTo>
                  <a:lnTo>
                    <a:pt x="79465" y="0"/>
                  </a:lnTo>
                  <a:lnTo>
                    <a:pt x="68232" y="1758"/>
                  </a:lnTo>
                  <a:lnTo>
                    <a:pt x="38718" y="11511"/>
                  </a:lnTo>
                  <a:lnTo>
                    <a:pt x="23663" y="23102"/>
                  </a:lnTo>
                  <a:lnTo>
                    <a:pt x="10977" y="38837"/>
                  </a:lnTo>
                  <a:lnTo>
                    <a:pt x="1809" y="56414"/>
                  </a:lnTo>
                  <a:lnTo>
                    <a:pt x="0" y="63429"/>
                  </a:lnTo>
                  <a:lnTo>
                    <a:pt x="811" y="74046"/>
                  </a:lnTo>
                  <a:lnTo>
                    <a:pt x="7219" y="91030"/>
                  </a:lnTo>
                  <a:lnTo>
                    <a:pt x="11014" y="94973"/>
                  </a:lnTo>
                  <a:lnTo>
                    <a:pt x="20877" y="99355"/>
                  </a:lnTo>
                  <a:lnTo>
                    <a:pt x="61961" y="102552"/>
                  </a:lnTo>
                  <a:lnTo>
                    <a:pt x="97335" y="101741"/>
                  </a:lnTo>
                  <a:lnTo>
                    <a:pt x="126556" y="9333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4" name="SMARTInkShape-1908">
              <a:extLst>
                <a:ext uri="{FF2B5EF4-FFF2-40B4-BE49-F238E27FC236}">
                  <a16:creationId xmlns:a16="http://schemas.microsoft.com/office/drawing/2014/main" id="{E81A8CC2-137D-E1F2-8A7B-A37C24C07F98}"/>
                </a:ext>
              </a:extLst>
            </p:cNvPr>
            <p:cNvSpPr/>
            <p:nvPr>
              <p:custDataLst>
                <p:tags r:id="rId53"/>
              </p:custDataLst>
            </p:nvPr>
          </p:nvSpPr>
          <p:spPr>
            <a:xfrm>
              <a:off x="6615703" y="2705311"/>
              <a:ext cx="107623" cy="237915"/>
            </a:xfrm>
            <a:custGeom>
              <a:avLst/>
              <a:gdLst/>
              <a:ahLst/>
              <a:cxnLst/>
              <a:rect l="0" t="0" r="0" b="0"/>
              <a:pathLst>
                <a:path w="107623" h="237915">
                  <a:moveTo>
                    <a:pt x="99422" y="85514"/>
                  </a:moveTo>
                  <a:lnTo>
                    <a:pt x="99422" y="85514"/>
                  </a:lnTo>
                  <a:lnTo>
                    <a:pt x="99422" y="67200"/>
                  </a:lnTo>
                  <a:lnTo>
                    <a:pt x="102244" y="58677"/>
                  </a:lnTo>
                  <a:lnTo>
                    <a:pt x="104478" y="54923"/>
                  </a:lnTo>
                  <a:lnTo>
                    <a:pt x="107622" y="39526"/>
                  </a:lnTo>
                  <a:lnTo>
                    <a:pt x="103498" y="21558"/>
                  </a:lnTo>
                  <a:lnTo>
                    <a:pt x="91579" y="2188"/>
                  </a:lnTo>
                  <a:lnTo>
                    <a:pt x="87822" y="855"/>
                  </a:lnTo>
                  <a:lnTo>
                    <a:pt x="76787" y="0"/>
                  </a:lnTo>
                  <a:lnTo>
                    <a:pt x="70665" y="2705"/>
                  </a:lnTo>
                  <a:lnTo>
                    <a:pt x="53054" y="18121"/>
                  </a:lnTo>
                  <a:lnTo>
                    <a:pt x="47064" y="29456"/>
                  </a:lnTo>
                  <a:lnTo>
                    <a:pt x="42285" y="42608"/>
                  </a:lnTo>
                  <a:lnTo>
                    <a:pt x="21094" y="86135"/>
                  </a:lnTo>
                  <a:lnTo>
                    <a:pt x="7554" y="131341"/>
                  </a:lnTo>
                  <a:lnTo>
                    <a:pt x="0" y="167414"/>
                  </a:lnTo>
                  <a:lnTo>
                    <a:pt x="3413" y="213304"/>
                  </a:lnTo>
                  <a:lnTo>
                    <a:pt x="4172" y="2379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SMARTInkShape-1909">
              <a:extLst>
                <a:ext uri="{FF2B5EF4-FFF2-40B4-BE49-F238E27FC236}">
                  <a16:creationId xmlns:a16="http://schemas.microsoft.com/office/drawing/2014/main" id="{06ACACDF-422D-4D07-626B-0E181BD30263}"/>
                </a:ext>
              </a:extLst>
            </p:cNvPr>
            <p:cNvSpPr/>
            <p:nvPr>
              <p:custDataLst>
                <p:tags r:id="rId54"/>
              </p:custDataLst>
            </p:nvPr>
          </p:nvSpPr>
          <p:spPr>
            <a:xfrm>
              <a:off x="6600825" y="2871324"/>
              <a:ext cx="114301" cy="14752"/>
            </a:xfrm>
            <a:custGeom>
              <a:avLst/>
              <a:gdLst/>
              <a:ahLst/>
              <a:cxnLst/>
              <a:rect l="0" t="0" r="0" b="0"/>
              <a:pathLst>
                <a:path w="114301" h="14752">
                  <a:moveTo>
                    <a:pt x="0" y="14751"/>
                  </a:moveTo>
                  <a:lnTo>
                    <a:pt x="0" y="14751"/>
                  </a:lnTo>
                  <a:lnTo>
                    <a:pt x="15209" y="8205"/>
                  </a:lnTo>
                  <a:lnTo>
                    <a:pt x="56507" y="0"/>
                  </a:lnTo>
                  <a:lnTo>
                    <a:pt x="114300" y="52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SMARTInkShape-1910">
              <a:extLst>
                <a:ext uri="{FF2B5EF4-FFF2-40B4-BE49-F238E27FC236}">
                  <a16:creationId xmlns:a16="http://schemas.microsoft.com/office/drawing/2014/main" id="{36B56E69-B288-7EBA-A041-C28F5445338F}"/>
                </a:ext>
              </a:extLst>
            </p:cNvPr>
            <p:cNvSpPr/>
            <p:nvPr>
              <p:custDataLst>
                <p:tags r:id="rId55"/>
              </p:custDataLst>
            </p:nvPr>
          </p:nvSpPr>
          <p:spPr>
            <a:xfrm>
              <a:off x="6774304" y="2839935"/>
              <a:ext cx="74172" cy="97577"/>
            </a:xfrm>
            <a:custGeom>
              <a:avLst/>
              <a:gdLst/>
              <a:ahLst/>
              <a:cxnLst/>
              <a:rect l="0" t="0" r="0" b="0"/>
              <a:pathLst>
                <a:path w="74172" h="97577">
                  <a:moveTo>
                    <a:pt x="74171" y="36615"/>
                  </a:moveTo>
                  <a:lnTo>
                    <a:pt x="74171" y="36615"/>
                  </a:lnTo>
                  <a:lnTo>
                    <a:pt x="74171" y="14225"/>
                  </a:lnTo>
                  <a:lnTo>
                    <a:pt x="73113" y="12163"/>
                  </a:lnTo>
                  <a:lnTo>
                    <a:pt x="71349" y="10789"/>
                  </a:lnTo>
                  <a:lnTo>
                    <a:pt x="69115" y="9872"/>
                  </a:lnTo>
                  <a:lnTo>
                    <a:pt x="67626" y="8203"/>
                  </a:lnTo>
                  <a:lnTo>
                    <a:pt x="65971" y="3527"/>
                  </a:lnTo>
                  <a:lnTo>
                    <a:pt x="64470" y="1856"/>
                  </a:lnTo>
                  <a:lnTo>
                    <a:pt x="59982" y="0"/>
                  </a:lnTo>
                  <a:lnTo>
                    <a:pt x="46449" y="4012"/>
                  </a:lnTo>
                  <a:lnTo>
                    <a:pt x="15524" y="29145"/>
                  </a:lnTo>
                  <a:lnTo>
                    <a:pt x="4818" y="49571"/>
                  </a:lnTo>
                  <a:lnTo>
                    <a:pt x="0" y="70676"/>
                  </a:lnTo>
                  <a:lnTo>
                    <a:pt x="1695" y="81033"/>
                  </a:lnTo>
                  <a:lnTo>
                    <a:pt x="3629" y="85277"/>
                  </a:lnTo>
                  <a:lnTo>
                    <a:pt x="11422" y="92815"/>
                  </a:lnTo>
                  <a:lnTo>
                    <a:pt x="16463" y="96307"/>
                  </a:lnTo>
                  <a:lnTo>
                    <a:pt x="20882" y="97576"/>
                  </a:lnTo>
                  <a:lnTo>
                    <a:pt x="24886" y="97364"/>
                  </a:lnTo>
                  <a:lnTo>
                    <a:pt x="41223" y="89187"/>
                  </a:lnTo>
                  <a:lnTo>
                    <a:pt x="49031" y="84363"/>
                  </a:lnTo>
                  <a:lnTo>
                    <a:pt x="54237" y="79030"/>
                  </a:lnTo>
                  <a:lnTo>
                    <a:pt x="60020" y="67461"/>
                  </a:lnTo>
                  <a:lnTo>
                    <a:pt x="64646" y="175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SMARTInkShape-1911">
              <a:extLst>
                <a:ext uri="{FF2B5EF4-FFF2-40B4-BE49-F238E27FC236}">
                  <a16:creationId xmlns:a16="http://schemas.microsoft.com/office/drawing/2014/main" id="{058C793C-38FD-7521-FCEA-B46E64E921F1}"/>
                </a:ext>
              </a:extLst>
            </p:cNvPr>
            <p:cNvSpPr/>
            <p:nvPr>
              <p:custDataLst>
                <p:tags r:id="rId56"/>
              </p:custDataLst>
            </p:nvPr>
          </p:nvSpPr>
          <p:spPr>
            <a:xfrm>
              <a:off x="6886575" y="2828925"/>
              <a:ext cx="152401" cy="85637"/>
            </a:xfrm>
            <a:custGeom>
              <a:avLst/>
              <a:gdLst/>
              <a:ahLst/>
              <a:cxnLst/>
              <a:rect l="0" t="0" r="0" b="0"/>
              <a:pathLst>
                <a:path w="152401" h="85637">
                  <a:moveTo>
                    <a:pt x="0" y="47625"/>
                  </a:moveTo>
                  <a:lnTo>
                    <a:pt x="0" y="47625"/>
                  </a:lnTo>
                  <a:lnTo>
                    <a:pt x="5056" y="42569"/>
                  </a:lnTo>
                  <a:lnTo>
                    <a:pt x="10361" y="40086"/>
                  </a:lnTo>
                  <a:lnTo>
                    <a:pt x="13257" y="39424"/>
                  </a:lnTo>
                  <a:lnTo>
                    <a:pt x="15188" y="37924"/>
                  </a:lnTo>
                  <a:lnTo>
                    <a:pt x="23598" y="24959"/>
                  </a:lnTo>
                  <a:lnTo>
                    <a:pt x="32007" y="21676"/>
                  </a:lnTo>
                  <a:lnTo>
                    <a:pt x="49596" y="19569"/>
                  </a:lnTo>
                  <a:lnTo>
                    <a:pt x="56614" y="22103"/>
                  </a:lnTo>
                  <a:lnTo>
                    <a:pt x="59968" y="24260"/>
                  </a:lnTo>
                  <a:lnTo>
                    <a:pt x="61145" y="28873"/>
                  </a:lnTo>
                  <a:lnTo>
                    <a:pt x="57368" y="74175"/>
                  </a:lnTo>
                  <a:lnTo>
                    <a:pt x="56237" y="78025"/>
                  </a:lnTo>
                  <a:lnTo>
                    <a:pt x="54425" y="80591"/>
                  </a:lnTo>
                  <a:lnTo>
                    <a:pt x="48968" y="84711"/>
                  </a:lnTo>
                  <a:lnTo>
                    <a:pt x="39543" y="85636"/>
                  </a:lnTo>
                  <a:lnTo>
                    <a:pt x="33471" y="80642"/>
                  </a:lnTo>
                  <a:lnTo>
                    <a:pt x="30751" y="75352"/>
                  </a:lnTo>
                  <a:lnTo>
                    <a:pt x="30025" y="72460"/>
                  </a:lnTo>
                  <a:lnTo>
                    <a:pt x="34061" y="58276"/>
                  </a:lnTo>
                  <a:lnTo>
                    <a:pt x="47016" y="40668"/>
                  </a:lnTo>
                  <a:lnTo>
                    <a:pt x="69317" y="27102"/>
                  </a:lnTo>
                  <a:lnTo>
                    <a:pt x="113944" y="11556"/>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SMARTInkShape-1912">
              <a:extLst>
                <a:ext uri="{FF2B5EF4-FFF2-40B4-BE49-F238E27FC236}">
                  <a16:creationId xmlns:a16="http://schemas.microsoft.com/office/drawing/2014/main" id="{2FDDD0FA-065D-3CFA-2093-14A08ED62B5A}"/>
                </a:ext>
              </a:extLst>
            </p:cNvPr>
            <p:cNvSpPr/>
            <p:nvPr>
              <p:custDataLst>
                <p:tags r:id="rId57"/>
              </p:custDataLst>
            </p:nvPr>
          </p:nvSpPr>
          <p:spPr>
            <a:xfrm>
              <a:off x="7001488" y="2811858"/>
              <a:ext cx="142263" cy="102793"/>
            </a:xfrm>
            <a:custGeom>
              <a:avLst/>
              <a:gdLst/>
              <a:ahLst/>
              <a:cxnLst/>
              <a:rect l="0" t="0" r="0" b="0"/>
              <a:pathLst>
                <a:path w="142263" h="102793">
                  <a:moveTo>
                    <a:pt x="75587" y="26592"/>
                  </a:moveTo>
                  <a:lnTo>
                    <a:pt x="75587" y="26592"/>
                  </a:lnTo>
                  <a:lnTo>
                    <a:pt x="70531" y="26592"/>
                  </a:lnTo>
                  <a:lnTo>
                    <a:pt x="69042" y="27650"/>
                  </a:lnTo>
                  <a:lnTo>
                    <a:pt x="68049" y="29414"/>
                  </a:lnTo>
                  <a:lnTo>
                    <a:pt x="67387" y="31648"/>
                  </a:lnTo>
                  <a:lnTo>
                    <a:pt x="68003" y="34196"/>
                  </a:lnTo>
                  <a:lnTo>
                    <a:pt x="74379" y="43926"/>
                  </a:lnTo>
                  <a:lnTo>
                    <a:pt x="77873" y="44879"/>
                  </a:lnTo>
                  <a:lnTo>
                    <a:pt x="88739" y="45491"/>
                  </a:lnTo>
                  <a:lnTo>
                    <a:pt x="103002" y="40541"/>
                  </a:lnTo>
                  <a:lnTo>
                    <a:pt x="111760" y="32439"/>
                  </a:lnTo>
                  <a:lnTo>
                    <a:pt x="118122" y="22840"/>
                  </a:lnTo>
                  <a:lnTo>
                    <a:pt x="121704" y="11487"/>
                  </a:lnTo>
                  <a:lnTo>
                    <a:pt x="122541" y="4709"/>
                  </a:lnTo>
                  <a:lnTo>
                    <a:pt x="119591" y="2478"/>
                  </a:lnTo>
                  <a:lnTo>
                    <a:pt x="107845" y="0"/>
                  </a:lnTo>
                  <a:lnTo>
                    <a:pt x="78324" y="3661"/>
                  </a:lnTo>
                  <a:lnTo>
                    <a:pt x="60576" y="11462"/>
                  </a:lnTo>
                  <a:lnTo>
                    <a:pt x="17380" y="47165"/>
                  </a:lnTo>
                  <a:lnTo>
                    <a:pt x="6364" y="67965"/>
                  </a:lnTo>
                  <a:lnTo>
                    <a:pt x="0" y="90558"/>
                  </a:lnTo>
                  <a:lnTo>
                    <a:pt x="1912" y="91461"/>
                  </a:lnTo>
                  <a:lnTo>
                    <a:pt x="40579" y="94167"/>
                  </a:lnTo>
                  <a:lnTo>
                    <a:pt x="142262" y="1027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8" name="SMARTInkShape-Group410">
            <a:extLst>
              <a:ext uri="{FF2B5EF4-FFF2-40B4-BE49-F238E27FC236}">
                <a16:creationId xmlns:a16="http://schemas.microsoft.com/office/drawing/2014/main" id="{79F6A14C-88B9-16BE-FF23-566C1F950C66}"/>
              </a:ext>
            </a:extLst>
          </p:cNvPr>
          <p:cNvGrpSpPr/>
          <p:nvPr/>
        </p:nvGrpSpPr>
        <p:grpSpPr>
          <a:xfrm>
            <a:off x="7382572" y="2647950"/>
            <a:ext cx="1332804" cy="295276"/>
            <a:chOff x="7382572" y="2647950"/>
            <a:chExt cx="1332804" cy="295276"/>
          </a:xfrm>
        </p:grpSpPr>
        <p:sp>
          <p:nvSpPr>
            <p:cNvPr id="120" name="SMARTInkShape-1913">
              <a:extLst>
                <a:ext uri="{FF2B5EF4-FFF2-40B4-BE49-F238E27FC236}">
                  <a16:creationId xmlns:a16="http://schemas.microsoft.com/office/drawing/2014/main" id="{148DA273-ECC8-B482-8739-810ECA0CC18D}"/>
                </a:ext>
              </a:extLst>
            </p:cNvPr>
            <p:cNvSpPr/>
            <p:nvPr>
              <p:custDataLst>
                <p:tags r:id="rId43"/>
              </p:custDataLst>
            </p:nvPr>
          </p:nvSpPr>
          <p:spPr>
            <a:xfrm>
              <a:off x="7382572" y="2705986"/>
              <a:ext cx="180279" cy="187783"/>
            </a:xfrm>
            <a:custGeom>
              <a:avLst/>
              <a:gdLst/>
              <a:ahLst/>
              <a:cxnLst/>
              <a:rect l="0" t="0" r="0" b="0"/>
              <a:pathLst>
                <a:path w="180279" h="187783">
                  <a:moveTo>
                    <a:pt x="161228" y="161039"/>
                  </a:moveTo>
                  <a:lnTo>
                    <a:pt x="161228" y="161039"/>
                  </a:lnTo>
                  <a:lnTo>
                    <a:pt x="174485" y="174297"/>
                  </a:lnTo>
                  <a:lnTo>
                    <a:pt x="175357" y="177285"/>
                  </a:lnTo>
                  <a:lnTo>
                    <a:pt x="174881" y="180336"/>
                  </a:lnTo>
                  <a:lnTo>
                    <a:pt x="173506" y="183429"/>
                  </a:lnTo>
                  <a:lnTo>
                    <a:pt x="171529" y="185491"/>
                  </a:lnTo>
                  <a:lnTo>
                    <a:pt x="166512" y="187782"/>
                  </a:lnTo>
                  <a:lnTo>
                    <a:pt x="147624" y="184014"/>
                  </a:lnTo>
                  <a:lnTo>
                    <a:pt x="107310" y="165656"/>
                  </a:lnTo>
                  <a:lnTo>
                    <a:pt x="69996" y="135411"/>
                  </a:lnTo>
                  <a:lnTo>
                    <a:pt x="55409" y="111465"/>
                  </a:lnTo>
                  <a:lnTo>
                    <a:pt x="49440" y="84262"/>
                  </a:lnTo>
                  <a:lnTo>
                    <a:pt x="54798" y="37138"/>
                  </a:lnTo>
                  <a:lnTo>
                    <a:pt x="56356" y="2106"/>
                  </a:lnTo>
                  <a:lnTo>
                    <a:pt x="55331" y="1109"/>
                  </a:lnTo>
                  <a:lnTo>
                    <a:pt x="51368" y="0"/>
                  </a:lnTo>
                  <a:lnTo>
                    <a:pt x="49888" y="2880"/>
                  </a:lnTo>
                  <a:lnTo>
                    <a:pt x="45688" y="22102"/>
                  </a:lnTo>
                  <a:lnTo>
                    <a:pt x="20529" y="66308"/>
                  </a:lnTo>
                  <a:lnTo>
                    <a:pt x="2829" y="107838"/>
                  </a:lnTo>
                  <a:lnTo>
                    <a:pt x="0" y="119956"/>
                  </a:lnTo>
                  <a:lnTo>
                    <a:pt x="826" y="120951"/>
                  </a:lnTo>
                  <a:lnTo>
                    <a:pt x="4567" y="122055"/>
                  </a:lnTo>
                  <a:lnTo>
                    <a:pt x="43189" y="121829"/>
                  </a:lnTo>
                  <a:lnTo>
                    <a:pt x="86798" y="115390"/>
                  </a:lnTo>
                  <a:lnTo>
                    <a:pt x="118008" y="111177"/>
                  </a:lnTo>
                  <a:lnTo>
                    <a:pt x="180278" y="943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SMARTInkShape-1914">
              <a:extLst>
                <a:ext uri="{FF2B5EF4-FFF2-40B4-BE49-F238E27FC236}">
                  <a16:creationId xmlns:a16="http://schemas.microsoft.com/office/drawing/2014/main" id="{FA7AD3EB-4F00-84B6-EEB9-609EB332F4E8}"/>
                </a:ext>
              </a:extLst>
            </p:cNvPr>
            <p:cNvSpPr/>
            <p:nvPr>
              <p:custDataLst>
                <p:tags r:id="rId44"/>
              </p:custDataLst>
            </p:nvPr>
          </p:nvSpPr>
          <p:spPr>
            <a:xfrm>
              <a:off x="7784832" y="2754480"/>
              <a:ext cx="216169" cy="102960"/>
            </a:xfrm>
            <a:custGeom>
              <a:avLst/>
              <a:gdLst/>
              <a:ahLst/>
              <a:cxnLst/>
              <a:rect l="0" t="0" r="0" b="0"/>
              <a:pathLst>
                <a:path w="216169" h="102960">
                  <a:moveTo>
                    <a:pt x="139968" y="64920"/>
                  </a:moveTo>
                  <a:lnTo>
                    <a:pt x="139968" y="64920"/>
                  </a:lnTo>
                  <a:lnTo>
                    <a:pt x="148169" y="48518"/>
                  </a:lnTo>
                  <a:lnTo>
                    <a:pt x="149378" y="32845"/>
                  </a:lnTo>
                  <a:lnTo>
                    <a:pt x="150474" y="30837"/>
                  </a:lnTo>
                  <a:lnTo>
                    <a:pt x="152264" y="29498"/>
                  </a:lnTo>
                  <a:lnTo>
                    <a:pt x="154515" y="28605"/>
                  </a:lnTo>
                  <a:lnTo>
                    <a:pt x="156016" y="26952"/>
                  </a:lnTo>
                  <a:lnTo>
                    <a:pt x="157683" y="22292"/>
                  </a:lnTo>
                  <a:lnTo>
                    <a:pt x="157070" y="20627"/>
                  </a:lnTo>
                  <a:lnTo>
                    <a:pt x="155603" y="19516"/>
                  </a:lnTo>
                  <a:lnTo>
                    <a:pt x="153566" y="18776"/>
                  </a:lnTo>
                  <a:lnTo>
                    <a:pt x="152208" y="17224"/>
                  </a:lnTo>
                  <a:lnTo>
                    <a:pt x="150700" y="12677"/>
                  </a:lnTo>
                  <a:lnTo>
                    <a:pt x="144386" y="7129"/>
                  </a:lnTo>
                  <a:lnTo>
                    <a:pt x="134523" y="2193"/>
                  </a:lnTo>
                  <a:lnTo>
                    <a:pt x="123085" y="0"/>
                  </a:lnTo>
                  <a:lnTo>
                    <a:pt x="76739" y="6196"/>
                  </a:lnTo>
                  <a:lnTo>
                    <a:pt x="40566" y="15653"/>
                  </a:lnTo>
                  <a:lnTo>
                    <a:pt x="23116" y="25737"/>
                  </a:lnTo>
                  <a:lnTo>
                    <a:pt x="6450" y="43315"/>
                  </a:lnTo>
                  <a:lnTo>
                    <a:pt x="1252" y="58493"/>
                  </a:lnTo>
                  <a:lnTo>
                    <a:pt x="0" y="73705"/>
                  </a:lnTo>
                  <a:lnTo>
                    <a:pt x="2971" y="83994"/>
                  </a:lnTo>
                  <a:lnTo>
                    <a:pt x="10595" y="95737"/>
                  </a:lnTo>
                  <a:lnTo>
                    <a:pt x="19322" y="99783"/>
                  </a:lnTo>
                  <a:lnTo>
                    <a:pt x="24612" y="100862"/>
                  </a:lnTo>
                  <a:lnTo>
                    <a:pt x="47227" y="97324"/>
                  </a:lnTo>
                  <a:lnTo>
                    <a:pt x="63924" y="89573"/>
                  </a:lnTo>
                  <a:lnTo>
                    <a:pt x="75573" y="80574"/>
                  </a:lnTo>
                  <a:lnTo>
                    <a:pt x="88991" y="62564"/>
                  </a:lnTo>
                  <a:lnTo>
                    <a:pt x="97582" y="56461"/>
                  </a:lnTo>
                  <a:lnTo>
                    <a:pt x="101304" y="47474"/>
                  </a:lnTo>
                  <a:lnTo>
                    <a:pt x="101491" y="47998"/>
                  </a:lnTo>
                  <a:lnTo>
                    <a:pt x="101818" y="54212"/>
                  </a:lnTo>
                  <a:lnTo>
                    <a:pt x="96797" y="65157"/>
                  </a:lnTo>
                  <a:lnTo>
                    <a:pt x="97145" y="75961"/>
                  </a:lnTo>
                  <a:lnTo>
                    <a:pt x="102304" y="97732"/>
                  </a:lnTo>
                  <a:lnTo>
                    <a:pt x="104275" y="99495"/>
                  </a:lnTo>
                  <a:lnTo>
                    <a:pt x="109287" y="101453"/>
                  </a:lnTo>
                  <a:lnTo>
                    <a:pt x="151974" y="102959"/>
                  </a:lnTo>
                  <a:lnTo>
                    <a:pt x="216168" y="744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SMARTInkShape-1915">
              <a:extLst>
                <a:ext uri="{FF2B5EF4-FFF2-40B4-BE49-F238E27FC236}">
                  <a16:creationId xmlns:a16="http://schemas.microsoft.com/office/drawing/2014/main" id="{97717747-863B-2E65-98E6-15DD78A05041}"/>
                </a:ext>
              </a:extLst>
            </p:cNvPr>
            <p:cNvSpPr/>
            <p:nvPr>
              <p:custDataLst>
                <p:tags r:id="rId45"/>
              </p:custDataLst>
            </p:nvPr>
          </p:nvSpPr>
          <p:spPr>
            <a:xfrm>
              <a:off x="8012870" y="2653241"/>
              <a:ext cx="111922" cy="289985"/>
            </a:xfrm>
            <a:custGeom>
              <a:avLst/>
              <a:gdLst/>
              <a:ahLst/>
              <a:cxnLst/>
              <a:rect l="0" t="0" r="0" b="0"/>
              <a:pathLst>
                <a:path w="111922" h="289985">
                  <a:moveTo>
                    <a:pt x="102430" y="61384"/>
                  </a:moveTo>
                  <a:lnTo>
                    <a:pt x="102430" y="61384"/>
                  </a:lnTo>
                  <a:lnTo>
                    <a:pt x="102430" y="48126"/>
                  </a:lnTo>
                  <a:lnTo>
                    <a:pt x="105252" y="42087"/>
                  </a:lnTo>
                  <a:lnTo>
                    <a:pt x="108977" y="35874"/>
                  </a:lnTo>
                  <a:lnTo>
                    <a:pt x="111367" y="23262"/>
                  </a:lnTo>
                  <a:lnTo>
                    <a:pt x="111921" y="1058"/>
                  </a:lnTo>
                  <a:lnTo>
                    <a:pt x="110874" y="0"/>
                  </a:lnTo>
                  <a:lnTo>
                    <a:pt x="109118" y="353"/>
                  </a:lnTo>
                  <a:lnTo>
                    <a:pt x="106889" y="1647"/>
                  </a:lnTo>
                  <a:lnTo>
                    <a:pt x="82295" y="42516"/>
                  </a:lnTo>
                  <a:lnTo>
                    <a:pt x="57766" y="85527"/>
                  </a:lnTo>
                  <a:lnTo>
                    <a:pt x="38866" y="122277"/>
                  </a:lnTo>
                  <a:lnTo>
                    <a:pt x="24918" y="159977"/>
                  </a:lnTo>
                  <a:lnTo>
                    <a:pt x="7425" y="205431"/>
                  </a:lnTo>
                  <a:lnTo>
                    <a:pt x="550" y="236004"/>
                  </a:lnTo>
                  <a:lnTo>
                    <a:pt x="0" y="257526"/>
                  </a:lnTo>
                  <a:lnTo>
                    <a:pt x="7180" y="2899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SMARTInkShape-1916">
              <a:extLst>
                <a:ext uri="{FF2B5EF4-FFF2-40B4-BE49-F238E27FC236}">
                  <a16:creationId xmlns:a16="http://schemas.microsoft.com/office/drawing/2014/main" id="{74790823-7D7A-3279-3239-3E6ECD99FD95}"/>
                </a:ext>
              </a:extLst>
            </p:cNvPr>
            <p:cNvSpPr/>
            <p:nvPr>
              <p:custDataLst>
                <p:tags r:id="rId46"/>
              </p:custDataLst>
            </p:nvPr>
          </p:nvSpPr>
          <p:spPr>
            <a:xfrm>
              <a:off x="7991475" y="2819400"/>
              <a:ext cx="171451" cy="28576"/>
            </a:xfrm>
            <a:custGeom>
              <a:avLst/>
              <a:gdLst/>
              <a:ahLst/>
              <a:cxnLst/>
              <a:rect l="0" t="0" r="0" b="0"/>
              <a:pathLst>
                <a:path w="171451" h="28576">
                  <a:moveTo>
                    <a:pt x="0" y="28575"/>
                  </a:moveTo>
                  <a:lnTo>
                    <a:pt x="0" y="28575"/>
                  </a:lnTo>
                  <a:lnTo>
                    <a:pt x="23371" y="10261"/>
                  </a:lnTo>
                  <a:lnTo>
                    <a:pt x="37199" y="4560"/>
                  </a:lnTo>
                  <a:lnTo>
                    <a:pt x="78943" y="400"/>
                  </a:lnTo>
                  <a:lnTo>
                    <a:pt x="119899" y="79"/>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SMARTInkShape-1917">
              <a:extLst>
                <a:ext uri="{FF2B5EF4-FFF2-40B4-BE49-F238E27FC236}">
                  <a16:creationId xmlns:a16="http://schemas.microsoft.com/office/drawing/2014/main" id="{AAD9C2CB-3E7A-B313-0423-62F42856DD30}"/>
                </a:ext>
              </a:extLst>
            </p:cNvPr>
            <p:cNvSpPr/>
            <p:nvPr>
              <p:custDataLst>
                <p:tags r:id="rId47"/>
              </p:custDataLst>
            </p:nvPr>
          </p:nvSpPr>
          <p:spPr>
            <a:xfrm>
              <a:off x="8163358" y="2647950"/>
              <a:ext cx="113868" cy="228286"/>
            </a:xfrm>
            <a:custGeom>
              <a:avLst/>
              <a:gdLst/>
              <a:ahLst/>
              <a:cxnLst/>
              <a:rect l="0" t="0" r="0" b="0"/>
              <a:pathLst>
                <a:path w="113868" h="228286">
                  <a:moveTo>
                    <a:pt x="94817" y="0"/>
                  </a:moveTo>
                  <a:lnTo>
                    <a:pt x="94817" y="0"/>
                  </a:lnTo>
                  <a:lnTo>
                    <a:pt x="94817" y="5056"/>
                  </a:lnTo>
                  <a:lnTo>
                    <a:pt x="76503" y="45761"/>
                  </a:lnTo>
                  <a:lnTo>
                    <a:pt x="51588" y="90288"/>
                  </a:lnTo>
                  <a:lnTo>
                    <a:pt x="32267" y="125177"/>
                  </a:lnTo>
                  <a:lnTo>
                    <a:pt x="19356" y="171236"/>
                  </a:lnTo>
                  <a:lnTo>
                    <a:pt x="6963" y="199641"/>
                  </a:lnTo>
                  <a:lnTo>
                    <a:pt x="2854" y="206204"/>
                  </a:lnTo>
                  <a:lnTo>
                    <a:pt x="0" y="217171"/>
                  </a:lnTo>
                  <a:lnTo>
                    <a:pt x="4752" y="223568"/>
                  </a:lnTo>
                  <a:lnTo>
                    <a:pt x="8315" y="224187"/>
                  </a:lnTo>
                  <a:lnTo>
                    <a:pt x="23444" y="222118"/>
                  </a:lnTo>
                  <a:lnTo>
                    <a:pt x="67600" y="228285"/>
                  </a:lnTo>
                  <a:lnTo>
                    <a:pt x="100179" y="218881"/>
                  </a:lnTo>
                  <a:lnTo>
                    <a:pt x="113867"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 name="SMARTInkShape-1918">
              <a:extLst>
                <a:ext uri="{FF2B5EF4-FFF2-40B4-BE49-F238E27FC236}">
                  <a16:creationId xmlns:a16="http://schemas.microsoft.com/office/drawing/2014/main" id="{D2B849CD-FDBC-DA83-97E6-95EDDB6430BC}"/>
                </a:ext>
              </a:extLst>
            </p:cNvPr>
            <p:cNvSpPr/>
            <p:nvPr>
              <p:custDataLst>
                <p:tags r:id="rId48"/>
              </p:custDataLst>
            </p:nvPr>
          </p:nvSpPr>
          <p:spPr>
            <a:xfrm>
              <a:off x="8181975" y="2777172"/>
              <a:ext cx="95251" cy="13654"/>
            </a:xfrm>
            <a:custGeom>
              <a:avLst/>
              <a:gdLst/>
              <a:ahLst/>
              <a:cxnLst/>
              <a:rect l="0" t="0" r="0" b="0"/>
              <a:pathLst>
                <a:path w="95251" h="13654">
                  <a:moveTo>
                    <a:pt x="0" y="13653"/>
                  </a:moveTo>
                  <a:lnTo>
                    <a:pt x="0" y="13653"/>
                  </a:lnTo>
                  <a:lnTo>
                    <a:pt x="8664" y="6049"/>
                  </a:lnTo>
                  <a:lnTo>
                    <a:pt x="18314" y="395"/>
                  </a:lnTo>
                  <a:lnTo>
                    <a:pt x="35303" y="0"/>
                  </a:lnTo>
                  <a:lnTo>
                    <a:pt x="95250" y="41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SMARTInkShape-1919">
              <a:extLst>
                <a:ext uri="{FF2B5EF4-FFF2-40B4-BE49-F238E27FC236}">
                  <a16:creationId xmlns:a16="http://schemas.microsoft.com/office/drawing/2014/main" id="{F73C8F92-AA9C-6414-221F-8EB5398EB799}"/>
                </a:ext>
              </a:extLst>
            </p:cNvPr>
            <p:cNvSpPr/>
            <p:nvPr>
              <p:custDataLst>
                <p:tags r:id="rId49"/>
              </p:custDataLst>
            </p:nvPr>
          </p:nvSpPr>
          <p:spPr>
            <a:xfrm>
              <a:off x="8354155" y="2764162"/>
              <a:ext cx="123096" cy="131439"/>
            </a:xfrm>
            <a:custGeom>
              <a:avLst/>
              <a:gdLst/>
              <a:ahLst/>
              <a:cxnLst/>
              <a:rect l="0" t="0" r="0" b="0"/>
              <a:pathLst>
                <a:path w="123096" h="131439">
                  <a:moveTo>
                    <a:pt x="27845" y="55238"/>
                  </a:moveTo>
                  <a:lnTo>
                    <a:pt x="27845" y="55238"/>
                  </a:lnTo>
                  <a:lnTo>
                    <a:pt x="73833" y="55238"/>
                  </a:lnTo>
                  <a:lnTo>
                    <a:pt x="86745" y="55238"/>
                  </a:lnTo>
                  <a:lnTo>
                    <a:pt x="93887" y="52416"/>
                  </a:lnTo>
                  <a:lnTo>
                    <a:pt x="97273" y="50182"/>
                  </a:lnTo>
                  <a:lnTo>
                    <a:pt x="107095" y="36924"/>
                  </a:lnTo>
                  <a:lnTo>
                    <a:pt x="111652" y="24647"/>
                  </a:lnTo>
                  <a:lnTo>
                    <a:pt x="113002" y="14306"/>
                  </a:lnTo>
                  <a:lnTo>
                    <a:pt x="110017" y="11017"/>
                  </a:lnTo>
                  <a:lnTo>
                    <a:pt x="92762" y="2389"/>
                  </a:lnTo>
                  <a:lnTo>
                    <a:pt x="83861" y="0"/>
                  </a:lnTo>
                  <a:lnTo>
                    <a:pt x="70732" y="4582"/>
                  </a:lnTo>
                  <a:lnTo>
                    <a:pt x="41491" y="24771"/>
                  </a:lnTo>
                  <a:lnTo>
                    <a:pt x="16391" y="50200"/>
                  </a:lnTo>
                  <a:lnTo>
                    <a:pt x="1734" y="78760"/>
                  </a:lnTo>
                  <a:lnTo>
                    <a:pt x="0" y="92429"/>
                  </a:lnTo>
                  <a:lnTo>
                    <a:pt x="1874" y="96965"/>
                  </a:lnTo>
                  <a:lnTo>
                    <a:pt x="9600" y="104828"/>
                  </a:lnTo>
                  <a:lnTo>
                    <a:pt x="55793" y="121754"/>
                  </a:lnTo>
                  <a:lnTo>
                    <a:pt x="94395" y="129526"/>
                  </a:lnTo>
                  <a:lnTo>
                    <a:pt x="123095" y="1314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SMARTInkShape-1920">
              <a:extLst>
                <a:ext uri="{FF2B5EF4-FFF2-40B4-BE49-F238E27FC236}">
                  <a16:creationId xmlns:a16="http://schemas.microsoft.com/office/drawing/2014/main" id="{16D13CD4-4F56-3051-FED8-05628D51D01E}"/>
                </a:ext>
              </a:extLst>
            </p:cNvPr>
            <p:cNvSpPr/>
            <p:nvPr>
              <p:custDataLst>
                <p:tags r:id="rId50"/>
              </p:custDataLst>
            </p:nvPr>
          </p:nvSpPr>
          <p:spPr>
            <a:xfrm>
              <a:off x="8524875" y="2764082"/>
              <a:ext cx="190501" cy="119525"/>
            </a:xfrm>
            <a:custGeom>
              <a:avLst/>
              <a:gdLst/>
              <a:ahLst/>
              <a:cxnLst/>
              <a:rect l="0" t="0" r="0" b="0"/>
              <a:pathLst>
                <a:path w="190501" h="119525">
                  <a:moveTo>
                    <a:pt x="0" y="26743"/>
                  </a:moveTo>
                  <a:lnTo>
                    <a:pt x="0" y="26743"/>
                  </a:lnTo>
                  <a:lnTo>
                    <a:pt x="22389" y="4353"/>
                  </a:lnTo>
                  <a:lnTo>
                    <a:pt x="31472" y="917"/>
                  </a:lnTo>
                  <a:lnTo>
                    <a:pt x="36856" y="0"/>
                  </a:lnTo>
                  <a:lnTo>
                    <a:pt x="45662" y="1805"/>
                  </a:lnTo>
                  <a:lnTo>
                    <a:pt x="59937" y="11586"/>
                  </a:lnTo>
                  <a:lnTo>
                    <a:pt x="69735" y="20606"/>
                  </a:lnTo>
                  <a:lnTo>
                    <a:pt x="73327" y="29660"/>
                  </a:lnTo>
                  <a:lnTo>
                    <a:pt x="75633" y="57776"/>
                  </a:lnTo>
                  <a:lnTo>
                    <a:pt x="70975" y="79565"/>
                  </a:lnTo>
                  <a:lnTo>
                    <a:pt x="56880" y="109494"/>
                  </a:lnTo>
                  <a:lnTo>
                    <a:pt x="53796" y="113660"/>
                  </a:lnTo>
                  <a:lnTo>
                    <a:pt x="49623" y="116438"/>
                  </a:lnTo>
                  <a:lnTo>
                    <a:pt x="39341" y="119524"/>
                  </a:lnTo>
                  <a:lnTo>
                    <a:pt x="34693" y="119289"/>
                  </a:lnTo>
                  <a:lnTo>
                    <a:pt x="26709" y="116205"/>
                  </a:lnTo>
                  <a:lnTo>
                    <a:pt x="24157" y="113901"/>
                  </a:lnTo>
                  <a:lnTo>
                    <a:pt x="21320" y="108519"/>
                  </a:lnTo>
                  <a:lnTo>
                    <a:pt x="22680" y="104543"/>
                  </a:lnTo>
                  <a:lnTo>
                    <a:pt x="45764" y="76917"/>
                  </a:lnTo>
                  <a:lnTo>
                    <a:pt x="63889" y="63364"/>
                  </a:lnTo>
                  <a:lnTo>
                    <a:pt x="95524" y="50361"/>
                  </a:lnTo>
                  <a:lnTo>
                    <a:pt x="137327" y="39648"/>
                  </a:lnTo>
                  <a:lnTo>
                    <a:pt x="190500" y="362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 name="SMARTInkShape-Group411">
            <a:extLst>
              <a:ext uri="{FF2B5EF4-FFF2-40B4-BE49-F238E27FC236}">
                <a16:creationId xmlns:a16="http://schemas.microsoft.com/office/drawing/2014/main" id="{4F97A6EA-E5A8-5564-5A96-DB3F26504857}"/>
              </a:ext>
            </a:extLst>
          </p:cNvPr>
          <p:cNvGrpSpPr/>
          <p:nvPr/>
        </p:nvGrpSpPr>
        <p:grpSpPr>
          <a:xfrm>
            <a:off x="1123950" y="3314700"/>
            <a:ext cx="1676401" cy="482635"/>
            <a:chOff x="1123950" y="3314700"/>
            <a:chExt cx="1676401" cy="482635"/>
          </a:xfrm>
        </p:grpSpPr>
        <p:sp>
          <p:nvSpPr>
            <p:cNvPr id="129" name="SMARTInkShape-1921">
              <a:extLst>
                <a:ext uri="{FF2B5EF4-FFF2-40B4-BE49-F238E27FC236}">
                  <a16:creationId xmlns:a16="http://schemas.microsoft.com/office/drawing/2014/main" id="{F34F5552-7CF2-C2F3-1E15-1CCFB7409BF4}"/>
                </a:ext>
              </a:extLst>
            </p:cNvPr>
            <p:cNvSpPr/>
            <p:nvPr>
              <p:custDataLst>
                <p:tags r:id="rId32"/>
              </p:custDataLst>
            </p:nvPr>
          </p:nvSpPr>
          <p:spPr>
            <a:xfrm>
              <a:off x="1147406" y="3314700"/>
              <a:ext cx="119420" cy="247016"/>
            </a:xfrm>
            <a:custGeom>
              <a:avLst/>
              <a:gdLst/>
              <a:ahLst/>
              <a:cxnLst/>
              <a:rect l="0" t="0" r="0" b="0"/>
              <a:pathLst>
                <a:path w="119420" h="247016">
                  <a:moveTo>
                    <a:pt x="43219" y="0"/>
                  </a:moveTo>
                  <a:lnTo>
                    <a:pt x="43219" y="0"/>
                  </a:lnTo>
                  <a:lnTo>
                    <a:pt x="48276" y="5057"/>
                  </a:lnTo>
                  <a:lnTo>
                    <a:pt x="47936" y="16006"/>
                  </a:lnTo>
                  <a:lnTo>
                    <a:pt x="40811" y="62527"/>
                  </a:lnTo>
                  <a:lnTo>
                    <a:pt x="30043" y="109012"/>
                  </a:lnTo>
                  <a:lnTo>
                    <a:pt x="20853" y="146365"/>
                  </a:lnTo>
                  <a:lnTo>
                    <a:pt x="11427" y="184243"/>
                  </a:lnTo>
                  <a:lnTo>
                    <a:pt x="3128" y="224118"/>
                  </a:lnTo>
                  <a:lnTo>
                    <a:pt x="616" y="228786"/>
                  </a:lnTo>
                  <a:lnTo>
                    <a:pt x="0" y="232958"/>
                  </a:lnTo>
                  <a:lnTo>
                    <a:pt x="4236" y="245506"/>
                  </a:lnTo>
                  <a:lnTo>
                    <a:pt x="14970" y="247015"/>
                  </a:lnTo>
                  <a:lnTo>
                    <a:pt x="54933" y="234337"/>
                  </a:lnTo>
                  <a:lnTo>
                    <a:pt x="102242" y="221331"/>
                  </a:lnTo>
                  <a:lnTo>
                    <a:pt x="119419"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SMARTInkShape-1922">
              <a:extLst>
                <a:ext uri="{FF2B5EF4-FFF2-40B4-BE49-F238E27FC236}">
                  <a16:creationId xmlns:a16="http://schemas.microsoft.com/office/drawing/2014/main" id="{E36B5C5A-B05A-CA55-044A-55CF5CA272A3}"/>
                </a:ext>
              </a:extLst>
            </p:cNvPr>
            <p:cNvSpPr/>
            <p:nvPr>
              <p:custDataLst>
                <p:tags r:id="rId33"/>
              </p:custDataLst>
            </p:nvPr>
          </p:nvSpPr>
          <p:spPr>
            <a:xfrm>
              <a:off x="1123950" y="3409950"/>
              <a:ext cx="209551" cy="57151"/>
            </a:xfrm>
            <a:custGeom>
              <a:avLst/>
              <a:gdLst/>
              <a:ahLst/>
              <a:cxnLst/>
              <a:rect l="0" t="0" r="0" b="0"/>
              <a:pathLst>
                <a:path w="209551" h="57151">
                  <a:moveTo>
                    <a:pt x="0" y="57150"/>
                  </a:moveTo>
                  <a:lnTo>
                    <a:pt x="0" y="57150"/>
                  </a:lnTo>
                  <a:lnTo>
                    <a:pt x="16267" y="43000"/>
                  </a:lnTo>
                  <a:lnTo>
                    <a:pt x="61779" y="22376"/>
                  </a:lnTo>
                  <a:lnTo>
                    <a:pt x="106316" y="9555"/>
                  </a:lnTo>
                  <a:lnTo>
                    <a:pt x="2095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 name="SMARTInkShape-1923">
              <a:extLst>
                <a:ext uri="{FF2B5EF4-FFF2-40B4-BE49-F238E27FC236}">
                  <a16:creationId xmlns:a16="http://schemas.microsoft.com/office/drawing/2014/main" id="{09BBF89A-B486-C892-5F0C-943FEBCD93F6}"/>
                </a:ext>
              </a:extLst>
            </p:cNvPr>
            <p:cNvSpPr/>
            <p:nvPr>
              <p:custDataLst>
                <p:tags r:id="rId34"/>
              </p:custDataLst>
            </p:nvPr>
          </p:nvSpPr>
          <p:spPr>
            <a:xfrm>
              <a:off x="1381125" y="3419475"/>
              <a:ext cx="238126" cy="108564"/>
            </a:xfrm>
            <a:custGeom>
              <a:avLst/>
              <a:gdLst/>
              <a:ahLst/>
              <a:cxnLst/>
              <a:rect l="0" t="0" r="0" b="0"/>
              <a:pathLst>
                <a:path w="238126" h="108564">
                  <a:moveTo>
                    <a:pt x="0" y="28575"/>
                  </a:moveTo>
                  <a:lnTo>
                    <a:pt x="0" y="28575"/>
                  </a:lnTo>
                  <a:lnTo>
                    <a:pt x="34716" y="7116"/>
                  </a:lnTo>
                  <a:lnTo>
                    <a:pt x="58969" y="2108"/>
                  </a:lnTo>
                  <a:lnTo>
                    <a:pt x="86264" y="5681"/>
                  </a:lnTo>
                  <a:lnTo>
                    <a:pt x="109403" y="18499"/>
                  </a:lnTo>
                  <a:lnTo>
                    <a:pt x="117415" y="29741"/>
                  </a:lnTo>
                  <a:lnTo>
                    <a:pt x="120976" y="42851"/>
                  </a:lnTo>
                  <a:lnTo>
                    <a:pt x="123450" y="81294"/>
                  </a:lnTo>
                  <a:lnTo>
                    <a:pt x="121458" y="87004"/>
                  </a:lnTo>
                  <a:lnTo>
                    <a:pt x="102334" y="107282"/>
                  </a:lnTo>
                  <a:lnTo>
                    <a:pt x="97856" y="108563"/>
                  </a:lnTo>
                  <a:lnTo>
                    <a:pt x="87236" y="107164"/>
                  </a:lnTo>
                  <a:lnTo>
                    <a:pt x="74414" y="100427"/>
                  </a:lnTo>
                  <a:lnTo>
                    <a:pt x="70114" y="94729"/>
                  </a:lnTo>
                  <a:lnTo>
                    <a:pt x="68968" y="91727"/>
                  </a:lnTo>
                  <a:lnTo>
                    <a:pt x="73339" y="79926"/>
                  </a:lnTo>
                  <a:lnTo>
                    <a:pt x="98244" y="45999"/>
                  </a:lnTo>
                  <a:lnTo>
                    <a:pt x="113306" y="32091"/>
                  </a:lnTo>
                  <a:lnTo>
                    <a:pt x="154712" y="11787"/>
                  </a:lnTo>
                  <a:lnTo>
                    <a:pt x="2381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SMARTInkShape-1924">
              <a:extLst>
                <a:ext uri="{FF2B5EF4-FFF2-40B4-BE49-F238E27FC236}">
                  <a16:creationId xmlns:a16="http://schemas.microsoft.com/office/drawing/2014/main" id="{49FAE56A-BCD0-B0B5-9EFE-DDB1EAD87461}"/>
                </a:ext>
              </a:extLst>
            </p:cNvPr>
            <p:cNvSpPr/>
            <p:nvPr>
              <p:custDataLst>
                <p:tags r:id="rId35"/>
              </p:custDataLst>
            </p:nvPr>
          </p:nvSpPr>
          <p:spPr>
            <a:xfrm>
              <a:off x="1621405" y="3395302"/>
              <a:ext cx="197871" cy="128547"/>
            </a:xfrm>
            <a:custGeom>
              <a:avLst/>
              <a:gdLst/>
              <a:ahLst/>
              <a:cxnLst/>
              <a:rect l="0" t="0" r="0" b="0"/>
              <a:pathLst>
                <a:path w="197871" h="128547">
                  <a:moveTo>
                    <a:pt x="83570" y="52748"/>
                  </a:moveTo>
                  <a:lnTo>
                    <a:pt x="83570" y="52748"/>
                  </a:lnTo>
                  <a:lnTo>
                    <a:pt x="83570" y="44547"/>
                  </a:lnTo>
                  <a:lnTo>
                    <a:pt x="91771" y="35138"/>
                  </a:lnTo>
                  <a:lnTo>
                    <a:pt x="92703" y="29068"/>
                  </a:lnTo>
                  <a:lnTo>
                    <a:pt x="90098" y="23526"/>
                  </a:lnTo>
                  <a:lnTo>
                    <a:pt x="86472" y="17535"/>
                  </a:lnTo>
                  <a:lnTo>
                    <a:pt x="83953" y="6967"/>
                  </a:lnTo>
                  <a:lnTo>
                    <a:pt x="73570" y="613"/>
                  </a:lnTo>
                  <a:lnTo>
                    <a:pt x="68437" y="0"/>
                  </a:lnTo>
                  <a:lnTo>
                    <a:pt x="57088" y="2140"/>
                  </a:lnTo>
                  <a:lnTo>
                    <a:pt x="33743" y="14352"/>
                  </a:lnTo>
                  <a:lnTo>
                    <a:pt x="21561" y="28275"/>
                  </a:lnTo>
                  <a:lnTo>
                    <a:pt x="5117" y="58026"/>
                  </a:lnTo>
                  <a:lnTo>
                    <a:pt x="0" y="87944"/>
                  </a:lnTo>
                  <a:lnTo>
                    <a:pt x="3540" y="113506"/>
                  </a:lnTo>
                  <a:lnTo>
                    <a:pt x="5875" y="118653"/>
                  </a:lnTo>
                  <a:lnTo>
                    <a:pt x="8490" y="122085"/>
                  </a:lnTo>
                  <a:lnTo>
                    <a:pt x="14218" y="125897"/>
                  </a:lnTo>
                  <a:lnTo>
                    <a:pt x="23392" y="128044"/>
                  </a:lnTo>
                  <a:lnTo>
                    <a:pt x="29660" y="128546"/>
                  </a:lnTo>
                  <a:lnTo>
                    <a:pt x="35974" y="125947"/>
                  </a:lnTo>
                  <a:lnTo>
                    <a:pt x="73684" y="91158"/>
                  </a:lnTo>
                  <a:lnTo>
                    <a:pt x="102035" y="44040"/>
                  </a:lnTo>
                  <a:lnTo>
                    <a:pt x="97390" y="48522"/>
                  </a:lnTo>
                  <a:lnTo>
                    <a:pt x="95004" y="56514"/>
                  </a:lnTo>
                  <a:lnTo>
                    <a:pt x="92288" y="83936"/>
                  </a:lnTo>
                  <a:lnTo>
                    <a:pt x="88150" y="92362"/>
                  </a:lnTo>
                  <a:lnTo>
                    <a:pt x="87682" y="96090"/>
                  </a:lnTo>
                  <a:lnTo>
                    <a:pt x="92173" y="112927"/>
                  </a:lnTo>
                  <a:lnTo>
                    <a:pt x="94597" y="115093"/>
                  </a:lnTo>
                  <a:lnTo>
                    <a:pt x="110874" y="121390"/>
                  </a:lnTo>
                  <a:lnTo>
                    <a:pt x="114473" y="123909"/>
                  </a:lnTo>
                  <a:lnTo>
                    <a:pt x="156523" y="128284"/>
                  </a:lnTo>
                  <a:lnTo>
                    <a:pt x="171027" y="127595"/>
                  </a:lnTo>
                  <a:lnTo>
                    <a:pt x="197870" y="1194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 name="SMARTInkShape-1925">
              <a:extLst>
                <a:ext uri="{FF2B5EF4-FFF2-40B4-BE49-F238E27FC236}">
                  <a16:creationId xmlns:a16="http://schemas.microsoft.com/office/drawing/2014/main" id="{94053FDA-C65D-F4AB-4516-571AAEAC9307}"/>
                </a:ext>
              </a:extLst>
            </p:cNvPr>
            <p:cNvSpPr/>
            <p:nvPr>
              <p:custDataLst>
                <p:tags r:id="rId36"/>
              </p:custDataLst>
            </p:nvPr>
          </p:nvSpPr>
          <p:spPr>
            <a:xfrm>
              <a:off x="1830516" y="3452087"/>
              <a:ext cx="17335" cy="53114"/>
            </a:xfrm>
            <a:custGeom>
              <a:avLst/>
              <a:gdLst/>
              <a:ahLst/>
              <a:cxnLst/>
              <a:rect l="0" t="0" r="0" b="0"/>
              <a:pathLst>
                <a:path w="17335" h="53114">
                  <a:moveTo>
                    <a:pt x="17334" y="5488"/>
                  </a:moveTo>
                  <a:lnTo>
                    <a:pt x="17334" y="5488"/>
                  </a:lnTo>
                  <a:lnTo>
                    <a:pt x="17334" y="0"/>
                  </a:lnTo>
                  <a:lnTo>
                    <a:pt x="17334" y="2344"/>
                  </a:lnTo>
                  <a:lnTo>
                    <a:pt x="16276" y="3392"/>
                  </a:lnTo>
                  <a:lnTo>
                    <a:pt x="12277" y="4556"/>
                  </a:lnTo>
                  <a:lnTo>
                    <a:pt x="6973" y="10718"/>
                  </a:lnTo>
                  <a:lnTo>
                    <a:pt x="2146" y="20513"/>
                  </a:lnTo>
                  <a:lnTo>
                    <a:pt x="0" y="31921"/>
                  </a:lnTo>
                  <a:lnTo>
                    <a:pt x="1869" y="41225"/>
                  </a:lnTo>
                  <a:lnTo>
                    <a:pt x="7809" y="5311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SMARTInkShape-1926">
              <a:extLst>
                <a:ext uri="{FF2B5EF4-FFF2-40B4-BE49-F238E27FC236}">
                  <a16:creationId xmlns:a16="http://schemas.microsoft.com/office/drawing/2014/main" id="{504D3F17-4D05-171D-1F4F-C2F3827DB62F}"/>
                </a:ext>
              </a:extLst>
            </p:cNvPr>
            <p:cNvSpPr/>
            <p:nvPr>
              <p:custDataLst>
                <p:tags r:id="rId37"/>
              </p:custDataLst>
            </p:nvPr>
          </p:nvSpPr>
          <p:spPr>
            <a:xfrm>
              <a:off x="1857767" y="3371850"/>
              <a:ext cx="18659" cy="57151"/>
            </a:xfrm>
            <a:custGeom>
              <a:avLst/>
              <a:gdLst/>
              <a:ahLst/>
              <a:cxnLst/>
              <a:rect l="0" t="0" r="0" b="0"/>
              <a:pathLst>
                <a:path w="18659" h="57151">
                  <a:moveTo>
                    <a:pt x="9133" y="57150"/>
                  </a:moveTo>
                  <a:lnTo>
                    <a:pt x="9133" y="57150"/>
                  </a:lnTo>
                  <a:lnTo>
                    <a:pt x="491" y="23619"/>
                  </a:lnTo>
                  <a:lnTo>
                    <a:pt x="0" y="16494"/>
                  </a:lnTo>
                  <a:lnTo>
                    <a:pt x="2605" y="9800"/>
                  </a:lnTo>
                  <a:lnTo>
                    <a:pt x="4781" y="6533"/>
                  </a:lnTo>
                  <a:lnTo>
                    <a:pt x="7290" y="4356"/>
                  </a:lnTo>
                  <a:lnTo>
                    <a:pt x="1865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SMARTInkShape-1927">
              <a:extLst>
                <a:ext uri="{FF2B5EF4-FFF2-40B4-BE49-F238E27FC236}">
                  <a16:creationId xmlns:a16="http://schemas.microsoft.com/office/drawing/2014/main" id="{2CED0487-0EE3-2325-79CF-51F2C0E29709}"/>
                </a:ext>
              </a:extLst>
            </p:cNvPr>
            <p:cNvSpPr/>
            <p:nvPr>
              <p:custDataLst>
                <p:tags r:id="rId38"/>
              </p:custDataLst>
            </p:nvPr>
          </p:nvSpPr>
          <p:spPr>
            <a:xfrm>
              <a:off x="1924050" y="3404857"/>
              <a:ext cx="200026" cy="186069"/>
            </a:xfrm>
            <a:custGeom>
              <a:avLst/>
              <a:gdLst/>
              <a:ahLst/>
              <a:cxnLst/>
              <a:rect l="0" t="0" r="0" b="0"/>
              <a:pathLst>
                <a:path w="200026" h="186069">
                  <a:moveTo>
                    <a:pt x="0" y="71768"/>
                  </a:moveTo>
                  <a:lnTo>
                    <a:pt x="0" y="71768"/>
                  </a:lnTo>
                  <a:lnTo>
                    <a:pt x="0" y="66711"/>
                  </a:lnTo>
                  <a:lnTo>
                    <a:pt x="2822" y="61407"/>
                  </a:lnTo>
                  <a:lnTo>
                    <a:pt x="31471" y="26107"/>
                  </a:lnTo>
                  <a:lnTo>
                    <a:pt x="59648" y="9585"/>
                  </a:lnTo>
                  <a:lnTo>
                    <a:pt x="68138" y="7089"/>
                  </a:lnTo>
                  <a:lnTo>
                    <a:pt x="70825" y="5365"/>
                  </a:lnTo>
                  <a:lnTo>
                    <a:pt x="72617" y="3158"/>
                  </a:lnTo>
                  <a:lnTo>
                    <a:pt x="73811" y="628"/>
                  </a:lnTo>
                  <a:lnTo>
                    <a:pt x="75666" y="0"/>
                  </a:lnTo>
                  <a:lnTo>
                    <a:pt x="77961" y="639"/>
                  </a:lnTo>
                  <a:lnTo>
                    <a:pt x="80549" y="2124"/>
                  </a:lnTo>
                  <a:lnTo>
                    <a:pt x="82274" y="5230"/>
                  </a:lnTo>
                  <a:lnTo>
                    <a:pt x="85043" y="28246"/>
                  </a:lnTo>
                  <a:lnTo>
                    <a:pt x="85635" y="72308"/>
                  </a:lnTo>
                  <a:lnTo>
                    <a:pt x="85707" y="112797"/>
                  </a:lnTo>
                  <a:lnTo>
                    <a:pt x="85725" y="156491"/>
                  </a:lnTo>
                  <a:lnTo>
                    <a:pt x="116316" y="126876"/>
                  </a:lnTo>
                  <a:lnTo>
                    <a:pt x="148275" y="79754"/>
                  </a:lnTo>
                  <a:lnTo>
                    <a:pt x="164975" y="59702"/>
                  </a:lnTo>
                  <a:lnTo>
                    <a:pt x="171394" y="55822"/>
                  </a:lnTo>
                  <a:lnTo>
                    <a:pt x="180772" y="53127"/>
                  </a:lnTo>
                  <a:lnTo>
                    <a:pt x="185471" y="52900"/>
                  </a:lnTo>
                  <a:lnTo>
                    <a:pt x="187147" y="53897"/>
                  </a:lnTo>
                  <a:lnTo>
                    <a:pt x="188265" y="55621"/>
                  </a:lnTo>
                  <a:lnTo>
                    <a:pt x="189837" y="63103"/>
                  </a:lnTo>
                  <a:lnTo>
                    <a:pt x="191264" y="70034"/>
                  </a:lnTo>
                  <a:lnTo>
                    <a:pt x="195426" y="80169"/>
                  </a:lnTo>
                  <a:lnTo>
                    <a:pt x="195159" y="91730"/>
                  </a:lnTo>
                  <a:lnTo>
                    <a:pt x="190909" y="128998"/>
                  </a:lnTo>
                  <a:lnTo>
                    <a:pt x="191612" y="159620"/>
                  </a:lnTo>
                  <a:lnTo>
                    <a:pt x="200025" y="1860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 name="SMARTInkShape-1928">
              <a:extLst>
                <a:ext uri="{FF2B5EF4-FFF2-40B4-BE49-F238E27FC236}">
                  <a16:creationId xmlns:a16="http://schemas.microsoft.com/office/drawing/2014/main" id="{AACF2076-F815-629F-6557-E8198E9072FE}"/>
                </a:ext>
              </a:extLst>
            </p:cNvPr>
            <p:cNvSpPr/>
            <p:nvPr>
              <p:custDataLst>
                <p:tags r:id="rId39"/>
              </p:custDataLst>
            </p:nvPr>
          </p:nvSpPr>
          <p:spPr>
            <a:xfrm>
              <a:off x="2228674" y="3457575"/>
              <a:ext cx="9702" cy="104776"/>
            </a:xfrm>
            <a:custGeom>
              <a:avLst/>
              <a:gdLst/>
              <a:ahLst/>
              <a:cxnLst/>
              <a:rect l="0" t="0" r="0" b="0"/>
              <a:pathLst>
                <a:path w="9702" h="104776">
                  <a:moveTo>
                    <a:pt x="9701" y="0"/>
                  </a:moveTo>
                  <a:lnTo>
                    <a:pt x="9701" y="0"/>
                  </a:lnTo>
                  <a:lnTo>
                    <a:pt x="8643" y="43874"/>
                  </a:lnTo>
                  <a:lnTo>
                    <a:pt x="0" y="89097"/>
                  </a:lnTo>
                  <a:lnTo>
                    <a:pt x="176"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 name="SMARTInkShape-1929">
              <a:extLst>
                <a:ext uri="{FF2B5EF4-FFF2-40B4-BE49-F238E27FC236}">
                  <a16:creationId xmlns:a16="http://schemas.microsoft.com/office/drawing/2014/main" id="{229D8456-D68D-9D73-978A-60E6A1E71623}"/>
                </a:ext>
              </a:extLst>
            </p:cNvPr>
            <p:cNvSpPr/>
            <p:nvPr>
              <p:custDataLst>
                <p:tags r:id="rId40"/>
              </p:custDataLst>
            </p:nvPr>
          </p:nvSpPr>
          <p:spPr>
            <a:xfrm>
              <a:off x="2247900" y="3381375"/>
              <a:ext cx="9526" cy="47626"/>
            </a:xfrm>
            <a:custGeom>
              <a:avLst/>
              <a:gdLst/>
              <a:ahLst/>
              <a:cxnLst/>
              <a:rect l="0" t="0" r="0" b="0"/>
              <a:pathLst>
                <a:path w="9526" h="47626">
                  <a:moveTo>
                    <a:pt x="0" y="47625"/>
                  </a:moveTo>
                  <a:lnTo>
                    <a:pt x="0" y="47625"/>
                  </a:lnTo>
                  <a:lnTo>
                    <a:pt x="0" y="12909"/>
                  </a:lnTo>
                  <a:lnTo>
                    <a:pt x="1058" y="860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 name="SMARTInkShape-1930">
              <a:extLst>
                <a:ext uri="{FF2B5EF4-FFF2-40B4-BE49-F238E27FC236}">
                  <a16:creationId xmlns:a16="http://schemas.microsoft.com/office/drawing/2014/main" id="{37580946-ED60-527B-8952-4D3348141B99}"/>
                </a:ext>
              </a:extLst>
            </p:cNvPr>
            <p:cNvSpPr/>
            <p:nvPr>
              <p:custDataLst>
                <p:tags r:id="rId41"/>
              </p:custDataLst>
            </p:nvPr>
          </p:nvSpPr>
          <p:spPr>
            <a:xfrm>
              <a:off x="2362200" y="3467608"/>
              <a:ext cx="123811" cy="113793"/>
            </a:xfrm>
            <a:custGeom>
              <a:avLst/>
              <a:gdLst/>
              <a:ahLst/>
              <a:cxnLst/>
              <a:rect l="0" t="0" r="0" b="0"/>
              <a:pathLst>
                <a:path w="123811" h="113793">
                  <a:moveTo>
                    <a:pt x="0" y="18542"/>
                  </a:moveTo>
                  <a:lnTo>
                    <a:pt x="0" y="18542"/>
                  </a:lnTo>
                  <a:lnTo>
                    <a:pt x="5056" y="18542"/>
                  </a:lnTo>
                  <a:lnTo>
                    <a:pt x="6546" y="17484"/>
                  </a:lnTo>
                  <a:lnTo>
                    <a:pt x="7539" y="15720"/>
                  </a:lnTo>
                  <a:lnTo>
                    <a:pt x="8201" y="13485"/>
                  </a:lnTo>
                  <a:lnTo>
                    <a:pt x="14189" y="5285"/>
                  </a:lnTo>
                  <a:lnTo>
                    <a:pt x="19711" y="2067"/>
                  </a:lnTo>
                  <a:lnTo>
                    <a:pt x="31881" y="0"/>
                  </a:lnTo>
                  <a:lnTo>
                    <a:pt x="33954" y="889"/>
                  </a:lnTo>
                  <a:lnTo>
                    <a:pt x="35336" y="2540"/>
                  </a:lnTo>
                  <a:lnTo>
                    <a:pt x="45396" y="29170"/>
                  </a:lnTo>
                  <a:lnTo>
                    <a:pt x="45576" y="42316"/>
                  </a:lnTo>
                  <a:lnTo>
                    <a:pt x="35808" y="86644"/>
                  </a:lnTo>
                  <a:lnTo>
                    <a:pt x="28998" y="103236"/>
                  </a:lnTo>
                  <a:lnTo>
                    <a:pt x="33757" y="98905"/>
                  </a:lnTo>
                  <a:lnTo>
                    <a:pt x="36170" y="93770"/>
                  </a:lnTo>
                  <a:lnTo>
                    <a:pt x="36813" y="90919"/>
                  </a:lnTo>
                  <a:lnTo>
                    <a:pt x="43172" y="84929"/>
                  </a:lnTo>
                  <a:lnTo>
                    <a:pt x="53055" y="76623"/>
                  </a:lnTo>
                  <a:lnTo>
                    <a:pt x="92560" y="31222"/>
                  </a:lnTo>
                  <a:lnTo>
                    <a:pt x="100404" y="24178"/>
                  </a:lnTo>
                  <a:lnTo>
                    <a:pt x="107419" y="21046"/>
                  </a:lnTo>
                  <a:lnTo>
                    <a:pt x="117318" y="19284"/>
                  </a:lnTo>
                  <a:lnTo>
                    <a:pt x="119487" y="20095"/>
                  </a:lnTo>
                  <a:lnTo>
                    <a:pt x="120933" y="21694"/>
                  </a:lnTo>
                  <a:lnTo>
                    <a:pt x="122540" y="26293"/>
                  </a:lnTo>
                  <a:lnTo>
                    <a:pt x="123810" y="59834"/>
                  </a:lnTo>
                  <a:lnTo>
                    <a:pt x="114300" y="1137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 name="SMARTInkShape-1931">
              <a:extLst>
                <a:ext uri="{FF2B5EF4-FFF2-40B4-BE49-F238E27FC236}">
                  <a16:creationId xmlns:a16="http://schemas.microsoft.com/office/drawing/2014/main" id="{4BC088E8-279E-38BE-3C11-B3A1A8A691D8}"/>
                </a:ext>
              </a:extLst>
            </p:cNvPr>
            <p:cNvSpPr/>
            <p:nvPr>
              <p:custDataLst>
                <p:tags r:id="rId42"/>
              </p:custDataLst>
            </p:nvPr>
          </p:nvSpPr>
          <p:spPr>
            <a:xfrm>
              <a:off x="2573802" y="3486703"/>
              <a:ext cx="226549" cy="310632"/>
            </a:xfrm>
            <a:custGeom>
              <a:avLst/>
              <a:gdLst/>
              <a:ahLst/>
              <a:cxnLst/>
              <a:rect l="0" t="0" r="0" b="0"/>
              <a:pathLst>
                <a:path w="226549" h="310632">
                  <a:moveTo>
                    <a:pt x="93198" y="56597"/>
                  </a:moveTo>
                  <a:lnTo>
                    <a:pt x="93198" y="56597"/>
                  </a:lnTo>
                  <a:lnTo>
                    <a:pt x="93198" y="47465"/>
                  </a:lnTo>
                  <a:lnTo>
                    <a:pt x="102331" y="37949"/>
                  </a:lnTo>
                  <a:lnTo>
                    <a:pt x="102713" y="15167"/>
                  </a:lnTo>
                  <a:lnTo>
                    <a:pt x="99896" y="8903"/>
                  </a:lnTo>
                  <a:lnTo>
                    <a:pt x="97663" y="5752"/>
                  </a:lnTo>
                  <a:lnTo>
                    <a:pt x="92361" y="2249"/>
                  </a:lnTo>
                  <a:lnTo>
                    <a:pt x="84359" y="692"/>
                  </a:lnTo>
                  <a:lnTo>
                    <a:pt x="70220" y="0"/>
                  </a:lnTo>
                  <a:lnTo>
                    <a:pt x="56174" y="5337"/>
                  </a:lnTo>
                  <a:lnTo>
                    <a:pt x="15768" y="39185"/>
                  </a:lnTo>
                  <a:lnTo>
                    <a:pt x="4874" y="54848"/>
                  </a:lnTo>
                  <a:lnTo>
                    <a:pt x="0" y="72894"/>
                  </a:lnTo>
                  <a:lnTo>
                    <a:pt x="1682" y="82538"/>
                  </a:lnTo>
                  <a:lnTo>
                    <a:pt x="3613" y="86591"/>
                  </a:lnTo>
                  <a:lnTo>
                    <a:pt x="5958" y="88235"/>
                  </a:lnTo>
                  <a:lnTo>
                    <a:pt x="8579" y="88272"/>
                  </a:lnTo>
                  <a:lnTo>
                    <a:pt x="15373" y="86550"/>
                  </a:lnTo>
                  <a:lnTo>
                    <a:pt x="30040" y="84522"/>
                  </a:lnTo>
                  <a:lnTo>
                    <a:pt x="37964" y="80297"/>
                  </a:lnTo>
                  <a:lnTo>
                    <a:pt x="71841" y="49302"/>
                  </a:lnTo>
                  <a:lnTo>
                    <a:pt x="73668" y="49617"/>
                  </a:lnTo>
                  <a:lnTo>
                    <a:pt x="78521" y="52789"/>
                  </a:lnTo>
                  <a:lnTo>
                    <a:pt x="81383" y="60549"/>
                  </a:lnTo>
                  <a:lnTo>
                    <a:pt x="82147" y="65582"/>
                  </a:lnTo>
                  <a:lnTo>
                    <a:pt x="75933" y="108228"/>
                  </a:lnTo>
                  <a:lnTo>
                    <a:pt x="69444" y="155813"/>
                  </a:lnTo>
                  <a:lnTo>
                    <a:pt x="65575" y="192886"/>
                  </a:lnTo>
                  <a:lnTo>
                    <a:pt x="67633" y="238780"/>
                  </a:lnTo>
                  <a:lnTo>
                    <a:pt x="72861" y="283554"/>
                  </a:lnTo>
                  <a:lnTo>
                    <a:pt x="70754" y="297873"/>
                  </a:lnTo>
                  <a:lnTo>
                    <a:pt x="65834" y="310631"/>
                  </a:lnTo>
                  <a:lnTo>
                    <a:pt x="63314" y="309561"/>
                  </a:lnTo>
                  <a:lnTo>
                    <a:pt x="48328" y="297094"/>
                  </a:lnTo>
                  <a:lnTo>
                    <a:pt x="41333" y="285312"/>
                  </a:lnTo>
                  <a:lnTo>
                    <a:pt x="40629" y="279982"/>
                  </a:lnTo>
                  <a:lnTo>
                    <a:pt x="49769" y="244947"/>
                  </a:lnTo>
                  <a:lnTo>
                    <a:pt x="72296" y="204833"/>
                  </a:lnTo>
                  <a:lnTo>
                    <a:pt x="104466" y="169360"/>
                  </a:lnTo>
                  <a:lnTo>
                    <a:pt x="133523" y="148800"/>
                  </a:lnTo>
                  <a:lnTo>
                    <a:pt x="159474" y="138009"/>
                  </a:lnTo>
                  <a:lnTo>
                    <a:pt x="178922" y="133283"/>
                  </a:lnTo>
                  <a:lnTo>
                    <a:pt x="182098" y="131004"/>
                  </a:lnTo>
                  <a:lnTo>
                    <a:pt x="184215" y="128427"/>
                  </a:lnTo>
                  <a:lnTo>
                    <a:pt x="189388" y="125563"/>
                  </a:lnTo>
                  <a:lnTo>
                    <a:pt x="201334" y="123725"/>
                  </a:lnTo>
                  <a:lnTo>
                    <a:pt x="226548" y="1232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9" name="SMARTInkShape-Group412">
            <a:extLst>
              <a:ext uri="{FF2B5EF4-FFF2-40B4-BE49-F238E27FC236}">
                <a16:creationId xmlns:a16="http://schemas.microsoft.com/office/drawing/2014/main" id="{BE741026-5615-C886-07F9-2045D365DD86}"/>
              </a:ext>
            </a:extLst>
          </p:cNvPr>
          <p:cNvGrpSpPr/>
          <p:nvPr/>
        </p:nvGrpSpPr>
        <p:grpSpPr>
          <a:xfrm>
            <a:off x="228600" y="4421040"/>
            <a:ext cx="1057276" cy="284311"/>
            <a:chOff x="228600" y="4421040"/>
            <a:chExt cx="1057276" cy="284311"/>
          </a:xfrm>
        </p:grpSpPr>
        <p:sp>
          <p:nvSpPr>
            <p:cNvPr id="141" name="SMARTInkShape-1932">
              <a:extLst>
                <a:ext uri="{FF2B5EF4-FFF2-40B4-BE49-F238E27FC236}">
                  <a16:creationId xmlns:a16="http://schemas.microsoft.com/office/drawing/2014/main" id="{6914248D-A363-6612-31C1-7D23511B9296}"/>
                </a:ext>
              </a:extLst>
            </p:cNvPr>
            <p:cNvSpPr/>
            <p:nvPr>
              <p:custDataLst>
                <p:tags r:id="rId24"/>
              </p:custDataLst>
            </p:nvPr>
          </p:nvSpPr>
          <p:spPr>
            <a:xfrm>
              <a:off x="266700" y="4477293"/>
              <a:ext cx="57035" cy="228058"/>
            </a:xfrm>
            <a:custGeom>
              <a:avLst/>
              <a:gdLst/>
              <a:ahLst/>
              <a:cxnLst/>
              <a:rect l="0" t="0" r="0" b="0"/>
              <a:pathLst>
                <a:path w="57035" h="228058">
                  <a:moveTo>
                    <a:pt x="47625" y="28032"/>
                  </a:moveTo>
                  <a:lnTo>
                    <a:pt x="47625" y="28032"/>
                  </a:lnTo>
                  <a:lnTo>
                    <a:pt x="47625" y="22975"/>
                  </a:lnTo>
                  <a:lnTo>
                    <a:pt x="50447" y="17671"/>
                  </a:lnTo>
                  <a:lnTo>
                    <a:pt x="54171" y="11785"/>
                  </a:lnTo>
                  <a:lnTo>
                    <a:pt x="57034" y="0"/>
                  </a:lnTo>
                  <a:lnTo>
                    <a:pt x="43882" y="44334"/>
                  </a:lnTo>
                  <a:lnTo>
                    <a:pt x="33217" y="89628"/>
                  </a:lnTo>
                  <a:lnTo>
                    <a:pt x="25346" y="112558"/>
                  </a:lnTo>
                  <a:lnTo>
                    <a:pt x="17472" y="158950"/>
                  </a:lnTo>
                  <a:lnTo>
                    <a:pt x="9990" y="206456"/>
                  </a:lnTo>
                  <a:lnTo>
                    <a:pt x="0" y="2280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SMARTInkShape-1933">
              <a:extLst>
                <a:ext uri="{FF2B5EF4-FFF2-40B4-BE49-F238E27FC236}">
                  <a16:creationId xmlns:a16="http://schemas.microsoft.com/office/drawing/2014/main" id="{0F4DB505-5979-E789-54D9-E8B94B86FCDE}"/>
                </a:ext>
              </a:extLst>
            </p:cNvPr>
            <p:cNvSpPr/>
            <p:nvPr>
              <p:custDataLst>
                <p:tags r:id="rId25"/>
              </p:custDataLst>
            </p:nvPr>
          </p:nvSpPr>
          <p:spPr>
            <a:xfrm>
              <a:off x="228600" y="4443366"/>
              <a:ext cx="193191" cy="252400"/>
            </a:xfrm>
            <a:custGeom>
              <a:avLst/>
              <a:gdLst/>
              <a:ahLst/>
              <a:cxnLst/>
              <a:rect l="0" t="0" r="0" b="0"/>
              <a:pathLst>
                <a:path w="193191" h="252400">
                  <a:moveTo>
                    <a:pt x="0" y="42909"/>
                  </a:moveTo>
                  <a:lnTo>
                    <a:pt x="0" y="42909"/>
                  </a:lnTo>
                  <a:lnTo>
                    <a:pt x="1058" y="27700"/>
                  </a:lnTo>
                  <a:lnTo>
                    <a:pt x="5056" y="16394"/>
                  </a:lnTo>
                  <a:lnTo>
                    <a:pt x="7604" y="12533"/>
                  </a:lnTo>
                  <a:lnTo>
                    <a:pt x="22390" y="770"/>
                  </a:lnTo>
                  <a:lnTo>
                    <a:pt x="27627" y="0"/>
                  </a:lnTo>
                  <a:lnTo>
                    <a:pt x="41912" y="1966"/>
                  </a:lnTo>
                  <a:lnTo>
                    <a:pt x="57692" y="9023"/>
                  </a:lnTo>
                  <a:lnTo>
                    <a:pt x="96576" y="37180"/>
                  </a:lnTo>
                  <a:lnTo>
                    <a:pt x="136504" y="76022"/>
                  </a:lnTo>
                  <a:lnTo>
                    <a:pt x="169251" y="120633"/>
                  </a:lnTo>
                  <a:lnTo>
                    <a:pt x="187026" y="157660"/>
                  </a:lnTo>
                  <a:lnTo>
                    <a:pt x="193190" y="180693"/>
                  </a:lnTo>
                  <a:lnTo>
                    <a:pt x="192401" y="197985"/>
                  </a:lnTo>
                  <a:lnTo>
                    <a:pt x="185700" y="212726"/>
                  </a:lnTo>
                  <a:lnTo>
                    <a:pt x="169208" y="234380"/>
                  </a:lnTo>
                  <a:lnTo>
                    <a:pt x="159518" y="239132"/>
                  </a:lnTo>
                  <a:lnTo>
                    <a:pt x="117969" y="250139"/>
                  </a:lnTo>
                  <a:lnTo>
                    <a:pt x="71868" y="252001"/>
                  </a:lnTo>
                  <a:lnTo>
                    <a:pt x="30095" y="252399"/>
                  </a:lnTo>
                  <a:lnTo>
                    <a:pt x="17609" y="251374"/>
                  </a:lnTo>
                  <a:lnTo>
                    <a:pt x="0" y="2429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 name="SMARTInkShape-1934">
              <a:extLst>
                <a:ext uri="{FF2B5EF4-FFF2-40B4-BE49-F238E27FC236}">
                  <a16:creationId xmlns:a16="http://schemas.microsoft.com/office/drawing/2014/main" id="{72AC491C-789B-A7E2-668F-E0F1A2E9FD5D}"/>
                </a:ext>
              </a:extLst>
            </p:cNvPr>
            <p:cNvSpPr/>
            <p:nvPr>
              <p:custDataLst>
                <p:tags r:id="rId26"/>
              </p:custDataLst>
            </p:nvPr>
          </p:nvSpPr>
          <p:spPr>
            <a:xfrm>
              <a:off x="459644" y="4553102"/>
              <a:ext cx="207107" cy="102579"/>
            </a:xfrm>
            <a:custGeom>
              <a:avLst/>
              <a:gdLst/>
              <a:ahLst/>
              <a:cxnLst/>
              <a:rect l="0" t="0" r="0" b="0"/>
              <a:pathLst>
                <a:path w="207107" h="102579">
                  <a:moveTo>
                    <a:pt x="102331" y="47473"/>
                  </a:moveTo>
                  <a:lnTo>
                    <a:pt x="102331" y="47473"/>
                  </a:lnTo>
                  <a:lnTo>
                    <a:pt x="102331" y="42416"/>
                  </a:lnTo>
                  <a:lnTo>
                    <a:pt x="103389" y="40927"/>
                  </a:lnTo>
                  <a:lnTo>
                    <a:pt x="105153" y="39934"/>
                  </a:lnTo>
                  <a:lnTo>
                    <a:pt x="107387" y="39272"/>
                  </a:lnTo>
                  <a:lnTo>
                    <a:pt x="108877" y="37772"/>
                  </a:lnTo>
                  <a:lnTo>
                    <a:pt x="111464" y="29863"/>
                  </a:lnTo>
                  <a:lnTo>
                    <a:pt x="111846" y="19327"/>
                  </a:lnTo>
                  <a:lnTo>
                    <a:pt x="105308" y="11379"/>
                  </a:lnTo>
                  <a:lnTo>
                    <a:pt x="103654" y="5678"/>
                  </a:lnTo>
                  <a:lnTo>
                    <a:pt x="102155" y="3735"/>
                  </a:lnTo>
                  <a:lnTo>
                    <a:pt x="97666" y="1576"/>
                  </a:lnTo>
                  <a:lnTo>
                    <a:pt x="58517" y="0"/>
                  </a:lnTo>
                  <a:lnTo>
                    <a:pt x="39019" y="4950"/>
                  </a:lnTo>
                  <a:lnTo>
                    <a:pt x="19837" y="18175"/>
                  </a:lnTo>
                  <a:lnTo>
                    <a:pt x="5804" y="35500"/>
                  </a:lnTo>
                  <a:lnTo>
                    <a:pt x="1222" y="47796"/>
                  </a:lnTo>
                  <a:lnTo>
                    <a:pt x="0" y="54038"/>
                  </a:lnTo>
                  <a:lnTo>
                    <a:pt x="1464" y="66619"/>
                  </a:lnTo>
                  <a:lnTo>
                    <a:pt x="5643" y="78207"/>
                  </a:lnTo>
                  <a:lnTo>
                    <a:pt x="14127" y="94270"/>
                  </a:lnTo>
                  <a:lnTo>
                    <a:pt x="14953" y="97721"/>
                  </a:lnTo>
                  <a:lnTo>
                    <a:pt x="16563" y="100022"/>
                  </a:lnTo>
                  <a:lnTo>
                    <a:pt x="18694" y="101555"/>
                  </a:lnTo>
                  <a:lnTo>
                    <a:pt x="21173" y="102578"/>
                  </a:lnTo>
                  <a:lnTo>
                    <a:pt x="23884" y="102201"/>
                  </a:lnTo>
                  <a:lnTo>
                    <a:pt x="35839" y="96815"/>
                  </a:lnTo>
                  <a:lnTo>
                    <a:pt x="38953" y="96243"/>
                  </a:lnTo>
                  <a:lnTo>
                    <a:pt x="66093" y="73740"/>
                  </a:lnTo>
                  <a:lnTo>
                    <a:pt x="89485" y="42554"/>
                  </a:lnTo>
                  <a:lnTo>
                    <a:pt x="91650" y="41018"/>
                  </a:lnTo>
                  <a:lnTo>
                    <a:pt x="96878" y="39313"/>
                  </a:lnTo>
                  <a:lnTo>
                    <a:pt x="97638" y="39916"/>
                  </a:lnTo>
                  <a:lnTo>
                    <a:pt x="97085" y="41377"/>
                  </a:lnTo>
                  <a:lnTo>
                    <a:pt x="95659" y="43409"/>
                  </a:lnTo>
                  <a:lnTo>
                    <a:pt x="93370" y="61879"/>
                  </a:lnTo>
                  <a:lnTo>
                    <a:pt x="92828" y="89581"/>
                  </a:lnTo>
                  <a:lnTo>
                    <a:pt x="93879" y="91420"/>
                  </a:lnTo>
                  <a:lnTo>
                    <a:pt x="95638" y="92646"/>
                  </a:lnTo>
                  <a:lnTo>
                    <a:pt x="103170" y="94371"/>
                  </a:lnTo>
                  <a:lnTo>
                    <a:pt x="106066" y="94614"/>
                  </a:lnTo>
                  <a:lnTo>
                    <a:pt x="152653" y="85369"/>
                  </a:lnTo>
                  <a:lnTo>
                    <a:pt x="207106" y="569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4" name="SMARTInkShape-1935">
              <a:extLst>
                <a:ext uri="{FF2B5EF4-FFF2-40B4-BE49-F238E27FC236}">
                  <a16:creationId xmlns:a16="http://schemas.microsoft.com/office/drawing/2014/main" id="{947E5994-B5C3-AF05-D24B-7EF2B75E7ADE}"/>
                </a:ext>
              </a:extLst>
            </p:cNvPr>
            <p:cNvSpPr/>
            <p:nvPr>
              <p:custDataLst>
                <p:tags r:id="rId27"/>
              </p:custDataLst>
            </p:nvPr>
          </p:nvSpPr>
          <p:spPr>
            <a:xfrm>
              <a:off x="696292" y="4431773"/>
              <a:ext cx="113334" cy="243324"/>
            </a:xfrm>
            <a:custGeom>
              <a:avLst/>
              <a:gdLst/>
              <a:ahLst/>
              <a:cxnLst/>
              <a:rect l="0" t="0" r="0" b="0"/>
              <a:pathLst>
                <a:path w="113334" h="243324">
                  <a:moveTo>
                    <a:pt x="37133" y="16402"/>
                  </a:moveTo>
                  <a:lnTo>
                    <a:pt x="37133" y="16402"/>
                  </a:lnTo>
                  <a:lnTo>
                    <a:pt x="37133" y="6289"/>
                  </a:lnTo>
                  <a:lnTo>
                    <a:pt x="36075" y="3310"/>
                  </a:lnTo>
                  <a:lnTo>
                    <a:pt x="34311" y="1324"/>
                  </a:lnTo>
                  <a:lnTo>
                    <a:pt x="32076" y="0"/>
                  </a:lnTo>
                  <a:lnTo>
                    <a:pt x="30587" y="175"/>
                  </a:lnTo>
                  <a:lnTo>
                    <a:pt x="29594" y="1351"/>
                  </a:lnTo>
                  <a:lnTo>
                    <a:pt x="28491" y="6538"/>
                  </a:lnTo>
                  <a:lnTo>
                    <a:pt x="26811" y="21358"/>
                  </a:lnTo>
                  <a:lnTo>
                    <a:pt x="15865" y="66954"/>
                  </a:lnTo>
                  <a:lnTo>
                    <a:pt x="3929" y="114472"/>
                  </a:lnTo>
                  <a:lnTo>
                    <a:pt x="0" y="151367"/>
                  </a:lnTo>
                  <a:lnTo>
                    <a:pt x="2046" y="192678"/>
                  </a:lnTo>
                  <a:lnTo>
                    <a:pt x="8759" y="226391"/>
                  </a:lnTo>
                  <a:lnTo>
                    <a:pt x="10808" y="229420"/>
                  </a:lnTo>
                  <a:lnTo>
                    <a:pt x="26759" y="239337"/>
                  </a:lnTo>
                  <a:lnTo>
                    <a:pt x="44172" y="243323"/>
                  </a:lnTo>
                  <a:lnTo>
                    <a:pt x="56489" y="241434"/>
                  </a:lnTo>
                  <a:lnTo>
                    <a:pt x="81644" y="231597"/>
                  </a:lnTo>
                  <a:lnTo>
                    <a:pt x="91488" y="222816"/>
                  </a:lnTo>
                  <a:lnTo>
                    <a:pt x="113333" y="19737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SMARTInkShape-1936">
              <a:extLst>
                <a:ext uri="{FF2B5EF4-FFF2-40B4-BE49-F238E27FC236}">
                  <a16:creationId xmlns:a16="http://schemas.microsoft.com/office/drawing/2014/main" id="{A58964F8-C4D9-E93D-7003-105C279C7AC1}"/>
                </a:ext>
              </a:extLst>
            </p:cNvPr>
            <p:cNvSpPr/>
            <p:nvPr>
              <p:custDataLst>
                <p:tags r:id="rId28"/>
              </p:custDataLst>
            </p:nvPr>
          </p:nvSpPr>
          <p:spPr>
            <a:xfrm>
              <a:off x="714375" y="4553713"/>
              <a:ext cx="133351" cy="18288"/>
            </a:xfrm>
            <a:custGeom>
              <a:avLst/>
              <a:gdLst/>
              <a:ahLst/>
              <a:cxnLst/>
              <a:rect l="0" t="0" r="0" b="0"/>
              <a:pathLst>
                <a:path w="133351" h="18288">
                  <a:moveTo>
                    <a:pt x="0" y="18287"/>
                  </a:moveTo>
                  <a:lnTo>
                    <a:pt x="0" y="18287"/>
                  </a:lnTo>
                  <a:lnTo>
                    <a:pt x="5057" y="13230"/>
                  </a:lnTo>
                  <a:lnTo>
                    <a:pt x="23371" y="5030"/>
                  </a:lnTo>
                  <a:lnTo>
                    <a:pt x="67244" y="0"/>
                  </a:lnTo>
                  <a:lnTo>
                    <a:pt x="133350" y="87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6" name="SMARTInkShape-1937">
              <a:extLst>
                <a:ext uri="{FF2B5EF4-FFF2-40B4-BE49-F238E27FC236}">
                  <a16:creationId xmlns:a16="http://schemas.microsoft.com/office/drawing/2014/main" id="{CD0EC944-1921-9B2F-106A-819473CE4D70}"/>
                </a:ext>
              </a:extLst>
            </p:cNvPr>
            <p:cNvSpPr/>
            <p:nvPr>
              <p:custDataLst>
                <p:tags r:id="rId29"/>
              </p:custDataLst>
            </p:nvPr>
          </p:nvSpPr>
          <p:spPr>
            <a:xfrm>
              <a:off x="851142" y="4514896"/>
              <a:ext cx="187084" cy="112362"/>
            </a:xfrm>
            <a:custGeom>
              <a:avLst/>
              <a:gdLst/>
              <a:ahLst/>
              <a:cxnLst/>
              <a:rect l="0" t="0" r="0" b="0"/>
              <a:pathLst>
                <a:path w="187084" h="112362">
                  <a:moveTo>
                    <a:pt x="101358" y="57104"/>
                  </a:moveTo>
                  <a:lnTo>
                    <a:pt x="101358" y="57104"/>
                  </a:lnTo>
                  <a:lnTo>
                    <a:pt x="101358" y="25199"/>
                  </a:lnTo>
                  <a:lnTo>
                    <a:pt x="100300" y="23134"/>
                  </a:lnTo>
                  <a:lnTo>
                    <a:pt x="98536" y="21757"/>
                  </a:lnTo>
                  <a:lnTo>
                    <a:pt x="96301" y="20840"/>
                  </a:lnTo>
                  <a:lnTo>
                    <a:pt x="94812" y="19169"/>
                  </a:lnTo>
                  <a:lnTo>
                    <a:pt x="89599" y="8884"/>
                  </a:lnTo>
                  <a:lnTo>
                    <a:pt x="87169" y="5908"/>
                  </a:lnTo>
                  <a:lnTo>
                    <a:pt x="78824" y="2600"/>
                  </a:lnTo>
                  <a:lnTo>
                    <a:pt x="34527" y="57"/>
                  </a:lnTo>
                  <a:lnTo>
                    <a:pt x="24736" y="0"/>
                  </a:lnTo>
                  <a:lnTo>
                    <a:pt x="21701" y="1043"/>
                  </a:lnTo>
                  <a:lnTo>
                    <a:pt x="19679" y="2796"/>
                  </a:lnTo>
                  <a:lnTo>
                    <a:pt x="18330" y="5024"/>
                  </a:lnTo>
                  <a:lnTo>
                    <a:pt x="16372" y="6509"/>
                  </a:lnTo>
                  <a:lnTo>
                    <a:pt x="11376" y="8159"/>
                  </a:lnTo>
                  <a:lnTo>
                    <a:pt x="9620" y="9657"/>
                  </a:lnTo>
                  <a:lnTo>
                    <a:pt x="6570" y="17564"/>
                  </a:lnTo>
                  <a:lnTo>
                    <a:pt x="5077" y="41712"/>
                  </a:lnTo>
                  <a:lnTo>
                    <a:pt x="1064" y="49558"/>
                  </a:lnTo>
                  <a:lnTo>
                    <a:pt x="628" y="54190"/>
                  </a:lnTo>
                  <a:lnTo>
                    <a:pt x="2956" y="69764"/>
                  </a:lnTo>
                  <a:lnTo>
                    <a:pt x="0" y="81551"/>
                  </a:lnTo>
                  <a:lnTo>
                    <a:pt x="5658" y="104673"/>
                  </a:lnTo>
                  <a:lnTo>
                    <a:pt x="5808" y="107867"/>
                  </a:lnTo>
                  <a:lnTo>
                    <a:pt x="6966" y="109996"/>
                  </a:lnTo>
                  <a:lnTo>
                    <a:pt x="8797" y="111415"/>
                  </a:lnTo>
                  <a:lnTo>
                    <a:pt x="11075" y="112361"/>
                  </a:lnTo>
                  <a:lnTo>
                    <a:pt x="13653" y="111934"/>
                  </a:lnTo>
                  <a:lnTo>
                    <a:pt x="25394" y="106466"/>
                  </a:lnTo>
                  <a:lnTo>
                    <a:pt x="28490" y="105887"/>
                  </a:lnTo>
                  <a:lnTo>
                    <a:pt x="42961" y="94959"/>
                  </a:lnTo>
                  <a:lnTo>
                    <a:pt x="66045" y="65035"/>
                  </a:lnTo>
                  <a:lnTo>
                    <a:pt x="69788" y="54985"/>
                  </a:lnTo>
                  <a:lnTo>
                    <a:pt x="72510" y="44521"/>
                  </a:lnTo>
                  <a:lnTo>
                    <a:pt x="80809" y="30844"/>
                  </a:lnTo>
                  <a:lnTo>
                    <a:pt x="80250" y="30073"/>
                  </a:lnTo>
                  <a:lnTo>
                    <a:pt x="76807" y="29215"/>
                  </a:lnTo>
                  <a:lnTo>
                    <a:pt x="74408" y="31104"/>
                  </a:lnTo>
                  <a:lnTo>
                    <a:pt x="68919" y="38845"/>
                  </a:lnTo>
                  <a:lnTo>
                    <a:pt x="64935" y="55104"/>
                  </a:lnTo>
                  <a:lnTo>
                    <a:pt x="63405" y="83931"/>
                  </a:lnTo>
                  <a:lnTo>
                    <a:pt x="64415" y="87689"/>
                  </a:lnTo>
                  <a:lnTo>
                    <a:pt x="66146" y="90194"/>
                  </a:lnTo>
                  <a:lnTo>
                    <a:pt x="68358" y="91864"/>
                  </a:lnTo>
                  <a:lnTo>
                    <a:pt x="73638" y="93719"/>
                  </a:lnTo>
                  <a:lnTo>
                    <a:pt x="113372" y="95117"/>
                  </a:lnTo>
                  <a:lnTo>
                    <a:pt x="155969" y="86556"/>
                  </a:lnTo>
                  <a:lnTo>
                    <a:pt x="187083" y="856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SMARTInkShape-1938">
              <a:extLst>
                <a:ext uri="{FF2B5EF4-FFF2-40B4-BE49-F238E27FC236}">
                  <a16:creationId xmlns:a16="http://schemas.microsoft.com/office/drawing/2014/main" id="{8F25EEAE-761D-BAAE-8FE2-EDF7A277B013}"/>
                </a:ext>
              </a:extLst>
            </p:cNvPr>
            <p:cNvSpPr/>
            <p:nvPr>
              <p:custDataLst>
                <p:tags r:id="rId30"/>
              </p:custDataLst>
            </p:nvPr>
          </p:nvSpPr>
          <p:spPr>
            <a:xfrm>
              <a:off x="1257300" y="4421040"/>
              <a:ext cx="28576" cy="17611"/>
            </a:xfrm>
            <a:custGeom>
              <a:avLst/>
              <a:gdLst/>
              <a:ahLst/>
              <a:cxnLst/>
              <a:rect l="0" t="0" r="0" b="0"/>
              <a:pathLst>
                <a:path w="28576" h="17611">
                  <a:moveTo>
                    <a:pt x="0" y="17610"/>
                  </a:moveTo>
                  <a:lnTo>
                    <a:pt x="0" y="17610"/>
                  </a:lnTo>
                  <a:lnTo>
                    <a:pt x="0" y="12553"/>
                  </a:lnTo>
                  <a:lnTo>
                    <a:pt x="1058" y="11064"/>
                  </a:lnTo>
                  <a:lnTo>
                    <a:pt x="2822" y="10071"/>
                  </a:lnTo>
                  <a:lnTo>
                    <a:pt x="5057" y="9409"/>
                  </a:lnTo>
                  <a:lnTo>
                    <a:pt x="19298" y="721"/>
                  </a:lnTo>
                  <a:lnTo>
                    <a:pt x="22390" y="0"/>
                  </a:lnTo>
                  <a:lnTo>
                    <a:pt x="24452" y="578"/>
                  </a:lnTo>
                  <a:lnTo>
                    <a:pt x="28575" y="80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8" name="SMARTInkShape-1939">
              <a:extLst>
                <a:ext uri="{FF2B5EF4-FFF2-40B4-BE49-F238E27FC236}">
                  <a16:creationId xmlns:a16="http://schemas.microsoft.com/office/drawing/2014/main" id="{350220A0-F40B-F70B-A5DF-1EC8890A7E48}"/>
                </a:ext>
              </a:extLst>
            </p:cNvPr>
            <p:cNvSpPr/>
            <p:nvPr>
              <p:custDataLst>
                <p:tags r:id="rId31"/>
              </p:custDataLst>
            </p:nvPr>
          </p:nvSpPr>
          <p:spPr>
            <a:xfrm>
              <a:off x="1258624" y="4572000"/>
              <a:ext cx="27252" cy="1"/>
            </a:xfrm>
            <a:custGeom>
              <a:avLst/>
              <a:gdLst/>
              <a:ahLst/>
              <a:cxnLst/>
              <a:rect l="0" t="0" r="0" b="0"/>
              <a:pathLst>
                <a:path w="27252" h="1">
                  <a:moveTo>
                    <a:pt x="8201" y="0"/>
                  </a:moveTo>
                  <a:lnTo>
                    <a:pt x="8201" y="0"/>
                  </a:lnTo>
                  <a:lnTo>
                    <a:pt x="0" y="0"/>
                  </a:lnTo>
                  <a:lnTo>
                    <a:pt x="2725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5" name="SMARTInkShape-Group413">
            <a:extLst>
              <a:ext uri="{FF2B5EF4-FFF2-40B4-BE49-F238E27FC236}">
                <a16:creationId xmlns:a16="http://schemas.microsoft.com/office/drawing/2014/main" id="{77816C96-412C-F036-1337-D21E52EAD8DF}"/>
              </a:ext>
            </a:extLst>
          </p:cNvPr>
          <p:cNvGrpSpPr/>
          <p:nvPr/>
        </p:nvGrpSpPr>
        <p:grpSpPr>
          <a:xfrm>
            <a:off x="1847850" y="4324433"/>
            <a:ext cx="757669" cy="352343"/>
            <a:chOff x="1847850" y="4324433"/>
            <a:chExt cx="757669" cy="352343"/>
          </a:xfrm>
        </p:grpSpPr>
        <p:sp>
          <p:nvSpPr>
            <p:cNvPr id="150" name="SMARTInkShape-1940">
              <a:extLst>
                <a:ext uri="{FF2B5EF4-FFF2-40B4-BE49-F238E27FC236}">
                  <a16:creationId xmlns:a16="http://schemas.microsoft.com/office/drawing/2014/main" id="{13067C6C-CAB5-80D1-B23A-2DE8B292BF29}"/>
                </a:ext>
              </a:extLst>
            </p:cNvPr>
            <p:cNvSpPr/>
            <p:nvPr>
              <p:custDataLst>
                <p:tags r:id="rId19"/>
              </p:custDataLst>
            </p:nvPr>
          </p:nvSpPr>
          <p:spPr>
            <a:xfrm>
              <a:off x="1847850" y="4324433"/>
              <a:ext cx="228598" cy="352343"/>
            </a:xfrm>
            <a:custGeom>
              <a:avLst/>
              <a:gdLst/>
              <a:ahLst/>
              <a:cxnLst/>
              <a:rect l="0" t="0" r="0" b="0"/>
              <a:pathLst>
                <a:path w="228598" h="352343">
                  <a:moveTo>
                    <a:pt x="200025" y="85642"/>
                  </a:moveTo>
                  <a:lnTo>
                    <a:pt x="200025" y="85642"/>
                  </a:lnTo>
                  <a:lnTo>
                    <a:pt x="205082" y="80585"/>
                  </a:lnTo>
                  <a:lnTo>
                    <a:pt x="210386" y="78103"/>
                  </a:lnTo>
                  <a:lnTo>
                    <a:pt x="217359" y="76509"/>
                  </a:lnTo>
                  <a:lnTo>
                    <a:pt x="227125" y="67950"/>
                  </a:lnTo>
                  <a:lnTo>
                    <a:pt x="227945" y="64374"/>
                  </a:lnTo>
                  <a:lnTo>
                    <a:pt x="228597" y="34714"/>
                  </a:lnTo>
                  <a:lnTo>
                    <a:pt x="225776" y="28435"/>
                  </a:lnTo>
                  <a:lnTo>
                    <a:pt x="211266" y="3119"/>
                  </a:lnTo>
                  <a:lnTo>
                    <a:pt x="209636" y="2052"/>
                  </a:lnTo>
                  <a:lnTo>
                    <a:pt x="201500" y="198"/>
                  </a:lnTo>
                  <a:lnTo>
                    <a:pt x="190349" y="0"/>
                  </a:lnTo>
                  <a:lnTo>
                    <a:pt x="176674" y="8421"/>
                  </a:lnTo>
                  <a:lnTo>
                    <a:pt x="156770" y="28190"/>
                  </a:lnTo>
                  <a:lnTo>
                    <a:pt x="126195" y="69388"/>
                  </a:lnTo>
                  <a:lnTo>
                    <a:pt x="106537" y="115358"/>
                  </a:lnTo>
                  <a:lnTo>
                    <a:pt x="83425" y="159946"/>
                  </a:lnTo>
                  <a:lnTo>
                    <a:pt x="66581" y="196558"/>
                  </a:lnTo>
                  <a:lnTo>
                    <a:pt x="49831" y="232571"/>
                  </a:lnTo>
                  <a:lnTo>
                    <a:pt x="31463" y="270052"/>
                  </a:lnTo>
                  <a:lnTo>
                    <a:pt x="10324" y="317321"/>
                  </a:lnTo>
                  <a:lnTo>
                    <a:pt x="4588" y="328311"/>
                  </a:lnTo>
                  <a:lnTo>
                    <a:pt x="0" y="3523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1" name="SMARTInkShape-1941">
              <a:extLst>
                <a:ext uri="{FF2B5EF4-FFF2-40B4-BE49-F238E27FC236}">
                  <a16:creationId xmlns:a16="http://schemas.microsoft.com/office/drawing/2014/main" id="{BDBE25D3-988C-F44F-B96E-0A07F7A4B2E1}"/>
                </a:ext>
              </a:extLst>
            </p:cNvPr>
            <p:cNvSpPr/>
            <p:nvPr>
              <p:custDataLst>
                <p:tags r:id="rId20"/>
              </p:custDataLst>
            </p:nvPr>
          </p:nvSpPr>
          <p:spPr>
            <a:xfrm>
              <a:off x="1847850" y="4514850"/>
              <a:ext cx="142876" cy="28576"/>
            </a:xfrm>
            <a:custGeom>
              <a:avLst/>
              <a:gdLst/>
              <a:ahLst/>
              <a:cxnLst/>
              <a:rect l="0" t="0" r="0" b="0"/>
              <a:pathLst>
                <a:path w="142876" h="28576">
                  <a:moveTo>
                    <a:pt x="0" y="28575"/>
                  </a:moveTo>
                  <a:lnTo>
                    <a:pt x="0" y="28575"/>
                  </a:lnTo>
                  <a:lnTo>
                    <a:pt x="8663" y="20971"/>
                  </a:lnTo>
                  <a:lnTo>
                    <a:pt x="40704" y="6185"/>
                  </a:lnTo>
                  <a:lnTo>
                    <a:pt x="77559" y="1832"/>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2" name="SMARTInkShape-1942">
              <a:extLst>
                <a:ext uri="{FF2B5EF4-FFF2-40B4-BE49-F238E27FC236}">
                  <a16:creationId xmlns:a16="http://schemas.microsoft.com/office/drawing/2014/main" id="{7C92F6F6-22AD-E6D1-3C02-BB69AC03AA82}"/>
                </a:ext>
              </a:extLst>
            </p:cNvPr>
            <p:cNvSpPr/>
            <p:nvPr>
              <p:custDataLst>
                <p:tags r:id="rId21"/>
              </p:custDataLst>
            </p:nvPr>
          </p:nvSpPr>
          <p:spPr>
            <a:xfrm>
              <a:off x="2048662" y="4495811"/>
              <a:ext cx="79219" cy="123090"/>
            </a:xfrm>
            <a:custGeom>
              <a:avLst/>
              <a:gdLst/>
              <a:ahLst/>
              <a:cxnLst/>
              <a:rect l="0" t="0" r="0" b="0"/>
              <a:pathLst>
                <a:path w="79219" h="123090">
                  <a:moveTo>
                    <a:pt x="75413" y="19039"/>
                  </a:moveTo>
                  <a:lnTo>
                    <a:pt x="75413" y="19039"/>
                  </a:lnTo>
                  <a:lnTo>
                    <a:pt x="75413" y="9906"/>
                  </a:lnTo>
                  <a:lnTo>
                    <a:pt x="66280" y="392"/>
                  </a:lnTo>
                  <a:lnTo>
                    <a:pt x="51710" y="0"/>
                  </a:lnTo>
                  <a:lnTo>
                    <a:pt x="46181" y="2816"/>
                  </a:lnTo>
                  <a:lnTo>
                    <a:pt x="17784" y="24899"/>
                  </a:lnTo>
                  <a:lnTo>
                    <a:pt x="5186" y="48292"/>
                  </a:lnTo>
                  <a:lnTo>
                    <a:pt x="0" y="82210"/>
                  </a:lnTo>
                  <a:lnTo>
                    <a:pt x="5207" y="95093"/>
                  </a:lnTo>
                  <a:lnTo>
                    <a:pt x="9559" y="101491"/>
                  </a:lnTo>
                  <a:lnTo>
                    <a:pt x="22862" y="111424"/>
                  </a:lnTo>
                  <a:lnTo>
                    <a:pt x="45378" y="120143"/>
                  </a:lnTo>
                  <a:lnTo>
                    <a:pt x="66893" y="123089"/>
                  </a:lnTo>
                  <a:lnTo>
                    <a:pt x="70791" y="121214"/>
                  </a:lnTo>
                  <a:lnTo>
                    <a:pt x="77945" y="113486"/>
                  </a:lnTo>
                  <a:lnTo>
                    <a:pt x="79218" y="107404"/>
                  </a:lnTo>
                  <a:lnTo>
                    <a:pt x="75952" y="83674"/>
                  </a:lnTo>
                  <a:lnTo>
                    <a:pt x="62366" y="42877"/>
                  </a:lnTo>
                  <a:lnTo>
                    <a:pt x="46838" y="190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3" name="SMARTInkShape-1943">
              <a:extLst>
                <a:ext uri="{FF2B5EF4-FFF2-40B4-BE49-F238E27FC236}">
                  <a16:creationId xmlns:a16="http://schemas.microsoft.com/office/drawing/2014/main" id="{A2AA648D-1521-3F27-E4F4-C30F5AE46D7E}"/>
                </a:ext>
              </a:extLst>
            </p:cNvPr>
            <p:cNvSpPr/>
            <p:nvPr>
              <p:custDataLst>
                <p:tags r:id="rId22"/>
              </p:custDataLst>
            </p:nvPr>
          </p:nvSpPr>
          <p:spPr>
            <a:xfrm>
              <a:off x="2190750" y="4516799"/>
              <a:ext cx="219076" cy="106909"/>
            </a:xfrm>
            <a:custGeom>
              <a:avLst/>
              <a:gdLst/>
              <a:ahLst/>
              <a:cxnLst/>
              <a:rect l="0" t="0" r="0" b="0"/>
              <a:pathLst>
                <a:path w="219076" h="106909">
                  <a:moveTo>
                    <a:pt x="0" y="36151"/>
                  </a:moveTo>
                  <a:lnTo>
                    <a:pt x="0" y="36151"/>
                  </a:lnTo>
                  <a:lnTo>
                    <a:pt x="13257" y="14692"/>
                  </a:lnTo>
                  <a:lnTo>
                    <a:pt x="22390" y="4628"/>
                  </a:lnTo>
                  <a:lnTo>
                    <a:pt x="31471" y="974"/>
                  </a:lnTo>
                  <a:lnTo>
                    <a:pt x="36856" y="0"/>
                  </a:lnTo>
                  <a:lnTo>
                    <a:pt x="48483" y="1739"/>
                  </a:lnTo>
                  <a:lnTo>
                    <a:pt x="54547" y="3685"/>
                  </a:lnTo>
                  <a:lnTo>
                    <a:pt x="58589" y="7099"/>
                  </a:lnTo>
                  <a:lnTo>
                    <a:pt x="63081" y="16536"/>
                  </a:lnTo>
                  <a:lnTo>
                    <a:pt x="73741" y="61098"/>
                  </a:lnTo>
                  <a:lnTo>
                    <a:pt x="76056" y="95707"/>
                  </a:lnTo>
                  <a:lnTo>
                    <a:pt x="73314" y="102484"/>
                  </a:lnTo>
                  <a:lnTo>
                    <a:pt x="71101" y="105773"/>
                  </a:lnTo>
                  <a:lnTo>
                    <a:pt x="68567" y="106908"/>
                  </a:lnTo>
                  <a:lnTo>
                    <a:pt x="65820" y="106605"/>
                  </a:lnTo>
                  <a:lnTo>
                    <a:pt x="62930" y="105345"/>
                  </a:lnTo>
                  <a:lnTo>
                    <a:pt x="61003" y="103447"/>
                  </a:lnTo>
                  <a:lnTo>
                    <a:pt x="58863" y="98516"/>
                  </a:lnTo>
                  <a:lnTo>
                    <a:pt x="57658" y="79677"/>
                  </a:lnTo>
                  <a:lnTo>
                    <a:pt x="62357" y="59043"/>
                  </a:lnTo>
                  <a:lnTo>
                    <a:pt x="75509" y="39524"/>
                  </a:lnTo>
                  <a:lnTo>
                    <a:pt x="92811" y="25391"/>
                  </a:lnTo>
                  <a:lnTo>
                    <a:pt x="128639" y="10654"/>
                  </a:lnTo>
                  <a:lnTo>
                    <a:pt x="172709" y="7846"/>
                  </a:lnTo>
                  <a:lnTo>
                    <a:pt x="190001" y="8755"/>
                  </a:lnTo>
                  <a:lnTo>
                    <a:pt x="219075" y="171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4" name="SMARTInkShape-1944">
              <a:extLst>
                <a:ext uri="{FF2B5EF4-FFF2-40B4-BE49-F238E27FC236}">
                  <a16:creationId xmlns:a16="http://schemas.microsoft.com/office/drawing/2014/main" id="{3701A544-9B7E-6539-D1EC-83506AECEB79}"/>
                </a:ext>
              </a:extLst>
            </p:cNvPr>
            <p:cNvSpPr/>
            <p:nvPr>
              <p:custDataLst>
                <p:tags r:id="rId23"/>
              </p:custDataLst>
            </p:nvPr>
          </p:nvSpPr>
          <p:spPr>
            <a:xfrm>
              <a:off x="2400300" y="4524427"/>
              <a:ext cx="205219" cy="85674"/>
            </a:xfrm>
            <a:custGeom>
              <a:avLst/>
              <a:gdLst/>
              <a:ahLst/>
              <a:cxnLst/>
              <a:rect l="0" t="0" r="0" b="0"/>
              <a:pathLst>
                <a:path w="205219" h="85674">
                  <a:moveTo>
                    <a:pt x="0" y="38048"/>
                  </a:moveTo>
                  <a:lnTo>
                    <a:pt x="0" y="38048"/>
                  </a:lnTo>
                  <a:lnTo>
                    <a:pt x="21459" y="24791"/>
                  </a:lnTo>
                  <a:lnTo>
                    <a:pt x="36151" y="11305"/>
                  </a:lnTo>
                  <a:lnTo>
                    <a:pt x="40056" y="10287"/>
                  </a:lnTo>
                  <a:lnTo>
                    <a:pt x="42579" y="10016"/>
                  </a:lnTo>
                  <a:lnTo>
                    <a:pt x="48205" y="12536"/>
                  </a:lnTo>
                  <a:lnTo>
                    <a:pt x="55383" y="17722"/>
                  </a:lnTo>
                  <a:lnTo>
                    <a:pt x="56627" y="28733"/>
                  </a:lnTo>
                  <a:lnTo>
                    <a:pt x="47419" y="62392"/>
                  </a:lnTo>
                  <a:lnTo>
                    <a:pt x="38111" y="76132"/>
                  </a:lnTo>
                  <a:lnTo>
                    <a:pt x="38104" y="71087"/>
                  </a:lnTo>
                  <a:lnTo>
                    <a:pt x="40924" y="65785"/>
                  </a:lnTo>
                  <a:lnTo>
                    <a:pt x="51358" y="53757"/>
                  </a:lnTo>
                  <a:lnTo>
                    <a:pt x="74288" y="35204"/>
                  </a:lnTo>
                  <a:lnTo>
                    <a:pt x="104208" y="540"/>
                  </a:lnTo>
                  <a:lnTo>
                    <a:pt x="112926" y="8201"/>
                  </a:lnTo>
                  <a:lnTo>
                    <a:pt x="113893" y="14152"/>
                  </a:lnTo>
                  <a:lnTo>
                    <a:pt x="114293" y="59613"/>
                  </a:lnTo>
                  <a:lnTo>
                    <a:pt x="114300" y="75938"/>
                  </a:lnTo>
                  <a:lnTo>
                    <a:pt x="119356" y="76086"/>
                  </a:lnTo>
                  <a:lnTo>
                    <a:pt x="120846" y="75048"/>
                  </a:lnTo>
                  <a:lnTo>
                    <a:pt x="121839" y="73298"/>
                  </a:lnTo>
                  <a:lnTo>
                    <a:pt x="122501" y="71073"/>
                  </a:lnTo>
                  <a:lnTo>
                    <a:pt x="158576" y="25381"/>
                  </a:lnTo>
                  <a:lnTo>
                    <a:pt x="174602" y="6720"/>
                  </a:lnTo>
                  <a:lnTo>
                    <a:pt x="180965" y="2958"/>
                  </a:lnTo>
                  <a:lnTo>
                    <a:pt x="190302" y="344"/>
                  </a:lnTo>
                  <a:lnTo>
                    <a:pt x="198535" y="0"/>
                  </a:lnTo>
                  <a:lnTo>
                    <a:pt x="204640" y="5019"/>
                  </a:lnTo>
                  <a:lnTo>
                    <a:pt x="205218" y="7563"/>
                  </a:lnTo>
                  <a:lnTo>
                    <a:pt x="204546" y="10316"/>
                  </a:lnTo>
                  <a:lnTo>
                    <a:pt x="203039" y="13210"/>
                  </a:lnTo>
                  <a:lnTo>
                    <a:pt x="200202" y="43548"/>
                  </a:lnTo>
                  <a:lnTo>
                    <a:pt x="200048" y="60161"/>
                  </a:lnTo>
                  <a:lnTo>
                    <a:pt x="198982" y="62315"/>
                  </a:lnTo>
                  <a:lnTo>
                    <a:pt x="197213" y="63751"/>
                  </a:lnTo>
                  <a:lnTo>
                    <a:pt x="194976" y="64708"/>
                  </a:lnTo>
                  <a:lnTo>
                    <a:pt x="193484" y="66406"/>
                  </a:lnTo>
                  <a:lnTo>
                    <a:pt x="190893" y="74656"/>
                  </a:lnTo>
                  <a:lnTo>
                    <a:pt x="190500" y="856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9" name="SMARTInkShape-Group414">
            <a:extLst>
              <a:ext uri="{FF2B5EF4-FFF2-40B4-BE49-F238E27FC236}">
                <a16:creationId xmlns:a16="http://schemas.microsoft.com/office/drawing/2014/main" id="{8CBDE601-2BA6-39D4-5A73-1DE12B93A352}"/>
              </a:ext>
            </a:extLst>
          </p:cNvPr>
          <p:cNvGrpSpPr/>
          <p:nvPr/>
        </p:nvGrpSpPr>
        <p:grpSpPr>
          <a:xfrm>
            <a:off x="3077445" y="4364332"/>
            <a:ext cx="313456" cy="341019"/>
            <a:chOff x="3077445" y="4364332"/>
            <a:chExt cx="313456" cy="341019"/>
          </a:xfrm>
        </p:grpSpPr>
        <p:sp>
          <p:nvSpPr>
            <p:cNvPr id="156" name="SMARTInkShape-1945">
              <a:extLst>
                <a:ext uri="{FF2B5EF4-FFF2-40B4-BE49-F238E27FC236}">
                  <a16:creationId xmlns:a16="http://schemas.microsoft.com/office/drawing/2014/main" id="{C6EB53B4-4B25-8AA7-914B-A847736F1D2E}"/>
                </a:ext>
              </a:extLst>
            </p:cNvPr>
            <p:cNvSpPr/>
            <p:nvPr>
              <p:custDataLst>
                <p:tags r:id="rId16"/>
              </p:custDataLst>
            </p:nvPr>
          </p:nvSpPr>
          <p:spPr>
            <a:xfrm>
              <a:off x="3077445" y="4505752"/>
              <a:ext cx="65806" cy="101922"/>
            </a:xfrm>
            <a:custGeom>
              <a:avLst/>
              <a:gdLst/>
              <a:ahLst/>
              <a:cxnLst/>
              <a:rect l="0" t="0" r="0" b="0"/>
              <a:pathLst>
                <a:path w="65806" h="101922">
                  <a:moveTo>
                    <a:pt x="65805" y="18623"/>
                  </a:moveTo>
                  <a:lnTo>
                    <a:pt x="65805" y="18623"/>
                  </a:lnTo>
                  <a:lnTo>
                    <a:pt x="65805" y="1013"/>
                  </a:lnTo>
                  <a:lnTo>
                    <a:pt x="55692" y="0"/>
                  </a:lnTo>
                  <a:lnTo>
                    <a:pt x="47905" y="2585"/>
                  </a:lnTo>
                  <a:lnTo>
                    <a:pt x="29226" y="17924"/>
                  </a:lnTo>
                  <a:lnTo>
                    <a:pt x="23089" y="26426"/>
                  </a:lnTo>
                  <a:lnTo>
                    <a:pt x="18245" y="34791"/>
                  </a:lnTo>
                  <a:lnTo>
                    <a:pt x="5734" y="51401"/>
                  </a:lnTo>
                  <a:lnTo>
                    <a:pt x="1087" y="69727"/>
                  </a:lnTo>
                  <a:lnTo>
                    <a:pt x="0" y="82258"/>
                  </a:lnTo>
                  <a:lnTo>
                    <a:pt x="1827" y="87504"/>
                  </a:lnTo>
                  <a:lnTo>
                    <a:pt x="9501" y="96157"/>
                  </a:lnTo>
                  <a:lnTo>
                    <a:pt x="17145" y="100708"/>
                  </a:lnTo>
                  <a:lnTo>
                    <a:pt x="20665" y="101921"/>
                  </a:lnTo>
                  <a:lnTo>
                    <a:pt x="24070" y="101672"/>
                  </a:lnTo>
                  <a:lnTo>
                    <a:pt x="30675" y="98573"/>
                  </a:lnTo>
                  <a:lnTo>
                    <a:pt x="45401" y="85821"/>
                  </a:lnTo>
                  <a:lnTo>
                    <a:pt x="51445" y="74594"/>
                  </a:lnTo>
                  <a:lnTo>
                    <a:pt x="55325" y="50140"/>
                  </a:lnTo>
                  <a:lnTo>
                    <a:pt x="53033" y="40392"/>
                  </a:lnTo>
                  <a:lnTo>
                    <a:pt x="46755" y="186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SMARTInkShape-1946">
              <a:extLst>
                <a:ext uri="{FF2B5EF4-FFF2-40B4-BE49-F238E27FC236}">
                  <a16:creationId xmlns:a16="http://schemas.microsoft.com/office/drawing/2014/main" id="{79495980-E212-133C-2C8F-FDD120681D91}"/>
                </a:ext>
              </a:extLst>
            </p:cNvPr>
            <p:cNvSpPr/>
            <p:nvPr>
              <p:custDataLst>
                <p:tags r:id="rId17"/>
              </p:custDataLst>
            </p:nvPr>
          </p:nvSpPr>
          <p:spPr>
            <a:xfrm>
              <a:off x="3209925" y="4364332"/>
              <a:ext cx="171321" cy="341019"/>
            </a:xfrm>
            <a:custGeom>
              <a:avLst/>
              <a:gdLst/>
              <a:ahLst/>
              <a:cxnLst/>
              <a:rect l="0" t="0" r="0" b="0"/>
              <a:pathLst>
                <a:path w="171321" h="341019">
                  <a:moveTo>
                    <a:pt x="142875" y="93368"/>
                  </a:moveTo>
                  <a:lnTo>
                    <a:pt x="142875" y="93368"/>
                  </a:lnTo>
                  <a:lnTo>
                    <a:pt x="159351" y="57595"/>
                  </a:lnTo>
                  <a:lnTo>
                    <a:pt x="161839" y="49952"/>
                  </a:lnTo>
                  <a:lnTo>
                    <a:pt x="169238" y="36423"/>
                  </a:lnTo>
                  <a:lnTo>
                    <a:pt x="171320" y="14005"/>
                  </a:lnTo>
                  <a:lnTo>
                    <a:pt x="168570" y="7648"/>
                  </a:lnTo>
                  <a:lnTo>
                    <a:pt x="166355" y="4471"/>
                  </a:lnTo>
                  <a:lnTo>
                    <a:pt x="161072" y="941"/>
                  </a:lnTo>
                  <a:lnTo>
                    <a:pt x="158181" y="0"/>
                  </a:lnTo>
                  <a:lnTo>
                    <a:pt x="149325" y="1777"/>
                  </a:lnTo>
                  <a:lnTo>
                    <a:pt x="135261" y="8727"/>
                  </a:lnTo>
                  <a:lnTo>
                    <a:pt x="126791" y="16592"/>
                  </a:lnTo>
                  <a:lnTo>
                    <a:pt x="98324" y="59033"/>
                  </a:lnTo>
                  <a:lnTo>
                    <a:pt x="75553" y="99756"/>
                  </a:lnTo>
                  <a:lnTo>
                    <a:pt x="56958" y="140063"/>
                  </a:lnTo>
                  <a:lnTo>
                    <a:pt x="38043" y="178817"/>
                  </a:lnTo>
                  <a:lnTo>
                    <a:pt x="17745" y="224782"/>
                  </a:lnTo>
                  <a:lnTo>
                    <a:pt x="6904" y="264832"/>
                  </a:lnTo>
                  <a:lnTo>
                    <a:pt x="0" y="3410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8" name="SMARTInkShape-1947">
              <a:extLst>
                <a:ext uri="{FF2B5EF4-FFF2-40B4-BE49-F238E27FC236}">
                  <a16:creationId xmlns:a16="http://schemas.microsoft.com/office/drawing/2014/main" id="{F977E8E3-70C1-2401-0469-21DE4E05B1FC}"/>
                </a:ext>
              </a:extLst>
            </p:cNvPr>
            <p:cNvSpPr/>
            <p:nvPr>
              <p:custDataLst>
                <p:tags r:id="rId18"/>
              </p:custDataLst>
            </p:nvPr>
          </p:nvSpPr>
          <p:spPr>
            <a:xfrm>
              <a:off x="3209925" y="4543425"/>
              <a:ext cx="180976" cy="38101"/>
            </a:xfrm>
            <a:custGeom>
              <a:avLst/>
              <a:gdLst/>
              <a:ahLst/>
              <a:cxnLst/>
              <a:rect l="0" t="0" r="0" b="0"/>
              <a:pathLst>
                <a:path w="180976" h="38101">
                  <a:moveTo>
                    <a:pt x="0" y="38100"/>
                  </a:moveTo>
                  <a:lnTo>
                    <a:pt x="0" y="38100"/>
                  </a:lnTo>
                  <a:lnTo>
                    <a:pt x="5056" y="33043"/>
                  </a:lnTo>
                  <a:lnTo>
                    <a:pt x="48905" y="15710"/>
                  </a:lnTo>
                  <a:lnTo>
                    <a:pt x="91630" y="5012"/>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68" name="SMARTInkShape-Group415">
            <a:extLst>
              <a:ext uri="{FF2B5EF4-FFF2-40B4-BE49-F238E27FC236}">
                <a16:creationId xmlns:a16="http://schemas.microsoft.com/office/drawing/2014/main" id="{C04DA7E8-A5DD-A6DE-366B-C9CD63398AC3}"/>
              </a:ext>
            </a:extLst>
          </p:cNvPr>
          <p:cNvGrpSpPr/>
          <p:nvPr/>
        </p:nvGrpSpPr>
        <p:grpSpPr>
          <a:xfrm>
            <a:off x="3829443" y="4400942"/>
            <a:ext cx="1380733" cy="285103"/>
            <a:chOff x="3829443" y="4400942"/>
            <a:chExt cx="1380733" cy="285103"/>
          </a:xfrm>
        </p:grpSpPr>
        <p:sp>
          <p:nvSpPr>
            <p:cNvPr id="160" name="SMARTInkShape-1948">
              <a:extLst>
                <a:ext uri="{FF2B5EF4-FFF2-40B4-BE49-F238E27FC236}">
                  <a16:creationId xmlns:a16="http://schemas.microsoft.com/office/drawing/2014/main" id="{CEEDFFAC-BE7E-569C-48A3-A57F26E012F6}"/>
                </a:ext>
              </a:extLst>
            </p:cNvPr>
            <p:cNvSpPr/>
            <p:nvPr>
              <p:custDataLst>
                <p:tags r:id="rId8"/>
              </p:custDataLst>
            </p:nvPr>
          </p:nvSpPr>
          <p:spPr>
            <a:xfrm>
              <a:off x="3829443" y="4515369"/>
              <a:ext cx="294689" cy="142357"/>
            </a:xfrm>
            <a:custGeom>
              <a:avLst/>
              <a:gdLst/>
              <a:ahLst/>
              <a:cxnLst/>
              <a:rect l="0" t="0" r="0" b="0"/>
              <a:pathLst>
                <a:path w="294689" h="142357">
                  <a:moveTo>
                    <a:pt x="9132" y="28056"/>
                  </a:moveTo>
                  <a:lnTo>
                    <a:pt x="9132" y="28056"/>
                  </a:lnTo>
                  <a:lnTo>
                    <a:pt x="4076" y="28056"/>
                  </a:lnTo>
                  <a:lnTo>
                    <a:pt x="2586" y="26998"/>
                  </a:lnTo>
                  <a:lnTo>
                    <a:pt x="1593" y="25234"/>
                  </a:lnTo>
                  <a:lnTo>
                    <a:pt x="0" y="19855"/>
                  </a:lnTo>
                  <a:lnTo>
                    <a:pt x="21100" y="5390"/>
                  </a:lnTo>
                  <a:lnTo>
                    <a:pt x="30679" y="2107"/>
                  </a:lnTo>
                  <a:lnTo>
                    <a:pt x="49018" y="0"/>
                  </a:lnTo>
                  <a:lnTo>
                    <a:pt x="56140" y="2534"/>
                  </a:lnTo>
                  <a:lnTo>
                    <a:pt x="59520" y="4692"/>
                  </a:lnTo>
                  <a:lnTo>
                    <a:pt x="69335" y="17841"/>
                  </a:lnTo>
                  <a:lnTo>
                    <a:pt x="70109" y="31983"/>
                  </a:lnTo>
                  <a:lnTo>
                    <a:pt x="63796" y="75190"/>
                  </a:lnTo>
                  <a:lnTo>
                    <a:pt x="47384" y="122581"/>
                  </a:lnTo>
                  <a:lnTo>
                    <a:pt x="89612" y="87461"/>
                  </a:lnTo>
                  <a:lnTo>
                    <a:pt x="135985" y="50546"/>
                  </a:lnTo>
                  <a:lnTo>
                    <a:pt x="148906" y="41893"/>
                  </a:lnTo>
                  <a:lnTo>
                    <a:pt x="167722" y="38149"/>
                  </a:lnTo>
                  <a:lnTo>
                    <a:pt x="172397" y="40656"/>
                  </a:lnTo>
                  <a:lnTo>
                    <a:pt x="175125" y="42806"/>
                  </a:lnTo>
                  <a:lnTo>
                    <a:pt x="178157" y="48017"/>
                  </a:lnTo>
                  <a:lnTo>
                    <a:pt x="179863" y="62545"/>
                  </a:lnTo>
                  <a:lnTo>
                    <a:pt x="179204" y="76193"/>
                  </a:lnTo>
                  <a:lnTo>
                    <a:pt x="172339" y="102194"/>
                  </a:lnTo>
                  <a:lnTo>
                    <a:pt x="171133" y="127233"/>
                  </a:lnTo>
                  <a:lnTo>
                    <a:pt x="171090" y="125757"/>
                  </a:lnTo>
                  <a:lnTo>
                    <a:pt x="176124" y="118976"/>
                  </a:lnTo>
                  <a:lnTo>
                    <a:pt x="205210" y="96779"/>
                  </a:lnTo>
                  <a:lnTo>
                    <a:pt x="217395" y="80757"/>
                  </a:lnTo>
                  <a:lnTo>
                    <a:pt x="262308" y="49495"/>
                  </a:lnTo>
                  <a:lnTo>
                    <a:pt x="283680" y="39882"/>
                  </a:lnTo>
                  <a:lnTo>
                    <a:pt x="287415" y="39115"/>
                  </a:lnTo>
                  <a:lnTo>
                    <a:pt x="289904" y="39662"/>
                  </a:lnTo>
                  <a:lnTo>
                    <a:pt x="291563" y="41085"/>
                  </a:lnTo>
                  <a:lnTo>
                    <a:pt x="293407" y="45488"/>
                  </a:lnTo>
                  <a:lnTo>
                    <a:pt x="294688" y="65067"/>
                  </a:lnTo>
                  <a:lnTo>
                    <a:pt x="287239" y="88793"/>
                  </a:lnTo>
                  <a:lnTo>
                    <a:pt x="266307" y="1423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SMARTInkShape-1949">
              <a:extLst>
                <a:ext uri="{FF2B5EF4-FFF2-40B4-BE49-F238E27FC236}">
                  <a16:creationId xmlns:a16="http://schemas.microsoft.com/office/drawing/2014/main" id="{93660F5B-B6F6-9574-5CD1-2D6A649B2BA1}"/>
                </a:ext>
              </a:extLst>
            </p:cNvPr>
            <p:cNvSpPr/>
            <p:nvPr>
              <p:custDataLst>
                <p:tags r:id="rId9"/>
              </p:custDataLst>
            </p:nvPr>
          </p:nvSpPr>
          <p:spPr>
            <a:xfrm>
              <a:off x="4209236" y="4547834"/>
              <a:ext cx="172265" cy="136899"/>
            </a:xfrm>
            <a:custGeom>
              <a:avLst/>
              <a:gdLst/>
              <a:ahLst/>
              <a:cxnLst/>
              <a:rect l="0" t="0" r="0" b="0"/>
              <a:pathLst>
                <a:path w="172265" h="136899">
                  <a:moveTo>
                    <a:pt x="86539" y="62266"/>
                  </a:moveTo>
                  <a:lnTo>
                    <a:pt x="86539" y="62266"/>
                  </a:lnTo>
                  <a:lnTo>
                    <a:pt x="86539" y="57209"/>
                  </a:lnTo>
                  <a:lnTo>
                    <a:pt x="89361" y="51905"/>
                  </a:lnTo>
                  <a:lnTo>
                    <a:pt x="110991" y="27308"/>
                  </a:lnTo>
                  <a:lnTo>
                    <a:pt x="113892" y="17806"/>
                  </a:lnTo>
                  <a:lnTo>
                    <a:pt x="114953" y="6997"/>
                  </a:lnTo>
                  <a:lnTo>
                    <a:pt x="104954" y="617"/>
                  </a:lnTo>
                  <a:lnTo>
                    <a:pt x="100932" y="0"/>
                  </a:lnTo>
                  <a:lnTo>
                    <a:pt x="97192" y="647"/>
                  </a:lnTo>
                  <a:lnTo>
                    <a:pt x="55591" y="23169"/>
                  </a:lnTo>
                  <a:lnTo>
                    <a:pt x="28058" y="53367"/>
                  </a:lnTo>
                  <a:lnTo>
                    <a:pt x="0" y="93792"/>
                  </a:lnTo>
                  <a:lnTo>
                    <a:pt x="498" y="120680"/>
                  </a:lnTo>
                  <a:lnTo>
                    <a:pt x="1662" y="122375"/>
                  </a:lnTo>
                  <a:lnTo>
                    <a:pt x="3496" y="122447"/>
                  </a:lnTo>
                  <a:lnTo>
                    <a:pt x="39598" y="106336"/>
                  </a:lnTo>
                  <a:lnTo>
                    <a:pt x="78298" y="69280"/>
                  </a:lnTo>
                  <a:lnTo>
                    <a:pt x="86218" y="53448"/>
                  </a:lnTo>
                  <a:lnTo>
                    <a:pt x="81386" y="58007"/>
                  </a:lnTo>
                  <a:lnTo>
                    <a:pt x="78958" y="63195"/>
                  </a:lnTo>
                  <a:lnTo>
                    <a:pt x="61901" y="109436"/>
                  </a:lnTo>
                  <a:lnTo>
                    <a:pt x="59714" y="119566"/>
                  </a:lnTo>
                  <a:lnTo>
                    <a:pt x="60189" y="122691"/>
                  </a:lnTo>
                  <a:lnTo>
                    <a:pt x="61564" y="124774"/>
                  </a:lnTo>
                  <a:lnTo>
                    <a:pt x="74313" y="134939"/>
                  </a:lnTo>
                  <a:lnTo>
                    <a:pt x="80400" y="136898"/>
                  </a:lnTo>
                  <a:lnTo>
                    <a:pt x="124353" y="130721"/>
                  </a:lnTo>
                  <a:lnTo>
                    <a:pt x="133974" y="130127"/>
                  </a:lnTo>
                  <a:lnTo>
                    <a:pt x="172264" y="1098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2" name="SMARTInkShape-1950">
              <a:extLst>
                <a:ext uri="{FF2B5EF4-FFF2-40B4-BE49-F238E27FC236}">
                  <a16:creationId xmlns:a16="http://schemas.microsoft.com/office/drawing/2014/main" id="{6A77DB88-D0C7-E74C-8743-09ECCED66792}"/>
                </a:ext>
              </a:extLst>
            </p:cNvPr>
            <p:cNvSpPr/>
            <p:nvPr>
              <p:custDataLst>
                <p:tags r:id="rId10"/>
              </p:custDataLst>
            </p:nvPr>
          </p:nvSpPr>
          <p:spPr>
            <a:xfrm>
              <a:off x="4396341" y="4410075"/>
              <a:ext cx="99460" cy="275970"/>
            </a:xfrm>
            <a:custGeom>
              <a:avLst/>
              <a:gdLst/>
              <a:ahLst/>
              <a:cxnLst/>
              <a:rect l="0" t="0" r="0" b="0"/>
              <a:pathLst>
                <a:path w="99460" h="275970">
                  <a:moveTo>
                    <a:pt x="80409" y="0"/>
                  </a:moveTo>
                  <a:lnTo>
                    <a:pt x="80409" y="0"/>
                  </a:lnTo>
                  <a:lnTo>
                    <a:pt x="66258" y="23871"/>
                  </a:lnTo>
                  <a:lnTo>
                    <a:pt x="49352" y="68255"/>
                  </a:lnTo>
                  <a:lnTo>
                    <a:pt x="34871" y="108065"/>
                  </a:lnTo>
                  <a:lnTo>
                    <a:pt x="23878" y="147731"/>
                  </a:lnTo>
                  <a:lnTo>
                    <a:pt x="10681" y="194634"/>
                  </a:lnTo>
                  <a:lnTo>
                    <a:pt x="0" y="230514"/>
                  </a:lnTo>
                  <a:lnTo>
                    <a:pt x="1632" y="248501"/>
                  </a:lnTo>
                  <a:lnTo>
                    <a:pt x="5885" y="261434"/>
                  </a:lnTo>
                  <a:lnTo>
                    <a:pt x="11304" y="269651"/>
                  </a:lnTo>
                  <a:lnTo>
                    <a:pt x="17240" y="273303"/>
                  </a:lnTo>
                  <a:lnTo>
                    <a:pt x="62503" y="275969"/>
                  </a:lnTo>
                  <a:lnTo>
                    <a:pt x="69530" y="273937"/>
                  </a:lnTo>
                  <a:lnTo>
                    <a:pt x="99459" y="2476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3" name="SMARTInkShape-1951">
              <a:extLst>
                <a:ext uri="{FF2B5EF4-FFF2-40B4-BE49-F238E27FC236}">
                  <a16:creationId xmlns:a16="http://schemas.microsoft.com/office/drawing/2014/main" id="{6F976325-D75D-887B-33BD-A97AF47EA527}"/>
                </a:ext>
              </a:extLst>
            </p:cNvPr>
            <p:cNvSpPr/>
            <p:nvPr>
              <p:custDataLst>
                <p:tags r:id="rId11"/>
              </p:custDataLst>
            </p:nvPr>
          </p:nvSpPr>
          <p:spPr>
            <a:xfrm>
              <a:off x="4429125" y="4553458"/>
              <a:ext cx="85726" cy="18543"/>
            </a:xfrm>
            <a:custGeom>
              <a:avLst/>
              <a:gdLst/>
              <a:ahLst/>
              <a:cxnLst/>
              <a:rect l="0" t="0" r="0" b="0"/>
              <a:pathLst>
                <a:path w="85726" h="18543">
                  <a:moveTo>
                    <a:pt x="0" y="18542"/>
                  </a:moveTo>
                  <a:lnTo>
                    <a:pt x="0" y="18542"/>
                  </a:lnTo>
                  <a:lnTo>
                    <a:pt x="0" y="13485"/>
                  </a:lnTo>
                  <a:lnTo>
                    <a:pt x="8467" y="8181"/>
                  </a:lnTo>
                  <a:lnTo>
                    <a:pt x="29659" y="1209"/>
                  </a:lnTo>
                  <a:lnTo>
                    <a:pt x="45712" y="0"/>
                  </a:lnTo>
                  <a:lnTo>
                    <a:pt x="85725" y="90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4" name="SMARTInkShape-1952">
              <a:extLst>
                <a:ext uri="{FF2B5EF4-FFF2-40B4-BE49-F238E27FC236}">
                  <a16:creationId xmlns:a16="http://schemas.microsoft.com/office/drawing/2014/main" id="{FE23D218-2215-46E6-689A-623447D43CD0}"/>
                </a:ext>
              </a:extLst>
            </p:cNvPr>
            <p:cNvSpPr/>
            <p:nvPr>
              <p:custDataLst>
                <p:tags r:id="rId12"/>
              </p:custDataLst>
            </p:nvPr>
          </p:nvSpPr>
          <p:spPr>
            <a:xfrm>
              <a:off x="4518504" y="4572000"/>
              <a:ext cx="148747" cy="90835"/>
            </a:xfrm>
            <a:custGeom>
              <a:avLst/>
              <a:gdLst/>
              <a:ahLst/>
              <a:cxnLst/>
              <a:rect l="0" t="0" r="0" b="0"/>
              <a:pathLst>
                <a:path w="148747" h="90835">
                  <a:moveTo>
                    <a:pt x="101121" y="0"/>
                  </a:moveTo>
                  <a:lnTo>
                    <a:pt x="101121" y="0"/>
                  </a:lnTo>
                  <a:lnTo>
                    <a:pt x="77751" y="0"/>
                  </a:lnTo>
                  <a:lnTo>
                    <a:pt x="36699" y="17900"/>
                  </a:lnTo>
                  <a:lnTo>
                    <a:pt x="9491" y="31523"/>
                  </a:lnTo>
                  <a:lnTo>
                    <a:pt x="5109" y="35832"/>
                  </a:lnTo>
                  <a:lnTo>
                    <a:pt x="240" y="46264"/>
                  </a:lnTo>
                  <a:lnTo>
                    <a:pt x="0" y="50952"/>
                  </a:lnTo>
                  <a:lnTo>
                    <a:pt x="2556" y="58981"/>
                  </a:lnTo>
                  <a:lnTo>
                    <a:pt x="9946" y="69452"/>
                  </a:lnTo>
                  <a:lnTo>
                    <a:pt x="28950" y="79257"/>
                  </a:lnTo>
                  <a:lnTo>
                    <a:pt x="73076" y="87695"/>
                  </a:lnTo>
                  <a:lnTo>
                    <a:pt x="91832" y="90834"/>
                  </a:lnTo>
                  <a:lnTo>
                    <a:pt x="148746"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5" name="SMARTInkShape-1953">
              <a:extLst>
                <a:ext uri="{FF2B5EF4-FFF2-40B4-BE49-F238E27FC236}">
                  <a16:creationId xmlns:a16="http://schemas.microsoft.com/office/drawing/2014/main" id="{5F7F4B0C-778F-F10C-C375-063B2623142D}"/>
                </a:ext>
              </a:extLst>
            </p:cNvPr>
            <p:cNvSpPr/>
            <p:nvPr>
              <p:custDataLst>
                <p:tags r:id="rId13"/>
              </p:custDataLst>
            </p:nvPr>
          </p:nvSpPr>
          <p:spPr>
            <a:xfrm>
              <a:off x="4682367" y="4400942"/>
              <a:ext cx="127759" cy="278830"/>
            </a:xfrm>
            <a:custGeom>
              <a:avLst/>
              <a:gdLst/>
              <a:ahLst/>
              <a:cxnLst/>
              <a:rect l="0" t="0" r="0" b="0"/>
              <a:pathLst>
                <a:path w="127759" h="278830">
                  <a:moveTo>
                    <a:pt x="42033" y="9133"/>
                  </a:moveTo>
                  <a:lnTo>
                    <a:pt x="42033" y="9133"/>
                  </a:lnTo>
                  <a:lnTo>
                    <a:pt x="51165" y="0"/>
                  </a:lnTo>
                  <a:lnTo>
                    <a:pt x="51442" y="4781"/>
                  </a:lnTo>
                  <a:lnTo>
                    <a:pt x="38290" y="45379"/>
                  </a:lnTo>
                  <a:lnTo>
                    <a:pt x="27104" y="91513"/>
                  </a:lnTo>
                  <a:lnTo>
                    <a:pt x="20975" y="137942"/>
                  </a:lnTo>
                  <a:lnTo>
                    <a:pt x="12863" y="179237"/>
                  </a:lnTo>
                  <a:lnTo>
                    <a:pt x="641" y="226061"/>
                  </a:lnTo>
                  <a:lnTo>
                    <a:pt x="0" y="243481"/>
                  </a:lnTo>
                  <a:lnTo>
                    <a:pt x="3156" y="261799"/>
                  </a:lnTo>
                  <a:lnTo>
                    <a:pt x="3416" y="262244"/>
                  </a:lnTo>
                  <a:lnTo>
                    <a:pt x="3702" y="259916"/>
                  </a:lnTo>
                  <a:lnTo>
                    <a:pt x="9475" y="255353"/>
                  </a:lnTo>
                  <a:lnTo>
                    <a:pt x="16979" y="249797"/>
                  </a:lnTo>
                  <a:lnTo>
                    <a:pt x="56051" y="204723"/>
                  </a:lnTo>
                  <a:lnTo>
                    <a:pt x="91721" y="161460"/>
                  </a:lnTo>
                  <a:lnTo>
                    <a:pt x="102217" y="150917"/>
                  </a:lnTo>
                  <a:lnTo>
                    <a:pt x="110409" y="146232"/>
                  </a:lnTo>
                  <a:lnTo>
                    <a:pt x="120971" y="143593"/>
                  </a:lnTo>
                  <a:lnTo>
                    <a:pt x="123233" y="144282"/>
                  </a:lnTo>
                  <a:lnTo>
                    <a:pt x="124742" y="145799"/>
                  </a:lnTo>
                  <a:lnTo>
                    <a:pt x="125748" y="147869"/>
                  </a:lnTo>
                  <a:lnTo>
                    <a:pt x="125359" y="150307"/>
                  </a:lnTo>
                  <a:lnTo>
                    <a:pt x="120814" y="159852"/>
                  </a:lnTo>
                  <a:lnTo>
                    <a:pt x="110845" y="204623"/>
                  </a:lnTo>
                  <a:lnTo>
                    <a:pt x="108792" y="250628"/>
                  </a:lnTo>
                  <a:lnTo>
                    <a:pt x="109791" y="268483"/>
                  </a:lnTo>
                  <a:lnTo>
                    <a:pt x="113776" y="277152"/>
                  </a:lnTo>
                  <a:lnTo>
                    <a:pt x="116319" y="278829"/>
                  </a:lnTo>
                  <a:lnTo>
                    <a:pt x="127758" y="2758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6" name="SMARTInkShape-1954">
              <a:extLst>
                <a:ext uri="{FF2B5EF4-FFF2-40B4-BE49-F238E27FC236}">
                  <a16:creationId xmlns:a16="http://schemas.microsoft.com/office/drawing/2014/main" id="{34C9CF7B-40E5-48F3-CC3D-B95F18618DB5}"/>
                </a:ext>
              </a:extLst>
            </p:cNvPr>
            <p:cNvSpPr/>
            <p:nvPr>
              <p:custDataLst>
                <p:tags r:id="rId14"/>
              </p:custDataLst>
            </p:nvPr>
          </p:nvSpPr>
          <p:spPr>
            <a:xfrm>
              <a:off x="4847697" y="4563387"/>
              <a:ext cx="143122" cy="103864"/>
            </a:xfrm>
            <a:custGeom>
              <a:avLst/>
              <a:gdLst/>
              <a:ahLst/>
              <a:cxnLst/>
              <a:rect l="0" t="0" r="0" b="0"/>
              <a:pathLst>
                <a:path w="143122" h="103864">
                  <a:moveTo>
                    <a:pt x="29103" y="37188"/>
                  </a:moveTo>
                  <a:lnTo>
                    <a:pt x="29103" y="37188"/>
                  </a:lnTo>
                  <a:lnTo>
                    <a:pt x="29103" y="32131"/>
                  </a:lnTo>
                  <a:lnTo>
                    <a:pt x="30161" y="30642"/>
                  </a:lnTo>
                  <a:lnTo>
                    <a:pt x="31925" y="29649"/>
                  </a:lnTo>
                  <a:lnTo>
                    <a:pt x="42360" y="28055"/>
                  </a:lnTo>
                  <a:lnTo>
                    <a:pt x="87726" y="27673"/>
                  </a:lnTo>
                  <a:lnTo>
                    <a:pt x="108328" y="27663"/>
                  </a:lnTo>
                  <a:lnTo>
                    <a:pt x="114762" y="24841"/>
                  </a:lnTo>
                  <a:lnTo>
                    <a:pt x="142452" y="9121"/>
                  </a:lnTo>
                  <a:lnTo>
                    <a:pt x="143121" y="3707"/>
                  </a:lnTo>
                  <a:lnTo>
                    <a:pt x="142157" y="2167"/>
                  </a:lnTo>
                  <a:lnTo>
                    <a:pt x="140456" y="1141"/>
                  </a:lnTo>
                  <a:lnTo>
                    <a:pt x="134684" y="0"/>
                  </a:lnTo>
                  <a:lnTo>
                    <a:pt x="92979" y="226"/>
                  </a:lnTo>
                  <a:lnTo>
                    <a:pt x="55439" y="9465"/>
                  </a:lnTo>
                  <a:lnTo>
                    <a:pt x="42925" y="17458"/>
                  </a:lnTo>
                  <a:lnTo>
                    <a:pt x="4896" y="52346"/>
                  </a:lnTo>
                  <a:lnTo>
                    <a:pt x="1323" y="58935"/>
                  </a:lnTo>
                  <a:lnTo>
                    <a:pt x="0" y="65445"/>
                  </a:lnTo>
                  <a:lnTo>
                    <a:pt x="424" y="86044"/>
                  </a:lnTo>
                  <a:lnTo>
                    <a:pt x="2575" y="88808"/>
                  </a:lnTo>
                  <a:lnTo>
                    <a:pt x="10610" y="91880"/>
                  </a:lnTo>
                  <a:lnTo>
                    <a:pt x="86253" y="1038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7" name="SMARTInkShape-1955">
              <a:extLst>
                <a:ext uri="{FF2B5EF4-FFF2-40B4-BE49-F238E27FC236}">
                  <a16:creationId xmlns:a16="http://schemas.microsoft.com/office/drawing/2014/main" id="{31F6F10F-FA72-89F0-AE3E-552BB376D61A}"/>
                </a:ext>
              </a:extLst>
            </p:cNvPr>
            <p:cNvSpPr/>
            <p:nvPr>
              <p:custDataLst>
                <p:tags r:id="rId15"/>
              </p:custDataLst>
            </p:nvPr>
          </p:nvSpPr>
          <p:spPr>
            <a:xfrm>
              <a:off x="5049752" y="4419600"/>
              <a:ext cx="160424" cy="243905"/>
            </a:xfrm>
            <a:custGeom>
              <a:avLst/>
              <a:gdLst/>
              <a:ahLst/>
              <a:cxnLst/>
              <a:rect l="0" t="0" r="0" b="0"/>
              <a:pathLst>
                <a:path w="160424" h="243905">
                  <a:moveTo>
                    <a:pt x="84223" y="200025"/>
                  </a:moveTo>
                  <a:lnTo>
                    <a:pt x="84223" y="200025"/>
                  </a:lnTo>
                  <a:lnTo>
                    <a:pt x="89279" y="194968"/>
                  </a:lnTo>
                  <a:lnTo>
                    <a:pt x="91762" y="189664"/>
                  </a:lnTo>
                  <a:lnTo>
                    <a:pt x="93355" y="177635"/>
                  </a:lnTo>
                  <a:lnTo>
                    <a:pt x="90751" y="171377"/>
                  </a:lnTo>
                  <a:lnTo>
                    <a:pt x="88575" y="168226"/>
                  </a:lnTo>
                  <a:lnTo>
                    <a:pt x="75400" y="158736"/>
                  </a:lnTo>
                  <a:lnTo>
                    <a:pt x="69874" y="157682"/>
                  </a:lnTo>
                  <a:lnTo>
                    <a:pt x="58090" y="159333"/>
                  </a:lnTo>
                  <a:lnTo>
                    <a:pt x="24154" y="174767"/>
                  </a:lnTo>
                  <a:lnTo>
                    <a:pt x="15602" y="180011"/>
                  </a:lnTo>
                  <a:lnTo>
                    <a:pt x="6099" y="191483"/>
                  </a:lnTo>
                  <a:lnTo>
                    <a:pt x="751" y="209841"/>
                  </a:lnTo>
                  <a:lnTo>
                    <a:pt x="0" y="216094"/>
                  </a:lnTo>
                  <a:lnTo>
                    <a:pt x="4810" y="228686"/>
                  </a:lnTo>
                  <a:lnTo>
                    <a:pt x="9057" y="235007"/>
                  </a:lnTo>
                  <a:lnTo>
                    <a:pt x="14004" y="239222"/>
                  </a:lnTo>
                  <a:lnTo>
                    <a:pt x="25146" y="243904"/>
                  </a:lnTo>
                  <a:lnTo>
                    <a:pt x="37153" y="243163"/>
                  </a:lnTo>
                  <a:lnTo>
                    <a:pt x="62108" y="234064"/>
                  </a:lnTo>
                  <a:lnTo>
                    <a:pt x="81081" y="215049"/>
                  </a:lnTo>
                  <a:lnTo>
                    <a:pt x="88118" y="201058"/>
                  </a:lnTo>
                  <a:lnTo>
                    <a:pt x="99552" y="155319"/>
                  </a:lnTo>
                  <a:lnTo>
                    <a:pt x="108182" y="119385"/>
                  </a:lnTo>
                  <a:lnTo>
                    <a:pt x="128065" y="76007"/>
                  </a:lnTo>
                  <a:lnTo>
                    <a:pt x="144469" y="44673"/>
                  </a:lnTo>
                  <a:lnTo>
                    <a:pt x="150686" y="18663"/>
                  </a:lnTo>
                  <a:lnTo>
                    <a:pt x="152873" y="15617"/>
                  </a:lnTo>
                  <a:lnTo>
                    <a:pt x="155390" y="13586"/>
                  </a:lnTo>
                  <a:lnTo>
                    <a:pt x="16042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75" name="SMARTInkShape-Group416">
            <a:extLst>
              <a:ext uri="{FF2B5EF4-FFF2-40B4-BE49-F238E27FC236}">
                <a16:creationId xmlns:a16="http://schemas.microsoft.com/office/drawing/2014/main" id="{0452E660-E48D-151A-EA93-7AA5A7CF36F7}"/>
              </a:ext>
            </a:extLst>
          </p:cNvPr>
          <p:cNvGrpSpPr/>
          <p:nvPr/>
        </p:nvGrpSpPr>
        <p:grpSpPr>
          <a:xfrm>
            <a:off x="5573900" y="4487992"/>
            <a:ext cx="845835" cy="341184"/>
            <a:chOff x="5573900" y="4487992"/>
            <a:chExt cx="845835" cy="341184"/>
          </a:xfrm>
        </p:grpSpPr>
        <p:sp>
          <p:nvSpPr>
            <p:cNvPr id="169" name="SMARTInkShape-1956">
              <a:extLst>
                <a:ext uri="{FF2B5EF4-FFF2-40B4-BE49-F238E27FC236}">
                  <a16:creationId xmlns:a16="http://schemas.microsoft.com/office/drawing/2014/main" id="{86F3ACA3-56D3-06F5-ED41-E724AAE11FAD}"/>
                </a:ext>
              </a:extLst>
            </p:cNvPr>
            <p:cNvSpPr/>
            <p:nvPr>
              <p:custDataLst>
                <p:tags r:id="rId2"/>
              </p:custDataLst>
            </p:nvPr>
          </p:nvSpPr>
          <p:spPr>
            <a:xfrm>
              <a:off x="5573900" y="4534292"/>
              <a:ext cx="64508" cy="294884"/>
            </a:xfrm>
            <a:custGeom>
              <a:avLst/>
              <a:gdLst/>
              <a:ahLst/>
              <a:cxnLst/>
              <a:rect l="0" t="0" r="0" b="0"/>
              <a:pathLst>
                <a:path w="64508" h="294884">
                  <a:moveTo>
                    <a:pt x="55375" y="9133"/>
                  </a:moveTo>
                  <a:lnTo>
                    <a:pt x="55375" y="9133"/>
                  </a:lnTo>
                  <a:lnTo>
                    <a:pt x="64507" y="0"/>
                  </a:lnTo>
                  <a:lnTo>
                    <a:pt x="63764" y="18069"/>
                  </a:lnTo>
                  <a:lnTo>
                    <a:pt x="57273" y="54937"/>
                  </a:lnTo>
                  <a:lnTo>
                    <a:pt x="47588" y="97258"/>
                  </a:lnTo>
                  <a:lnTo>
                    <a:pt x="28711" y="141075"/>
                  </a:lnTo>
                  <a:lnTo>
                    <a:pt x="17723" y="184435"/>
                  </a:lnTo>
                  <a:lnTo>
                    <a:pt x="7211" y="229596"/>
                  </a:lnTo>
                  <a:lnTo>
                    <a:pt x="0" y="274226"/>
                  </a:lnTo>
                  <a:lnTo>
                    <a:pt x="7750" y="2948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0" name="SMARTInkShape-1957">
              <a:extLst>
                <a:ext uri="{FF2B5EF4-FFF2-40B4-BE49-F238E27FC236}">
                  <a16:creationId xmlns:a16="http://schemas.microsoft.com/office/drawing/2014/main" id="{22486F57-833A-FEA4-E41D-F72EE960C523}"/>
                </a:ext>
              </a:extLst>
            </p:cNvPr>
            <p:cNvSpPr/>
            <p:nvPr>
              <p:custDataLst>
                <p:tags r:id="rId3"/>
              </p:custDataLst>
            </p:nvPr>
          </p:nvSpPr>
          <p:spPr>
            <a:xfrm>
              <a:off x="5610225" y="4548341"/>
              <a:ext cx="166796" cy="88650"/>
            </a:xfrm>
            <a:custGeom>
              <a:avLst/>
              <a:gdLst/>
              <a:ahLst/>
              <a:cxnLst/>
              <a:rect l="0" t="0" r="0" b="0"/>
              <a:pathLst>
                <a:path w="166796" h="88650">
                  <a:moveTo>
                    <a:pt x="0" y="42709"/>
                  </a:moveTo>
                  <a:lnTo>
                    <a:pt x="0" y="42709"/>
                  </a:lnTo>
                  <a:lnTo>
                    <a:pt x="13257" y="21250"/>
                  </a:lnTo>
                  <a:lnTo>
                    <a:pt x="19298" y="17297"/>
                  </a:lnTo>
                  <a:lnTo>
                    <a:pt x="62802" y="4557"/>
                  </a:lnTo>
                  <a:lnTo>
                    <a:pt x="74126" y="0"/>
                  </a:lnTo>
                  <a:lnTo>
                    <a:pt x="89036" y="91"/>
                  </a:lnTo>
                  <a:lnTo>
                    <a:pt x="129536" y="8773"/>
                  </a:lnTo>
                  <a:lnTo>
                    <a:pt x="155738" y="17602"/>
                  </a:lnTo>
                  <a:lnTo>
                    <a:pt x="160976" y="21738"/>
                  </a:lnTo>
                  <a:lnTo>
                    <a:pt x="166795" y="31977"/>
                  </a:lnTo>
                  <a:lnTo>
                    <a:pt x="163737" y="49228"/>
                  </a:lnTo>
                  <a:lnTo>
                    <a:pt x="159958" y="59756"/>
                  </a:lnTo>
                  <a:lnTo>
                    <a:pt x="153205" y="67831"/>
                  </a:lnTo>
                  <a:lnTo>
                    <a:pt x="134414" y="79627"/>
                  </a:lnTo>
                  <a:lnTo>
                    <a:pt x="105091" y="87162"/>
                  </a:lnTo>
                  <a:lnTo>
                    <a:pt x="60191" y="88649"/>
                  </a:lnTo>
                  <a:lnTo>
                    <a:pt x="15475" y="80578"/>
                  </a:lnTo>
                  <a:lnTo>
                    <a:pt x="0" y="712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1" name="SMARTInkShape-1958">
              <a:extLst>
                <a:ext uri="{FF2B5EF4-FFF2-40B4-BE49-F238E27FC236}">
                  <a16:creationId xmlns:a16="http://schemas.microsoft.com/office/drawing/2014/main" id="{AE4E01A0-70C6-67AD-A860-D910B0FFC7B7}"/>
                </a:ext>
              </a:extLst>
            </p:cNvPr>
            <p:cNvSpPr/>
            <p:nvPr>
              <p:custDataLst>
                <p:tags r:id="rId4"/>
              </p:custDataLst>
            </p:nvPr>
          </p:nvSpPr>
          <p:spPr>
            <a:xfrm>
              <a:off x="5785398" y="4553552"/>
              <a:ext cx="291553" cy="94483"/>
            </a:xfrm>
            <a:custGeom>
              <a:avLst/>
              <a:gdLst/>
              <a:ahLst/>
              <a:cxnLst/>
              <a:rect l="0" t="0" r="0" b="0"/>
              <a:pathLst>
                <a:path w="291553" h="94483">
                  <a:moveTo>
                    <a:pt x="110577" y="27973"/>
                  </a:moveTo>
                  <a:lnTo>
                    <a:pt x="110577" y="27973"/>
                  </a:lnTo>
                  <a:lnTo>
                    <a:pt x="110577" y="22916"/>
                  </a:lnTo>
                  <a:lnTo>
                    <a:pt x="111635" y="21427"/>
                  </a:lnTo>
                  <a:lnTo>
                    <a:pt x="113399" y="20434"/>
                  </a:lnTo>
                  <a:lnTo>
                    <a:pt x="115633" y="19772"/>
                  </a:lnTo>
                  <a:lnTo>
                    <a:pt x="117122" y="18272"/>
                  </a:lnTo>
                  <a:lnTo>
                    <a:pt x="120099" y="8934"/>
                  </a:lnTo>
                  <a:lnTo>
                    <a:pt x="85387" y="723"/>
                  </a:lnTo>
                  <a:lnTo>
                    <a:pt x="56076" y="4847"/>
                  </a:lnTo>
                  <a:lnTo>
                    <a:pt x="38376" y="12756"/>
                  </a:lnTo>
                  <a:lnTo>
                    <a:pt x="23455" y="24384"/>
                  </a:lnTo>
                  <a:lnTo>
                    <a:pt x="5270" y="47724"/>
                  </a:lnTo>
                  <a:lnTo>
                    <a:pt x="274" y="61798"/>
                  </a:lnTo>
                  <a:lnTo>
                    <a:pt x="0" y="67457"/>
                  </a:lnTo>
                  <a:lnTo>
                    <a:pt x="2517" y="76566"/>
                  </a:lnTo>
                  <a:lnTo>
                    <a:pt x="9885" y="87644"/>
                  </a:lnTo>
                  <a:lnTo>
                    <a:pt x="15730" y="91535"/>
                  </a:lnTo>
                  <a:lnTo>
                    <a:pt x="24971" y="93726"/>
                  </a:lnTo>
                  <a:lnTo>
                    <a:pt x="28107" y="94033"/>
                  </a:lnTo>
                  <a:lnTo>
                    <a:pt x="47689" y="89410"/>
                  </a:lnTo>
                  <a:lnTo>
                    <a:pt x="58991" y="81384"/>
                  </a:lnTo>
                  <a:lnTo>
                    <a:pt x="74125" y="67787"/>
                  </a:lnTo>
                  <a:lnTo>
                    <a:pt x="84852" y="59427"/>
                  </a:lnTo>
                  <a:lnTo>
                    <a:pt x="118180" y="12253"/>
                  </a:lnTo>
                  <a:lnTo>
                    <a:pt x="119879" y="11143"/>
                  </a:lnTo>
                  <a:lnTo>
                    <a:pt x="124589" y="9910"/>
                  </a:lnTo>
                  <a:lnTo>
                    <a:pt x="126269" y="8523"/>
                  </a:lnTo>
                  <a:lnTo>
                    <a:pt x="128134" y="4159"/>
                  </a:lnTo>
                  <a:lnTo>
                    <a:pt x="128632" y="3630"/>
                  </a:lnTo>
                  <a:lnTo>
                    <a:pt x="128963" y="4336"/>
                  </a:lnTo>
                  <a:lnTo>
                    <a:pt x="129185" y="5865"/>
                  </a:lnTo>
                  <a:lnTo>
                    <a:pt x="128274" y="6884"/>
                  </a:lnTo>
                  <a:lnTo>
                    <a:pt x="124440" y="8017"/>
                  </a:lnTo>
                  <a:lnTo>
                    <a:pt x="122994" y="10436"/>
                  </a:lnTo>
                  <a:lnTo>
                    <a:pt x="120483" y="25246"/>
                  </a:lnTo>
                  <a:lnTo>
                    <a:pt x="129054" y="56101"/>
                  </a:lnTo>
                  <a:lnTo>
                    <a:pt x="129594" y="73691"/>
                  </a:lnTo>
                  <a:lnTo>
                    <a:pt x="134673" y="80089"/>
                  </a:lnTo>
                  <a:lnTo>
                    <a:pt x="139983" y="82886"/>
                  </a:lnTo>
                  <a:lnTo>
                    <a:pt x="152016" y="84682"/>
                  </a:lnTo>
                  <a:lnTo>
                    <a:pt x="182729" y="75397"/>
                  </a:lnTo>
                  <a:lnTo>
                    <a:pt x="222226" y="48185"/>
                  </a:lnTo>
                  <a:lnTo>
                    <a:pt x="235850" y="30551"/>
                  </a:lnTo>
                  <a:lnTo>
                    <a:pt x="252997" y="0"/>
                  </a:lnTo>
                  <a:lnTo>
                    <a:pt x="248261" y="4633"/>
                  </a:lnTo>
                  <a:lnTo>
                    <a:pt x="243031" y="7017"/>
                  </a:lnTo>
                  <a:lnTo>
                    <a:pt x="240155" y="7652"/>
                  </a:lnTo>
                  <a:lnTo>
                    <a:pt x="238237" y="10193"/>
                  </a:lnTo>
                  <a:lnTo>
                    <a:pt x="232337" y="26656"/>
                  </a:lnTo>
                  <a:lnTo>
                    <a:pt x="229850" y="30270"/>
                  </a:lnTo>
                  <a:lnTo>
                    <a:pt x="226350" y="45469"/>
                  </a:lnTo>
                  <a:lnTo>
                    <a:pt x="225007" y="68833"/>
                  </a:lnTo>
                  <a:lnTo>
                    <a:pt x="227757" y="75414"/>
                  </a:lnTo>
                  <a:lnTo>
                    <a:pt x="238146" y="88262"/>
                  </a:lnTo>
                  <a:lnTo>
                    <a:pt x="244180" y="91810"/>
                  </a:lnTo>
                  <a:lnTo>
                    <a:pt x="256349" y="93807"/>
                  </a:lnTo>
                  <a:lnTo>
                    <a:pt x="274367" y="94482"/>
                  </a:lnTo>
                  <a:lnTo>
                    <a:pt x="291552" y="851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2" name="SMARTInkShape-1959">
              <a:extLst>
                <a:ext uri="{FF2B5EF4-FFF2-40B4-BE49-F238E27FC236}">
                  <a16:creationId xmlns:a16="http://schemas.microsoft.com/office/drawing/2014/main" id="{09D9197C-6FB8-0529-F864-5C8616D8E89E}"/>
                </a:ext>
              </a:extLst>
            </p:cNvPr>
            <p:cNvSpPr/>
            <p:nvPr>
              <p:custDataLst>
                <p:tags r:id="rId5"/>
              </p:custDataLst>
            </p:nvPr>
          </p:nvSpPr>
          <p:spPr>
            <a:xfrm>
              <a:off x="6057900" y="4487992"/>
              <a:ext cx="1" cy="17334"/>
            </a:xfrm>
            <a:custGeom>
              <a:avLst/>
              <a:gdLst/>
              <a:ahLst/>
              <a:cxnLst/>
              <a:rect l="0" t="0" r="0" b="0"/>
              <a:pathLst>
                <a:path w="1" h="17334">
                  <a:moveTo>
                    <a:pt x="0" y="17333"/>
                  </a:moveTo>
                  <a:lnTo>
                    <a:pt x="0" y="17333"/>
                  </a:lnTo>
                  <a:lnTo>
                    <a:pt x="0" y="0"/>
                  </a:lnTo>
                  <a:lnTo>
                    <a:pt x="0" y="7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3" name="SMARTInkShape-1960">
              <a:extLst>
                <a:ext uri="{FF2B5EF4-FFF2-40B4-BE49-F238E27FC236}">
                  <a16:creationId xmlns:a16="http://schemas.microsoft.com/office/drawing/2014/main" id="{CCC6FEDA-B97E-85A2-597D-BF9EA976CB54}"/>
                </a:ext>
              </a:extLst>
            </p:cNvPr>
            <p:cNvSpPr/>
            <p:nvPr>
              <p:custDataLst>
                <p:tags r:id="rId6"/>
              </p:custDataLst>
            </p:nvPr>
          </p:nvSpPr>
          <p:spPr>
            <a:xfrm>
              <a:off x="6115050" y="4505717"/>
              <a:ext cx="161926" cy="161271"/>
            </a:xfrm>
            <a:custGeom>
              <a:avLst/>
              <a:gdLst/>
              <a:ahLst/>
              <a:cxnLst/>
              <a:rect l="0" t="0" r="0" b="0"/>
              <a:pathLst>
                <a:path w="161926" h="161271">
                  <a:moveTo>
                    <a:pt x="0" y="9133"/>
                  </a:moveTo>
                  <a:lnTo>
                    <a:pt x="0" y="9133"/>
                  </a:lnTo>
                  <a:lnTo>
                    <a:pt x="5056" y="4076"/>
                  </a:lnTo>
                  <a:lnTo>
                    <a:pt x="10361" y="1594"/>
                  </a:lnTo>
                  <a:lnTo>
                    <a:pt x="27446" y="0"/>
                  </a:lnTo>
                  <a:lnTo>
                    <a:pt x="36187" y="2605"/>
                  </a:lnTo>
                  <a:lnTo>
                    <a:pt x="45366" y="7844"/>
                  </a:lnTo>
                  <a:lnTo>
                    <a:pt x="52012" y="18864"/>
                  </a:lnTo>
                  <a:lnTo>
                    <a:pt x="56474" y="65578"/>
                  </a:lnTo>
                  <a:lnTo>
                    <a:pt x="57016" y="104244"/>
                  </a:lnTo>
                  <a:lnTo>
                    <a:pt x="57139" y="151408"/>
                  </a:lnTo>
                  <a:lnTo>
                    <a:pt x="57147" y="158533"/>
                  </a:lnTo>
                  <a:lnTo>
                    <a:pt x="56090" y="159533"/>
                  </a:lnTo>
                  <a:lnTo>
                    <a:pt x="52093" y="160644"/>
                  </a:lnTo>
                  <a:lnTo>
                    <a:pt x="43892" y="161270"/>
                  </a:lnTo>
                  <a:lnTo>
                    <a:pt x="37852" y="158594"/>
                  </a:lnTo>
                  <a:lnTo>
                    <a:pt x="34760" y="156398"/>
                  </a:lnTo>
                  <a:lnTo>
                    <a:pt x="31324" y="151137"/>
                  </a:lnTo>
                  <a:lnTo>
                    <a:pt x="28738" y="145272"/>
                  </a:lnTo>
                  <a:lnTo>
                    <a:pt x="22391" y="136018"/>
                  </a:lnTo>
                  <a:lnTo>
                    <a:pt x="20535" y="129732"/>
                  </a:lnTo>
                  <a:lnTo>
                    <a:pt x="24547" y="110130"/>
                  </a:lnTo>
                  <a:lnTo>
                    <a:pt x="37494" y="89270"/>
                  </a:lnTo>
                  <a:lnTo>
                    <a:pt x="69495" y="63259"/>
                  </a:lnTo>
                  <a:lnTo>
                    <a:pt x="109840" y="43382"/>
                  </a:lnTo>
                  <a:lnTo>
                    <a:pt x="161925" y="377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4" name="SMARTInkShape-1961">
              <a:extLst>
                <a:ext uri="{FF2B5EF4-FFF2-40B4-BE49-F238E27FC236}">
                  <a16:creationId xmlns:a16="http://schemas.microsoft.com/office/drawing/2014/main" id="{AB39393B-6A99-A098-6DA0-4B6C0CA7236E}"/>
                </a:ext>
              </a:extLst>
            </p:cNvPr>
            <p:cNvSpPr/>
            <p:nvPr>
              <p:custDataLst>
                <p:tags r:id="rId7"/>
              </p:custDataLst>
            </p:nvPr>
          </p:nvSpPr>
          <p:spPr>
            <a:xfrm>
              <a:off x="6238875" y="4515358"/>
              <a:ext cx="180860" cy="161418"/>
            </a:xfrm>
            <a:custGeom>
              <a:avLst/>
              <a:gdLst/>
              <a:ahLst/>
              <a:cxnLst/>
              <a:rect l="0" t="0" r="0" b="0"/>
              <a:pathLst>
                <a:path w="180860" h="161418">
                  <a:moveTo>
                    <a:pt x="171450" y="18542"/>
                  </a:moveTo>
                  <a:lnTo>
                    <a:pt x="171450" y="18542"/>
                  </a:lnTo>
                  <a:lnTo>
                    <a:pt x="176506" y="13485"/>
                  </a:lnTo>
                  <a:lnTo>
                    <a:pt x="178989" y="8181"/>
                  </a:lnTo>
                  <a:lnTo>
                    <a:pt x="180859" y="0"/>
                  </a:lnTo>
                  <a:lnTo>
                    <a:pt x="138774" y="580"/>
                  </a:lnTo>
                  <a:lnTo>
                    <a:pt x="113085" y="8163"/>
                  </a:lnTo>
                  <a:lnTo>
                    <a:pt x="76628" y="30084"/>
                  </a:lnTo>
                  <a:lnTo>
                    <a:pt x="71098" y="37077"/>
                  </a:lnTo>
                  <a:lnTo>
                    <a:pt x="69624" y="40424"/>
                  </a:lnTo>
                  <a:lnTo>
                    <a:pt x="69699" y="43713"/>
                  </a:lnTo>
                  <a:lnTo>
                    <a:pt x="72605" y="50190"/>
                  </a:lnTo>
                  <a:lnTo>
                    <a:pt x="94199" y="74389"/>
                  </a:lnTo>
                  <a:lnTo>
                    <a:pt x="102896" y="80405"/>
                  </a:lnTo>
                  <a:lnTo>
                    <a:pt x="111348" y="85195"/>
                  </a:lnTo>
                  <a:lnTo>
                    <a:pt x="130034" y="101337"/>
                  </a:lnTo>
                  <a:lnTo>
                    <a:pt x="146316" y="125468"/>
                  </a:lnTo>
                  <a:lnTo>
                    <a:pt x="147286" y="130043"/>
                  </a:lnTo>
                  <a:lnTo>
                    <a:pt x="145540" y="140770"/>
                  </a:lnTo>
                  <a:lnTo>
                    <a:pt x="141477" y="144477"/>
                  </a:lnTo>
                  <a:lnTo>
                    <a:pt x="128495" y="148596"/>
                  </a:lnTo>
                  <a:lnTo>
                    <a:pt x="89803" y="151458"/>
                  </a:lnTo>
                  <a:lnTo>
                    <a:pt x="47300" y="151835"/>
                  </a:lnTo>
                  <a:lnTo>
                    <a:pt x="32477" y="152934"/>
                  </a:lnTo>
                  <a:lnTo>
                    <a:pt x="0" y="1614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982555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5793-9AC3-4ACC-8ADD-6BEBFE492838}"/>
              </a:ext>
            </a:extLst>
          </p:cNvPr>
          <p:cNvSpPr>
            <a:spLocks noGrp="1"/>
          </p:cNvSpPr>
          <p:nvPr>
            <p:ph type="title"/>
          </p:nvPr>
        </p:nvSpPr>
        <p:spPr/>
        <p:txBody>
          <a:bodyPr/>
          <a:lstStyle/>
          <a:p>
            <a:r>
              <a:rPr lang="en-US" dirty="0"/>
              <a:t>Difference between Matched Pairs</a:t>
            </a:r>
          </a:p>
        </p:txBody>
      </p:sp>
      <p:pic>
        <p:nvPicPr>
          <p:cNvPr id="5" name="Picture 4">
            <a:extLst>
              <a:ext uri="{FF2B5EF4-FFF2-40B4-BE49-F238E27FC236}">
                <a16:creationId xmlns:a16="http://schemas.microsoft.com/office/drawing/2014/main" id="{D21B3337-3156-4DFC-A476-278DC4088C87}"/>
              </a:ext>
            </a:extLst>
          </p:cNvPr>
          <p:cNvPicPr>
            <a:picLocks noChangeAspect="1"/>
          </p:cNvPicPr>
          <p:nvPr/>
        </p:nvPicPr>
        <p:blipFill>
          <a:blip r:embed="rId143">
            <a:extLst>
              <a:ext uri="{28A0092B-C50C-407E-A947-70E740481C1C}">
                <a14:useLocalDpi xmlns:a14="http://schemas.microsoft.com/office/drawing/2010/main" val="0"/>
              </a:ext>
            </a:extLst>
          </a:blip>
          <a:stretch>
            <a:fillRect/>
          </a:stretch>
        </p:blipFill>
        <p:spPr>
          <a:xfrm>
            <a:off x="1636718" y="1905000"/>
            <a:ext cx="5870563" cy="3065229"/>
          </a:xfrm>
          <a:prstGeom prst="rect">
            <a:avLst/>
          </a:prstGeom>
        </p:spPr>
      </p:pic>
      <p:grpSp>
        <p:nvGrpSpPr>
          <p:cNvPr id="347" name="SMARTInkShape-Group227">
            <a:extLst>
              <a:ext uri="{FF2B5EF4-FFF2-40B4-BE49-F238E27FC236}">
                <a16:creationId xmlns:a16="http://schemas.microsoft.com/office/drawing/2014/main" id="{A0941E10-A497-E394-1C01-5D47E105B53B}"/>
              </a:ext>
            </a:extLst>
          </p:cNvPr>
          <p:cNvGrpSpPr/>
          <p:nvPr/>
        </p:nvGrpSpPr>
        <p:grpSpPr>
          <a:xfrm>
            <a:off x="200025" y="1210955"/>
            <a:ext cx="1122196" cy="265421"/>
            <a:chOff x="200025" y="1210955"/>
            <a:chExt cx="1122196" cy="265421"/>
          </a:xfrm>
        </p:grpSpPr>
        <p:sp>
          <p:nvSpPr>
            <p:cNvPr id="338" name="SMARTInkShape-869">
              <a:extLst>
                <a:ext uri="{FF2B5EF4-FFF2-40B4-BE49-F238E27FC236}">
                  <a16:creationId xmlns:a16="http://schemas.microsoft.com/office/drawing/2014/main" id="{14BF9344-C5FA-769D-A4C6-8F0C13F3954F}"/>
                </a:ext>
              </a:extLst>
            </p:cNvPr>
            <p:cNvSpPr/>
            <p:nvPr>
              <p:custDataLst>
                <p:tags r:id="rId133"/>
              </p:custDataLst>
            </p:nvPr>
          </p:nvSpPr>
          <p:spPr>
            <a:xfrm>
              <a:off x="200025" y="1285910"/>
              <a:ext cx="47510" cy="161891"/>
            </a:xfrm>
            <a:custGeom>
              <a:avLst/>
              <a:gdLst/>
              <a:ahLst/>
              <a:cxnLst/>
              <a:rect l="0" t="0" r="0" b="0"/>
              <a:pathLst>
                <a:path w="47510" h="161891">
                  <a:moveTo>
                    <a:pt x="38100" y="9490"/>
                  </a:moveTo>
                  <a:lnTo>
                    <a:pt x="38100" y="9490"/>
                  </a:lnTo>
                  <a:lnTo>
                    <a:pt x="47509" y="81"/>
                  </a:lnTo>
                  <a:lnTo>
                    <a:pt x="42534" y="0"/>
                  </a:lnTo>
                  <a:lnTo>
                    <a:pt x="41056" y="2105"/>
                  </a:lnTo>
                  <a:lnTo>
                    <a:pt x="27912" y="48923"/>
                  </a:lnTo>
                  <a:lnTo>
                    <a:pt x="15744" y="96066"/>
                  </a:lnTo>
                  <a:lnTo>
                    <a:pt x="7522" y="140862"/>
                  </a:lnTo>
                  <a:lnTo>
                    <a:pt x="0" y="1618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870">
              <a:extLst>
                <a:ext uri="{FF2B5EF4-FFF2-40B4-BE49-F238E27FC236}">
                  <a16:creationId xmlns:a16="http://schemas.microsoft.com/office/drawing/2014/main" id="{37A9CB80-0789-DA44-D816-F92032183C31}"/>
                </a:ext>
              </a:extLst>
            </p:cNvPr>
            <p:cNvSpPr/>
            <p:nvPr>
              <p:custDataLst>
                <p:tags r:id="rId134"/>
              </p:custDataLst>
            </p:nvPr>
          </p:nvSpPr>
          <p:spPr>
            <a:xfrm>
              <a:off x="223112" y="1286035"/>
              <a:ext cx="176939" cy="171291"/>
            </a:xfrm>
            <a:custGeom>
              <a:avLst/>
              <a:gdLst/>
              <a:ahLst/>
              <a:cxnLst/>
              <a:rect l="0" t="0" r="0" b="0"/>
              <a:pathLst>
                <a:path w="176939" h="171291">
                  <a:moveTo>
                    <a:pt x="5488" y="37940"/>
                  </a:moveTo>
                  <a:lnTo>
                    <a:pt x="5488" y="37940"/>
                  </a:lnTo>
                  <a:lnTo>
                    <a:pt x="432" y="37940"/>
                  </a:lnTo>
                  <a:lnTo>
                    <a:pt x="0" y="36882"/>
                  </a:lnTo>
                  <a:lnTo>
                    <a:pt x="4090" y="27579"/>
                  </a:lnTo>
                  <a:lnTo>
                    <a:pt x="5486" y="9494"/>
                  </a:lnTo>
                  <a:lnTo>
                    <a:pt x="5487" y="14460"/>
                  </a:lnTo>
                  <a:lnTo>
                    <a:pt x="16247" y="44578"/>
                  </a:lnTo>
                  <a:lnTo>
                    <a:pt x="29917" y="64377"/>
                  </a:lnTo>
                  <a:lnTo>
                    <a:pt x="31299" y="68265"/>
                  </a:lnTo>
                  <a:lnTo>
                    <a:pt x="55279" y="96816"/>
                  </a:lnTo>
                  <a:lnTo>
                    <a:pt x="62189" y="101149"/>
                  </a:lnTo>
                  <a:lnTo>
                    <a:pt x="65514" y="102304"/>
                  </a:lnTo>
                  <a:lnTo>
                    <a:pt x="74852" y="100766"/>
                  </a:lnTo>
                  <a:lnTo>
                    <a:pt x="86058" y="95496"/>
                  </a:lnTo>
                  <a:lnTo>
                    <a:pt x="111714" y="73964"/>
                  </a:lnTo>
                  <a:lnTo>
                    <a:pt x="144205" y="27932"/>
                  </a:lnTo>
                  <a:lnTo>
                    <a:pt x="153363" y="20511"/>
                  </a:lnTo>
                  <a:lnTo>
                    <a:pt x="155877" y="15024"/>
                  </a:lnTo>
                  <a:lnTo>
                    <a:pt x="157872" y="0"/>
                  </a:lnTo>
                  <a:lnTo>
                    <a:pt x="162940" y="4944"/>
                  </a:lnTo>
                  <a:lnTo>
                    <a:pt x="165425" y="13044"/>
                  </a:lnTo>
                  <a:lnTo>
                    <a:pt x="167151" y="50262"/>
                  </a:lnTo>
                  <a:lnTo>
                    <a:pt x="167379" y="93407"/>
                  </a:lnTo>
                  <a:lnTo>
                    <a:pt x="167410" y="138347"/>
                  </a:lnTo>
                  <a:lnTo>
                    <a:pt x="176938" y="1712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0" name="SMARTInkShape-871">
              <a:extLst>
                <a:ext uri="{FF2B5EF4-FFF2-40B4-BE49-F238E27FC236}">
                  <a16:creationId xmlns:a16="http://schemas.microsoft.com/office/drawing/2014/main" id="{C1DDD23E-43CB-3846-BE93-0138DD33C126}"/>
                </a:ext>
              </a:extLst>
            </p:cNvPr>
            <p:cNvSpPr/>
            <p:nvPr>
              <p:custDataLst>
                <p:tags r:id="rId135"/>
              </p:custDataLst>
            </p:nvPr>
          </p:nvSpPr>
          <p:spPr>
            <a:xfrm>
              <a:off x="459241" y="1347141"/>
              <a:ext cx="178935" cy="119381"/>
            </a:xfrm>
            <a:custGeom>
              <a:avLst/>
              <a:gdLst/>
              <a:ahLst/>
              <a:cxnLst/>
              <a:rect l="0" t="0" r="0" b="0"/>
              <a:pathLst>
                <a:path w="178935" h="119381">
                  <a:moveTo>
                    <a:pt x="93209" y="33984"/>
                  </a:moveTo>
                  <a:lnTo>
                    <a:pt x="93209" y="33984"/>
                  </a:lnTo>
                  <a:lnTo>
                    <a:pt x="101410" y="25783"/>
                  </a:lnTo>
                  <a:lnTo>
                    <a:pt x="102700" y="15361"/>
                  </a:lnTo>
                  <a:lnTo>
                    <a:pt x="97667" y="15060"/>
                  </a:lnTo>
                  <a:lnTo>
                    <a:pt x="96181" y="13960"/>
                  </a:lnTo>
                  <a:lnTo>
                    <a:pt x="93600" y="6744"/>
                  </a:lnTo>
                  <a:lnTo>
                    <a:pt x="90561" y="6002"/>
                  </a:lnTo>
                  <a:lnTo>
                    <a:pt x="88268" y="5805"/>
                  </a:lnTo>
                  <a:lnTo>
                    <a:pt x="86740" y="4614"/>
                  </a:lnTo>
                  <a:lnTo>
                    <a:pt x="85042" y="470"/>
                  </a:lnTo>
                  <a:lnTo>
                    <a:pt x="83531" y="0"/>
                  </a:lnTo>
                  <a:lnTo>
                    <a:pt x="65489" y="9544"/>
                  </a:lnTo>
                  <a:lnTo>
                    <a:pt x="29505" y="40976"/>
                  </a:lnTo>
                  <a:lnTo>
                    <a:pt x="15655" y="59574"/>
                  </a:lnTo>
                  <a:lnTo>
                    <a:pt x="1021" y="95876"/>
                  </a:lnTo>
                  <a:lnTo>
                    <a:pt x="0" y="100645"/>
                  </a:lnTo>
                  <a:lnTo>
                    <a:pt x="378" y="104883"/>
                  </a:lnTo>
                  <a:lnTo>
                    <a:pt x="3620" y="112414"/>
                  </a:lnTo>
                  <a:lnTo>
                    <a:pt x="5967" y="114846"/>
                  </a:lnTo>
                  <a:lnTo>
                    <a:pt x="11396" y="117548"/>
                  </a:lnTo>
                  <a:lnTo>
                    <a:pt x="14325" y="116151"/>
                  </a:lnTo>
                  <a:lnTo>
                    <a:pt x="38910" y="91390"/>
                  </a:lnTo>
                  <a:lnTo>
                    <a:pt x="47909" y="84898"/>
                  </a:lnTo>
                  <a:lnTo>
                    <a:pt x="74282" y="39383"/>
                  </a:lnTo>
                  <a:lnTo>
                    <a:pt x="77416" y="37583"/>
                  </a:lnTo>
                  <a:lnTo>
                    <a:pt x="79505" y="35325"/>
                  </a:lnTo>
                  <a:lnTo>
                    <a:pt x="83134" y="26099"/>
                  </a:lnTo>
                  <a:lnTo>
                    <a:pt x="83636" y="51118"/>
                  </a:lnTo>
                  <a:lnTo>
                    <a:pt x="75479" y="88070"/>
                  </a:lnTo>
                  <a:lnTo>
                    <a:pt x="79606" y="107042"/>
                  </a:lnTo>
                  <a:lnTo>
                    <a:pt x="82024" y="111264"/>
                  </a:lnTo>
                  <a:lnTo>
                    <a:pt x="84694" y="114079"/>
                  </a:lnTo>
                  <a:lnTo>
                    <a:pt x="87532" y="115956"/>
                  </a:lnTo>
                  <a:lnTo>
                    <a:pt x="106238" y="118968"/>
                  </a:lnTo>
                  <a:lnTo>
                    <a:pt x="114169" y="119380"/>
                  </a:lnTo>
                  <a:lnTo>
                    <a:pt x="129640" y="114555"/>
                  </a:lnTo>
                  <a:lnTo>
                    <a:pt x="178934" y="816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1" name="SMARTInkShape-872">
              <a:extLst>
                <a:ext uri="{FF2B5EF4-FFF2-40B4-BE49-F238E27FC236}">
                  <a16:creationId xmlns:a16="http://schemas.microsoft.com/office/drawing/2014/main" id="{C417A784-C456-DC53-8BD1-DAF71E6712ED}"/>
                </a:ext>
              </a:extLst>
            </p:cNvPr>
            <p:cNvSpPr/>
            <p:nvPr>
              <p:custDataLst>
                <p:tags r:id="rId136"/>
              </p:custDataLst>
            </p:nvPr>
          </p:nvSpPr>
          <p:spPr>
            <a:xfrm>
              <a:off x="639650" y="1286267"/>
              <a:ext cx="103301" cy="178921"/>
            </a:xfrm>
            <a:custGeom>
              <a:avLst/>
              <a:gdLst/>
              <a:ahLst/>
              <a:cxnLst/>
              <a:rect l="0" t="0" r="0" b="0"/>
              <a:pathLst>
                <a:path w="103301" h="178921">
                  <a:moveTo>
                    <a:pt x="27100" y="9133"/>
                  </a:moveTo>
                  <a:lnTo>
                    <a:pt x="27100" y="9133"/>
                  </a:lnTo>
                  <a:lnTo>
                    <a:pt x="27100" y="0"/>
                  </a:lnTo>
                  <a:lnTo>
                    <a:pt x="24278" y="41041"/>
                  </a:lnTo>
                  <a:lnTo>
                    <a:pt x="11912" y="83655"/>
                  </a:lnTo>
                  <a:lnTo>
                    <a:pt x="1843" y="124178"/>
                  </a:lnTo>
                  <a:lnTo>
                    <a:pt x="0" y="138228"/>
                  </a:lnTo>
                  <a:lnTo>
                    <a:pt x="4018" y="158038"/>
                  </a:lnTo>
                  <a:lnTo>
                    <a:pt x="6421" y="162378"/>
                  </a:lnTo>
                  <a:lnTo>
                    <a:pt x="9080" y="165271"/>
                  </a:lnTo>
                  <a:lnTo>
                    <a:pt x="27190" y="178089"/>
                  </a:lnTo>
                  <a:lnTo>
                    <a:pt x="30335" y="178920"/>
                  </a:lnTo>
                  <a:lnTo>
                    <a:pt x="49931" y="175034"/>
                  </a:lnTo>
                  <a:lnTo>
                    <a:pt x="103300" y="1520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873">
              <a:extLst>
                <a:ext uri="{FF2B5EF4-FFF2-40B4-BE49-F238E27FC236}">
                  <a16:creationId xmlns:a16="http://schemas.microsoft.com/office/drawing/2014/main" id="{B32CB693-E3B5-C2DA-7531-5EAAD4787AF9}"/>
                </a:ext>
              </a:extLst>
            </p:cNvPr>
            <p:cNvSpPr/>
            <p:nvPr>
              <p:custDataLst>
                <p:tags r:id="rId137"/>
              </p:custDataLst>
            </p:nvPr>
          </p:nvSpPr>
          <p:spPr>
            <a:xfrm>
              <a:off x="666750" y="1381125"/>
              <a:ext cx="76201" cy="19051"/>
            </a:xfrm>
            <a:custGeom>
              <a:avLst/>
              <a:gdLst/>
              <a:ahLst/>
              <a:cxnLst/>
              <a:rect l="0" t="0" r="0" b="0"/>
              <a:pathLst>
                <a:path w="76201" h="19051">
                  <a:moveTo>
                    <a:pt x="0" y="19050"/>
                  </a:moveTo>
                  <a:lnTo>
                    <a:pt x="0" y="19050"/>
                  </a:lnTo>
                  <a:lnTo>
                    <a:pt x="5057" y="19050"/>
                  </a:lnTo>
                  <a:lnTo>
                    <a:pt x="6546" y="17992"/>
                  </a:lnTo>
                  <a:lnTo>
                    <a:pt x="7539" y="16228"/>
                  </a:lnTo>
                  <a:lnTo>
                    <a:pt x="8201" y="13993"/>
                  </a:lnTo>
                  <a:lnTo>
                    <a:pt x="14189" y="5793"/>
                  </a:lnTo>
                  <a:lnTo>
                    <a:pt x="19712" y="2575"/>
                  </a:lnTo>
                  <a:lnTo>
                    <a:pt x="31593" y="763"/>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874">
              <a:extLst>
                <a:ext uri="{FF2B5EF4-FFF2-40B4-BE49-F238E27FC236}">
                  <a16:creationId xmlns:a16="http://schemas.microsoft.com/office/drawing/2014/main" id="{0BD37C99-CEC8-17DB-925F-7469CEAE39D8}"/>
                </a:ext>
              </a:extLst>
            </p:cNvPr>
            <p:cNvSpPr/>
            <p:nvPr>
              <p:custDataLst>
                <p:tags r:id="rId138"/>
              </p:custDataLst>
            </p:nvPr>
          </p:nvSpPr>
          <p:spPr>
            <a:xfrm>
              <a:off x="762198" y="1366451"/>
              <a:ext cx="123628" cy="76031"/>
            </a:xfrm>
            <a:custGeom>
              <a:avLst/>
              <a:gdLst/>
              <a:ahLst/>
              <a:cxnLst/>
              <a:rect l="0" t="0" r="0" b="0"/>
              <a:pathLst>
                <a:path w="123628" h="76031">
                  <a:moveTo>
                    <a:pt x="47427" y="24199"/>
                  </a:moveTo>
                  <a:lnTo>
                    <a:pt x="47427" y="24199"/>
                  </a:lnTo>
                  <a:lnTo>
                    <a:pt x="47427" y="6865"/>
                  </a:lnTo>
                  <a:lnTo>
                    <a:pt x="42370" y="601"/>
                  </a:lnTo>
                  <a:lnTo>
                    <a:pt x="39823" y="0"/>
                  </a:lnTo>
                  <a:lnTo>
                    <a:pt x="37066" y="658"/>
                  </a:lnTo>
                  <a:lnTo>
                    <a:pt x="34169" y="2155"/>
                  </a:lnTo>
                  <a:lnTo>
                    <a:pt x="19980" y="4262"/>
                  </a:lnTo>
                  <a:lnTo>
                    <a:pt x="15371" y="6674"/>
                  </a:lnTo>
                  <a:lnTo>
                    <a:pt x="7427" y="14999"/>
                  </a:lnTo>
                  <a:lnTo>
                    <a:pt x="3191" y="25755"/>
                  </a:lnTo>
                  <a:lnTo>
                    <a:pt x="0" y="55483"/>
                  </a:lnTo>
                  <a:lnTo>
                    <a:pt x="2051" y="58813"/>
                  </a:lnTo>
                  <a:lnTo>
                    <a:pt x="15050" y="68557"/>
                  </a:lnTo>
                  <a:lnTo>
                    <a:pt x="26334" y="74958"/>
                  </a:lnTo>
                  <a:lnTo>
                    <a:pt x="32307" y="76030"/>
                  </a:lnTo>
                  <a:lnTo>
                    <a:pt x="51884" y="72482"/>
                  </a:lnTo>
                  <a:lnTo>
                    <a:pt x="123627" y="527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875">
              <a:extLst>
                <a:ext uri="{FF2B5EF4-FFF2-40B4-BE49-F238E27FC236}">
                  <a16:creationId xmlns:a16="http://schemas.microsoft.com/office/drawing/2014/main" id="{65B7B6DB-F27B-BD20-1065-8A106CA2A11D}"/>
                </a:ext>
              </a:extLst>
            </p:cNvPr>
            <p:cNvSpPr/>
            <p:nvPr>
              <p:custDataLst>
                <p:tags r:id="rId139"/>
              </p:custDataLst>
            </p:nvPr>
          </p:nvSpPr>
          <p:spPr>
            <a:xfrm>
              <a:off x="904875" y="1277251"/>
              <a:ext cx="123826" cy="199125"/>
            </a:xfrm>
            <a:custGeom>
              <a:avLst/>
              <a:gdLst/>
              <a:ahLst/>
              <a:cxnLst/>
              <a:rect l="0" t="0" r="0" b="0"/>
              <a:pathLst>
                <a:path w="123826" h="199125">
                  <a:moveTo>
                    <a:pt x="0" y="27674"/>
                  </a:moveTo>
                  <a:lnTo>
                    <a:pt x="0" y="27674"/>
                  </a:lnTo>
                  <a:lnTo>
                    <a:pt x="0" y="0"/>
                  </a:lnTo>
                  <a:lnTo>
                    <a:pt x="0" y="4422"/>
                  </a:lnTo>
                  <a:lnTo>
                    <a:pt x="2822" y="9579"/>
                  </a:lnTo>
                  <a:lnTo>
                    <a:pt x="5057" y="12435"/>
                  </a:lnTo>
                  <a:lnTo>
                    <a:pt x="8201" y="31626"/>
                  </a:lnTo>
                  <a:lnTo>
                    <a:pt x="2717" y="73101"/>
                  </a:lnTo>
                  <a:lnTo>
                    <a:pt x="358" y="117578"/>
                  </a:lnTo>
                  <a:lnTo>
                    <a:pt x="9" y="158529"/>
                  </a:lnTo>
                  <a:lnTo>
                    <a:pt x="1065" y="158302"/>
                  </a:lnTo>
                  <a:lnTo>
                    <a:pt x="5059" y="155228"/>
                  </a:lnTo>
                  <a:lnTo>
                    <a:pt x="33365" y="115871"/>
                  </a:lnTo>
                  <a:lnTo>
                    <a:pt x="42221" y="96131"/>
                  </a:lnTo>
                  <a:lnTo>
                    <a:pt x="50868" y="87027"/>
                  </a:lnTo>
                  <a:lnTo>
                    <a:pt x="72198" y="70297"/>
                  </a:lnTo>
                  <a:lnTo>
                    <a:pt x="83734" y="66370"/>
                  </a:lnTo>
                  <a:lnTo>
                    <a:pt x="90192" y="65950"/>
                  </a:lnTo>
                  <a:lnTo>
                    <a:pt x="91878" y="66950"/>
                  </a:lnTo>
                  <a:lnTo>
                    <a:pt x="93002" y="68675"/>
                  </a:lnTo>
                  <a:lnTo>
                    <a:pt x="93751" y="70883"/>
                  </a:lnTo>
                  <a:lnTo>
                    <a:pt x="95309" y="72355"/>
                  </a:lnTo>
                  <a:lnTo>
                    <a:pt x="99863" y="73991"/>
                  </a:lnTo>
                  <a:lnTo>
                    <a:pt x="101500" y="76543"/>
                  </a:lnTo>
                  <a:lnTo>
                    <a:pt x="104128" y="95849"/>
                  </a:lnTo>
                  <a:lnTo>
                    <a:pt x="103691" y="143111"/>
                  </a:lnTo>
                  <a:lnTo>
                    <a:pt x="96571" y="171574"/>
                  </a:lnTo>
                  <a:lnTo>
                    <a:pt x="101481" y="181941"/>
                  </a:lnTo>
                  <a:lnTo>
                    <a:pt x="111768" y="195730"/>
                  </a:lnTo>
                  <a:lnTo>
                    <a:pt x="123825" y="1991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876">
              <a:extLst>
                <a:ext uri="{FF2B5EF4-FFF2-40B4-BE49-F238E27FC236}">
                  <a16:creationId xmlns:a16="http://schemas.microsoft.com/office/drawing/2014/main" id="{32772DD0-D976-D4EA-0704-2DB9D3AB31C7}"/>
                </a:ext>
              </a:extLst>
            </p:cNvPr>
            <p:cNvSpPr/>
            <p:nvPr>
              <p:custDataLst>
                <p:tags r:id="rId140"/>
              </p:custDataLst>
            </p:nvPr>
          </p:nvSpPr>
          <p:spPr>
            <a:xfrm>
              <a:off x="1076325" y="1352978"/>
              <a:ext cx="89161" cy="85298"/>
            </a:xfrm>
            <a:custGeom>
              <a:avLst/>
              <a:gdLst/>
              <a:ahLst/>
              <a:cxnLst/>
              <a:rect l="0" t="0" r="0" b="0"/>
              <a:pathLst>
                <a:path w="89161" h="85298">
                  <a:moveTo>
                    <a:pt x="0" y="28147"/>
                  </a:moveTo>
                  <a:lnTo>
                    <a:pt x="0" y="28147"/>
                  </a:lnTo>
                  <a:lnTo>
                    <a:pt x="13258" y="28147"/>
                  </a:lnTo>
                  <a:lnTo>
                    <a:pt x="59314" y="19210"/>
                  </a:lnTo>
                  <a:lnTo>
                    <a:pt x="61768" y="19014"/>
                  </a:lnTo>
                  <a:lnTo>
                    <a:pt x="87703" y="10455"/>
                  </a:lnTo>
                  <a:lnTo>
                    <a:pt x="89160" y="8944"/>
                  </a:lnTo>
                  <a:lnTo>
                    <a:pt x="89073" y="6879"/>
                  </a:lnTo>
                  <a:lnTo>
                    <a:pt x="87957" y="4443"/>
                  </a:lnTo>
                  <a:lnTo>
                    <a:pt x="86155" y="2819"/>
                  </a:lnTo>
                  <a:lnTo>
                    <a:pt x="81330" y="1015"/>
                  </a:lnTo>
                  <a:lnTo>
                    <a:pt x="67607" y="0"/>
                  </a:lnTo>
                  <a:lnTo>
                    <a:pt x="45079" y="9812"/>
                  </a:lnTo>
                  <a:lnTo>
                    <a:pt x="33088" y="20351"/>
                  </a:lnTo>
                  <a:lnTo>
                    <a:pt x="14353" y="44054"/>
                  </a:lnTo>
                  <a:lnTo>
                    <a:pt x="11671" y="54972"/>
                  </a:lnTo>
                  <a:lnTo>
                    <a:pt x="13301" y="64058"/>
                  </a:lnTo>
                  <a:lnTo>
                    <a:pt x="15217" y="67963"/>
                  </a:lnTo>
                  <a:lnTo>
                    <a:pt x="17553" y="70566"/>
                  </a:lnTo>
                  <a:lnTo>
                    <a:pt x="37027" y="80143"/>
                  </a:lnTo>
                  <a:lnTo>
                    <a:pt x="85725" y="852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877">
              <a:extLst>
                <a:ext uri="{FF2B5EF4-FFF2-40B4-BE49-F238E27FC236}">
                  <a16:creationId xmlns:a16="http://schemas.microsoft.com/office/drawing/2014/main" id="{73D97A6D-421C-B93C-B006-75A82C14DD4E}"/>
                </a:ext>
              </a:extLst>
            </p:cNvPr>
            <p:cNvSpPr/>
            <p:nvPr>
              <p:custDataLst>
                <p:tags r:id="rId141"/>
              </p:custDataLst>
            </p:nvPr>
          </p:nvSpPr>
          <p:spPr>
            <a:xfrm>
              <a:off x="1211679" y="1210955"/>
              <a:ext cx="110542" cy="236433"/>
            </a:xfrm>
            <a:custGeom>
              <a:avLst/>
              <a:gdLst/>
              <a:ahLst/>
              <a:cxnLst/>
              <a:rect l="0" t="0" r="0" b="0"/>
              <a:pathLst>
                <a:path w="110542" h="236433">
                  <a:moveTo>
                    <a:pt x="64671" y="179695"/>
                  </a:moveTo>
                  <a:lnTo>
                    <a:pt x="64671" y="179695"/>
                  </a:lnTo>
                  <a:lnTo>
                    <a:pt x="69728" y="174638"/>
                  </a:lnTo>
                  <a:lnTo>
                    <a:pt x="70159" y="172091"/>
                  </a:lnTo>
                  <a:lnTo>
                    <a:pt x="69388" y="169334"/>
                  </a:lnTo>
                  <a:lnTo>
                    <a:pt x="66767" y="163448"/>
                  </a:lnTo>
                  <a:lnTo>
                    <a:pt x="65603" y="157305"/>
                  </a:lnTo>
                  <a:lnTo>
                    <a:pt x="59441" y="151046"/>
                  </a:lnTo>
                  <a:lnTo>
                    <a:pt x="50705" y="145796"/>
                  </a:lnTo>
                  <a:lnTo>
                    <a:pt x="43294" y="143462"/>
                  </a:lnTo>
                  <a:lnTo>
                    <a:pt x="33651" y="145247"/>
                  </a:lnTo>
                  <a:lnTo>
                    <a:pt x="28116" y="147205"/>
                  </a:lnTo>
                  <a:lnTo>
                    <a:pt x="19144" y="157846"/>
                  </a:lnTo>
                  <a:lnTo>
                    <a:pt x="1003" y="195677"/>
                  </a:lnTo>
                  <a:lnTo>
                    <a:pt x="0" y="199875"/>
                  </a:lnTo>
                  <a:lnTo>
                    <a:pt x="3646" y="220952"/>
                  </a:lnTo>
                  <a:lnTo>
                    <a:pt x="8621" y="229781"/>
                  </a:lnTo>
                  <a:lnTo>
                    <a:pt x="14360" y="233706"/>
                  </a:lnTo>
                  <a:lnTo>
                    <a:pt x="24599" y="235915"/>
                  </a:lnTo>
                  <a:lnTo>
                    <a:pt x="34867" y="236432"/>
                  </a:lnTo>
                  <a:lnTo>
                    <a:pt x="40568" y="232336"/>
                  </a:lnTo>
                  <a:lnTo>
                    <a:pt x="52548" y="216497"/>
                  </a:lnTo>
                  <a:lnTo>
                    <a:pt x="69880" y="172893"/>
                  </a:lnTo>
                  <a:lnTo>
                    <a:pt x="80674" y="132608"/>
                  </a:lnTo>
                  <a:lnTo>
                    <a:pt x="88175" y="94076"/>
                  </a:lnTo>
                  <a:lnTo>
                    <a:pt x="93303" y="55891"/>
                  </a:lnTo>
                  <a:lnTo>
                    <a:pt x="108347" y="8443"/>
                  </a:lnTo>
                  <a:lnTo>
                    <a:pt x="110541" y="3041"/>
                  </a:lnTo>
                  <a:lnTo>
                    <a:pt x="110067" y="1601"/>
                  </a:lnTo>
                  <a:lnTo>
                    <a:pt x="108693" y="641"/>
                  </a:lnTo>
                  <a:lnTo>
                    <a:pt x="106719" y="0"/>
                  </a:lnTo>
                  <a:lnTo>
                    <a:pt x="105403" y="632"/>
                  </a:lnTo>
                  <a:lnTo>
                    <a:pt x="104526" y="2111"/>
                  </a:lnTo>
                  <a:lnTo>
                    <a:pt x="102771" y="82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6" name="SMARTInkShape-Group228">
            <a:extLst>
              <a:ext uri="{FF2B5EF4-FFF2-40B4-BE49-F238E27FC236}">
                <a16:creationId xmlns:a16="http://schemas.microsoft.com/office/drawing/2014/main" id="{40B39F0B-3A18-8960-38A8-7EECE0DEC4C8}"/>
              </a:ext>
            </a:extLst>
          </p:cNvPr>
          <p:cNvGrpSpPr/>
          <p:nvPr/>
        </p:nvGrpSpPr>
        <p:grpSpPr>
          <a:xfrm>
            <a:off x="1704975" y="1285875"/>
            <a:ext cx="819151" cy="266701"/>
            <a:chOff x="1704975" y="1285875"/>
            <a:chExt cx="819151" cy="266701"/>
          </a:xfrm>
        </p:grpSpPr>
        <p:sp>
          <p:nvSpPr>
            <p:cNvPr id="348" name="SMARTInkShape-878">
              <a:extLst>
                <a:ext uri="{FF2B5EF4-FFF2-40B4-BE49-F238E27FC236}">
                  <a16:creationId xmlns:a16="http://schemas.microsoft.com/office/drawing/2014/main" id="{B18CA61D-1455-5306-BD29-C820A4FC8832}"/>
                </a:ext>
              </a:extLst>
            </p:cNvPr>
            <p:cNvSpPr/>
            <p:nvPr>
              <p:custDataLst>
                <p:tags r:id="rId125"/>
              </p:custDataLst>
            </p:nvPr>
          </p:nvSpPr>
          <p:spPr>
            <a:xfrm>
              <a:off x="1704975" y="1318565"/>
              <a:ext cx="47621" cy="234011"/>
            </a:xfrm>
            <a:custGeom>
              <a:avLst/>
              <a:gdLst/>
              <a:ahLst/>
              <a:cxnLst/>
              <a:rect l="0" t="0" r="0" b="0"/>
              <a:pathLst>
                <a:path w="47621" h="234011">
                  <a:moveTo>
                    <a:pt x="38100" y="14935"/>
                  </a:moveTo>
                  <a:lnTo>
                    <a:pt x="38100" y="14935"/>
                  </a:lnTo>
                  <a:lnTo>
                    <a:pt x="47233" y="5802"/>
                  </a:lnTo>
                  <a:lnTo>
                    <a:pt x="47547" y="0"/>
                  </a:lnTo>
                  <a:lnTo>
                    <a:pt x="47620" y="38906"/>
                  </a:lnTo>
                  <a:lnTo>
                    <a:pt x="45506" y="61572"/>
                  </a:lnTo>
                  <a:lnTo>
                    <a:pt x="32547" y="107795"/>
                  </a:lnTo>
                  <a:lnTo>
                    <a:pt x="24303" y="147813"/>
                  </a:lnTo>
                  <a:lnTo>
                    <a:pt x="12483" y="192838"/>
                  </a:lnTo>
                  <a:lnTo>
                    <a:pt x="0" y="23401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9" name="SMARTInkShape-879">
              <a:extLst>
                <a:ext uri="{FF2B5EF4-FFF2-40B4-BE49-F238E27FC236}">
                  <a16:creationId xmlns:a16="http://schemas.microsoft.com/office/drawing/2014/main" id="{6C37C1C1-D390-278C-B20F-7FA3AD6313A4}"/>
                </a:ext>
              </a:extLst>
            </p:cNvPr>
            <p:cNvSpPr/>
            <p:nvPr>
              <p:custDataLst>
                <p:tags r:id="rId126"/>
              </p:custDataLst>
            </p:nvPr>
          </p:nvSpPr>
          <p:spPr>
            <a:xfrm>
              <a:off x="1733550" y="1315795"/>
              <a:ext cx="108652" cy="74856"/>
            </a:xfrm>
            <a:custGeom>
              <a:avLst/>
              <a:gdLst/>
              <a:ahLst/>
              <a:cxnLst/>
              <a:rect l="0" t="0" r="0" b="0"/>
              <a:pathLst>
                <a:path w="108652" h="74856">
                  <a:moveTo>
                    <a:pt x="0" y="55805"/>
                  </a:moveTo>
                  <a:lnTo>
                    <a:pt x="0" y="55805"/>
                  </a:lnTo>
                  <a:lnTo>
                    <a:pt x="13257" y="29290"/>
                  </a:lnTo>
                  <a:lnTo>
                    <a:pt x="22120" y="20032"/>
                  </a:lnTo>
                  <a:lnTo>
                    <a:pt x="30998" y="12389"/>
                  </a:lnTo>
                  <a:lnTo>
                    <a:pt x="34943" y="5465"/>
                  </a:lnTo>
                  <a:lnTo>
                    <a:pt x="38113" y="3195"/>
                  </a:lnTo>
                  <a:lnTo>
                    <a:pt x="52685" y="0"/>
                  </a:lnTo>
                  <a:lnTo>
                    <a:pt x="70408" y="112"/>
                  </a:lnTo>
                  <a:lnTo>
                    <a:pt x="88007" y="6377"/>
                  </a:lnTo>
                  <a:lnTo>
                    <a:pt x="96617" y="11965"/>
                  </a:lnTo>
                  <a:lnTo>
                    <a:pt x="107414" y="26117"/>
                  </a:lnTo>
                  <a:lnTo>
                    <a:pt x="108651" y="31780"/>
                  </a:lnTo>
                  <a:lnTo>
                    <a:pt x="107203" y="43716"/>
                  </a:lnTo>
                  <a:lnTo>
                    <a:pt x="100438" y="57280"/>
                  </a:lnTo>
                  <a:lnTo>
                    <a:pt x="86674" y="68001"/>
                  </a:lnTo>
                  <a:lnTo>
                    <a:pt x="49968" y="73501"/>
                  </a:lnTo>
                  <a:lnTo>
                    <a:pt x="9525" y="748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880">
              <a:extLst>
                <a:ext uri="{FF2B5EF4-FFF2-40B4-BE49-F238E27FC236}">
                  <a16:creationId xmlns:a16="http://schemas.microsoft.com/office/drawing/2014/main" id="{71A16BE1-6CA1-77BB-E0E8-8988BFB42011}"/>
                </a:ext>
              </a:extLst>
            </p:cNvPr>
            <p:cNvSpPr/>
            <p:nvPr>
              <p:custDataLst>
                <p:tags r:id="rId127"/>
              </p:custDataLst>
            </p:nvPr>
          </p:nvSpPr>
          <p:spPr>
            <a:xfrm>
              <a:off x="1877536" y="1314569"/>
              <a:ext cx="265590" cy="111749"/>
            </a:xfrm>
            <a:custGeom>
              <a:avLst/>
              <a:gdLst/>
              <a:ahLst/>
              <a:cxnLst/>
              <a:rect l="0" t="0" r="0" b="0"/>
              <a:pathLst>
                <a:path w="265590" h="111749">
                  <a:moveTo>
                    <a:pt x="94139" y="28456"/>
                  </a:moveTo>
                  <a:lnTo>
                    <a:pt x="94139" y="28456"/>
                  </a:lnTo>
                  <a:lnTo>
                    <a:pt x="94139" y="13991"/>
                  </a:lnTo>
                  <a:lnTo>
                    <a:pt x="95197" y="12462"/>
                  </a:lnTo>
                  <a:lnTo>
                    <a:pt x="96961" y="11444"/>
                  </a:lnTo>
                  <a:lnTo>
                    <a:pt x="102340" y="9808"/>
                  </a:lnTo>
                  <a:lnTo>
                    <a:pt x="100253" y="6762"/>
                  </a:lnTo>
                  <a:lnTo>
                    <a:pt x="98215" y="4469"/>
                  </a:lnTo>
                  <a:lnTo>
                    <a:pt x="93129" y="1920"/>
                  </a:lnTo>
                  <a:lnTo>
                    <a:pt x="66799" y="0"/>
                  </a:lnTo>
                  <a:lnTo>
                    <a:pt x="55177" y="5578"/>
                  </a:lnTo>
                  <a:lnTo>
                    <a:pt x="24176" y="33440"/>
                  </a:lnTo>
                  <a:lnTo>
                    <a:pt x="7322" y="57449"/>
                  </a:lnTo>
                  <a:lnTo>
                    <a:pt x="1388" y="78439"/>
                  </a:lnTo>
                  <a:lnTo>
                    <a:pt x="0" y="91593"/>
                  </a:lnTo>
                  <a:lnTo>
                    <a:pt x="2205" y="101672"/>
                  </a:lnTo>
                  <a:lnTo>
                    <a:pt x="4275" y="105842"/>
                  </a:lnTo>
                  <a:lnTo>
                    <a:pt x="7771" y="107563"/>
                  </a:lnTo>
                  <a:lnTo>
                    <a:pt x="34566" y="105248"/>
                  </a:lnTo>
                  <a:lnTo>
                    <a:pt x="46848" y="99275"/>
                  </a:lnTo>
                  <a:lnTo>
                    <a:pt x="90781" y="60192"/>
                  </a:lnTo>
                  <a:lnTo>
                    <a:pt x="105609" y="43386"/>
                  </a:lnTo>
                  <a:lnTo>
                    <a:pt x="121634" y="9949"/>
                  </a:lnTo>
                  <a:lnTo>
                    <a:pt x="122234" y="5061"/>
                  </a:lnTo>
                  <a:lnTo>
                    <a:pt x="121336" y="4393"/>
                  </a:lnTo>
                  <a:lnTo>
                    <a:pt x="119678" y="5005"/>
                  </a:lnTo>
                  <a:lnTo>
                    <a:pt x="117515" y="6472"/>
                  </a:lnTo>
                  <a:lnTo>
                    <a:pt x="116073" y="8508"/>
                  </a:lnTo>
                  <a:lnTo>
                    <a:pt x="114471" y="13593"/>
                  </a:lnTo>
                  <a:lnTo>
                    <a:pt x="110535" y="38951"/>
                  </a:lnTo>
                  <a:lnTo>
                    <a:pt x="105700" y="57318"/>
                  </a:lnTo>
                  <a:lnTo>
                    <a:pt x="104066" y="82488"/>
                  </a:lnTo>
                  <a:lnTo>
                    <a:pt x="106049" y="87761"/>
                  </a:lnTo>
                  <a:lnTo>
                    <a:pt x="120101" y="102222"/>
                  </a:lnTo>
                  <a:lnTo>
                    <a:pt x="122031" y="101975"/>
                  </a:lnTo>
                  <a:lnTo>
                    <a:pt x="152271" y="82441"/>
                  </a:lnTo>
                  <a:lnTo>
                    <a:pt x="162309" y="72558"/>
                  </a:lnTo>
                  <a:lnTo>
                    <a:pt x="192636" y="25706"/>
                  </a:lnTo>
                  <a:lnTo>
                    <a:pt x="198751" y="19107"/>
                  </a:lnTo>
                  <a:lnTo>
                    <a:pt x="198899" y="37260"/>
                  </a:lnTo>
                  <a:lnTo>
                    <a:pt x="190271" y="79400"/>
                  </a:lnTo>
                  <a:lnTo>
                    <a:pt x="190709" y="97290"/>
                  </a:lnTo>
                  <a:lnTo>
                    <a:pt x="194561" y="105969"/>
                  </a:lnTo>
                  <a:lnTo>
                    <a:pt x="197071" y="108706"/>
                  </a:lnTo>
                  <a:lnTo>
                    <a:pt x="202681" y="111748"/>
                  </a:lnTo>
                  <a:lnTo>
                    <a:pt x="211524" y="110277"/>
                  </a:lnTo>
                  <a:lnTo>
                    <a:pt x="229392" y="105766"/>
                  </a:lnTo>
                  <a:lnTo>
                    <a:pt x="239271" y="93861"/>
                  </a:lnTo>
                  <a:lnTo>
                    <a:pt x="265589" y="475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1" name="SMARTInkShape-881">
              <a:extLst>
                <a:ext uri="{FF2B5EF4-FFF2-40B4-BE49-F238E27FC236}">
                  <a16:creationId xmlns:a16="http://schemas.microsoft.com/office/drawing/2014/main" id="{4FB770A3-2656-EEBA-5A5D-337C33DF3AAD}"/>
                </a:ext>
              </a:extLst>
            </p:cNvPr>
            <p:cNvSpPr/>
            <p:nvPr>
              <p:custDataLst>
                <p:tags r:id="rId128"/>
              </p:custDataLst>
            </p:nvPr>
          </p:nvSpPr>
          <p:spPr>
            <a:xfrm>
              <a:off x="2095500" y="12858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882">
              <a:extLst>
                <a:ext uri="{FF2B5EF4-FFF2-40B4-BE49-F238E27FC236}">
                  <a16:creationId xmlns:a16="http://schemas.microsoft.com/office/drawing/2014/main" id="{E5BAA232-CC79-44E4-EF3E-8C10705DBB76}"/>
                </a:ext>
              </a:extLst>
            </p:cNvPr>
            <p:cNvSpPr/>
            <p:nvPr>
              <p:custDataLst>
                <p:tags r:id="rId129"/>
              </p:custDataLst>
            </p:nvPr>
          </p:nvSpPr>
          <p:spPr>
            <a:xfrm>
              <a:off x="2152650" y="1315925"/>
              <a:ext cx="123826" cy="102065"/>
            </a:xfrm>
            <a:custGeom>
              <a:avLst/>
              <a:gdLst/>
              <a:ahLst/>
              <a:cxnLst/>
              <a:rect l="0" t="0" r="0" b="0"/>
              <a:pathLst>
                <a:path w="123826" h="102065">
                  <a:moveTo>
                    <a:pt x="0" y="27100"/>
                  </a:moveTo>
                  <a:lnTo>
                    <a:pt x="0" y="27100"/>
                  </a:lnTo>
                  <a:lnTo>
                    <a:pt x="0" y="22043"/>
                  </a:lnTo>
                  <a:lnTo>
                    <a:pt x="2822" y="16739"/>
                  </a:lnTo>
                  <a:lnTo>
                    <a:pt x="5057" y="13843"/>
                  </a:lnTo>
                  <a:lnTo>
                    <a:pt x="10361" y="10625"/>
                  </a:lnTo>
                  <a:lnTo>
                    <a:pt x="16246" y="8136"/>
                  </a:lnTo>
                  <a:lnTo>
                    <a:pt x="25510" y="1843"/>
                  </a:lnTo>
                  <a:lnTo>
                    <a:pt x="31799" y="0"/>
                  </a:lnTo>
                  <a:lnTo>
                    <a:pt x="34958" y="566"/>
                  </a:lnTo>
                  <a:lnTo>
                    <a:pt x="41290" y="4018"/>
                  </a:lnTo>
                  <a:lnTo>
                    <a:pt x="50804" y="22025"/>
                  </a:lnTo>
                  <a:lnTo>
                    <a:pt x="55269" y="42412"/>
                  </a:lnTo>
                  <a:lnTo>
                    <a:pt x="48784" y="89227"/>
                  </a:lnTo>
                  <a:lnTo>
                    <a:pt x="47339" y="93918"/>
                  </a:lnTo>
                  <a:lnTo>
                    <a:pt x="45318" y="97045"/>
                  </a:lnTo>
                  <a:lnTo>
                    <a:pt x="39525" y="102064"/>
                  </a:lnTo>
                  <a:lnTo>
                    <a:pt x="35911" y="99929"/>
                  </a:lnTo>
                  <a:lnTo>
                    <a:pt x="33466" y="97877"/>
                  </a:lnTo>
                  <a:lnTo>
                    <a:pt x="30749" y="89954"/>
                  </a:lnTo>
                  <a:lnTo>
                    <a:pt x="30024" y="84878"/>
                  </a:lnTo>
                  <a:lnTo>
                    <a:pt x="34061" y="67620"/>
                  </a:lnTo>
                  <a:lnTo>
                    <a:pt x="47016" y="44045"/>
                  </a:lnTo>
                  <a:lnTo>
                    <a:pt x="64260" y="27064"/>
                  </a:lnTo>
                  <a:lnTo>
                    <a:pt x="79360" y="21792"/>
                  </a:lnTo>
                  <a:lnTo>
                    <a:pt x="123825" y="17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883">
              <a:extLst>
                <a:ext uri="{FF2B5EF4-FFF2-40B4-BE49-F238E27FC236}">
                  <a16:creationId xmlns:a16="http://schemas.microsoft.com/office/drawing/2014/main" id="{98A0995D-5832-5816-FC33-DBBDC2FB14AE}"/>
                </a:ext>
              </a:extLst>
            </p:cNvPr>
            <p:cNvSpPr/>
            <p:nvPr>
              <p:custDataLst>
                <p:tags r:id="rId130"/>
              </p:custDataLst>
            </p:nvPr>
          </p:nvSpPr>
          <p:spPr>
            <a:xfrm>
              <a:off x="2266950" y="1324126"/>
              <a:ext cx="95216" cy="104625"/>
            </a:xfrm>
            <a:custGeom>
              <a:avLst/>
              <a:gdLst/>
              <a:ahLst/>
              <a:cxnLst/>
              <a:rect l="0" t="0" r="0" b="0"/>
              <a:pathLst>
                <a:path w="95216" h="104625">
                  <a:moveTo>
                    <a:pt x="85725" y="18899"/>
                  </a:moveTo>
                  <a:lnTo>
                    <a:pt x="85725" y="18899"/>
                  </a:lnTo>
                  <a:lnTo>
                    <a:pt x="90781" y="18899"/>
                  </a:lnTo>
                  <a:lnTo>
                    <a:pt x="92271" y="17841"/>
                  </a:lnTo>
                  <a:lnTo>
                    <a:pt x="93264" y="16077"/>
                  </a:lnTo>
                  <a:lnTo>
                    <a:pt x="95215" y="357"/>
                  </a:lnTo>
                  <a:lnTo>
                    <a:pt x="85127" y="0"/>
                  </a:lnTo>
                  <a:lnTo>
                    <a:pt x="77345" y="2738"/>
                  </a:lnTo>
                  <a:lnTo>
                    <a:pt x="70359" y="6425"/>
                  </a:lnTo>
                  <a:lnTo>
                    <a:pt x="60476" y="9558"/>
                  </a:lnTo>
                  <a:lnTo>
                    <a:pt x="54042" y="14042"/>
                  </a:lnTo>
                  <a:lnTo>
                    <a:pt x="50477" y="19563"/>
                  </a:lnTo>
                  <a:lnTo>
                    <a:pt x="47792" y="36106"/>
                  </a:lnTo>
                  <a:lnTo>
                    <a:pt x="52731" y="47516"/>
                  </a:lnTo>
                  <a:lnTo>
                    <a:pt x="55262" y="50677"/>
                  </a:lnTo>
                  <a:lnTo>
                    <a:pt x="62823" y="56184"/>
                  </a:lnTo>
                  <a:lnTo>
                    <a:pt x="64963" y="61223"/>
                  </a:lnTo>
                  <a:lnTo>
                    <a:pt x="66592" y="62990"/>
                  </a:lnTo>
                  <a:lnTo>
                    <a:pt x="71224" y="64953"/>
                  </a:lnTo>
                  <a:lnTo>
                    <a:pt x="76810" y="71470"/>
                  </a:lnTo>
                  <a:lnTo>
                    <a:pt x="83964" y="82788"/>
                  </a:lnTo>
                  <a:lnTo>
                    <a:pt x="85204" y="89805"/>
                  </a:lnTo>
                  <a:lnTo>
                    <a:pt x="83261" y="92628"/>
                  </a:lnTo>
                  <a:lnTo>
                    <a:pt x="75457" y="98587"/>
                  </a:lnTo>
                  <a:lnTo>
                    <a:pt x="64221" y="102835"/>
                  </a:lnTo>
                  <a:lnTo>
                    <a:pt x="19583" y="104519"/>
                  </a:lnTo>
                  <a:lnTo>
                    <a:pt x="0" y="1046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4" name="SMARTInkShape-884">
              <a:extLst>
                <a:ext uri="{FF2B5EF4-FFF2-40B4-BE49-F238E27FC236}">
                  <a16:creationId xmlns:a16="http://schemas.microsoft.com/office/drawing/2014/main" id="{D2E538CF-E4AC-7FE6-8385-D09E841213F8}"/>
                </a:ext>
              </a:extLst>
            </p:cNvPr>
            <p:cNvSpPr/>
            <p:nvPr>
              <p:custDataLst>
                <p:tags r:id="rId131"/>
              </p:custDataLst>
            </p:nvPr>
          </p:nvSpPr>
          <p:spPr>
            <a:xfrm>
              <a:off x="2505075" y="1328972"/>
              <a:ext cx="1" cy="23579"/>
            </a:xfrm>
            <a:custGeom>
              <a:avLst/>
              <a:gdLst/>
              <a:ahLst/>
              <a:cxnLst/>
              <a:rect l="0" t="0" r="0" b="0"/>
              <a:pathLst>
                <a:path w="1" h="23579">
                  <a:moveTo>
                    <a:pt x="0" y="23578"/>
                  </a:moveTo>
                  <a:lnTo>
                    <a:pt x="0" y="23578"/>
                  </a:lnTo>
                  <a:lnTo>
                    <a:pt x="0" y="0"/>
                  </a:lnTo>
                  <a:lnTo>
                    <a:pt x="0" y="452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5" name="SMARTInkShape-885">
              <a:extLst>
                <a:ext uri="{FF2B5EF4-FFF2-40B4-BE49-F238E27FC236}">
                  <a16:creationId xmlns:a16="http://schemas.microsoft.com/office/drawing/2014/main" id="{84D82CAF-6491-CA7A-6410-8EC13268ED98}"/>
                </a:ext>
              </a:extLst>
            </p:cNvPr>
            <p:cNvSpPr/>
            <p:nvPr>
              <p:custDataLst>
                <p:tags r:id="rId132"/>
              </p:custDataLst>
            </p:nvPr>
          </p:nvSpPr>
          <p:spPr>
            <a:xfrm>
              <a:off x="2486025" y="1419225"/>
              <a:ext cx="38101" cy="9526"/>
            </a:xfrm>
            <a:custGeom>
              <a:avLst/>
              <a:gdLst/>
              <a:ahLst/>
              <a:cxnLst/>
              <a:rect l="0" t="0" r="0" b="0"/>
              <a:pathLst>
                <a:path w="38101" h="9526">
                  <a:moveTo>
                    <a:pt x="0" y="0"/>
                  </a:moveTo>
                  <a:lnTo>
                    <a:pt x="0" y="0"/>
                  </a:lnTo>
                  <a:lnTo>
                    <a:pt x="5056" y="5057"/>
                  </a:lnTo>
                  <a:lnTo>
                    <a:pt x="13183" y="7539"/>
                  </a:lnTo>
                  <a:lnTo>
                    <a:pt x="381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2" name="SMARTInkShape-Group229">
            <a:extLst>
              <a:ext uri="{FF2B5EF4-FFF2-40B4-BE49-F238E27FC236}">
                <a16:creationId xmlns:a16="http://schemas.microsoft.com/office/drawing/2014/main" id="{015E6D99-4B35-2A14-19C5-F20746ED4F4F}"/>
              </a:ext>
            </a:extLst>
          </p:cNvPr>
          <p:cNvGrpSpPr/>
          <p:nvPr/>
        </p:nvGrpSpPr>
        <p:grpSpPr>
          <a:xfrm>
            <a:off x="2828925" y="1181100"/>
            <a:ext cx="971551" cy="275114"/>
            <a:chOff x="2828925" y="1181100"/>
            <a:chExt cx="971551" cy="275114"/>
          </a:xfrm>
        </p:grpSpPr>
        <p:sp>
          <p:nvSpPr>
            <p:cNvPr id="357" name="SMARTInkShape-886">
              <a:extLst>
                <a:ext uri="{FF2B5EF4-FFF2-40B4-BE49-F238E27FC236}">
                  <a16:creationId xmlns:a16="http://schemas.microsoft.com/office/drawing/2014/main" id="{27AEEE3C-10E3-D2B3-4AC9-03ACA5ADBA1A}"/>
                </a:ext>
              </a:extLst>
            </p:cNvPr>
            <p:cNvSpPr/>
            <p:nvPr>
              <p:custDataLst>
                <p:tags r:id="rId120"/>
              </p:custDataLst>
            </p:nvPr>
          </p:nvSpPr>
          <p:spPr>
            <a:xfrm>
              <a:off x="2828925" y="1324483"/>
              <a:ext cx="238126" cy="130140"/>
            </a:xfrm>
            <a:custGeom>
              <a:avLst/>
              <a:gdLst/>
              <a:ahLst/>
              <a:cxnLst/>
              <a:rect l="0" t="0" r="0" b="0"/>
              <a:pathLst>
                <a:path w="238126" h="130140">
                  <a:moveTo>
                    <a:pt x="0" y="18542"/>
                  </a:moveTo>
                  <a:lnTo>
                    <a:pt x="0" y="18542"/>
                  </a:lnTo>
                  <a:lnTo>
                    <a:pt x="8662" y="10938"/>
                  </a:lnTo>
                  <a:lnTo>
                    <a:pt x="22793" y="3354"/>
                  </a:lnTo>
                  <a:lnTo>
                    <a:pt x="37585" y="255"/>
                  </a:lnTo>
                  <a:lnTo>
                    <a:pt x="40932" y="0"/>
                  </a:lnTo>
                  <a:lnTo>
                    <a:pt x="60811" y="9756"/>
                  </a:lnTo>
                  <a:lnTo>
                    <a:pt x="76697" y="26052"/>
                  </a:lnTo>
                  <a:lnTo>
                    <a:pt x="88106" y="49342"/>
                  </a:lnTo>
                  <a:lnTo>
                    <a:pt x="93133" y="81408"/>
                  </a:lnTo>
                  <a:lnTo>
                    <a:pt x="89566" y="107607"/>
                  </a:lnTo>
                  <a:lnTo>
                    <a:pt x="81807" y="123719"/>
                  </a:lnTo>
                  <a:lnTo>
                    <a:pt x="77821" y="126760"/>
                  </a:lnTo>
                  <a:lnTo>
                    <a:pt x="67748" y="130139"/>
                  </a:lnTo>
                  <a:lnTo>
                    <a:pt x="56216" y="128819"/>
                  </a:lnTo>
                  <a:lnTo>
                    <a:pt x="50178" y="126985"/>
                  </a:lnTo>
                  <a:lnTo>
                    <a:pt x="46151" y="122587"/>
                  </a:lnTo>
                  <a:lnTo>
                    <a:pt x="41679" y="109234"/>
                  </a:lnTo>
                  <a:lnTo>
                    <a:pt x="44217" y="83866"/>
                  </a:lnTo>
                  <a:lnTo>
                    <a:pt x="56728" y="56242"/>
                  </a:lnTo>
                  <a:lnTo>
                    <a:pt x="65077" y="45881"/>
                  </a:lnTo>
                  <a:lnTo>
                    <a:pt x="92060" y="24533"/>
                  </a:lnTo>
                  <a:lnTo>
                    <a:pt x="135228" y="9573"/>
                  </a:lnTo>
                  <a:lnTo>
                    <a:pt x="156410" y="5031"/>
                  </a:lnTo>
                  <a:lnTo>
                    <a:pt x="197757" y="8283"/>
                  </a:lnTo>
                  <a:lnTo>
                    <a:pt x="238125" y="90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887">
              <a:extLst>
                <a:ext uri="{FF2B5EF4-FFF2-40B4-BE49-F238E27FC236}">
                  <a16:creationId xmlns:a16="http://schemas.microsoft.com/office/drawing/2014/main" id="{56511164-FE72-6FF6-D779-F41EEABCF2D0}"/>
                </a:ext>
              </a:extLst>
            </p:cNvPr>
            <p:cNvSpPr/>
            <p:nvPr>
              <p:custDataLst>
                <p:tags r:id="rId121"/>
              </p:custDataLst>
            </p:nvPr>
          </p:nvSpPr>
          <p:spPr>
            <a:xfrm>
              <a:off x="3042170" y="1324186"/>
              <a:ext cx="291531" cy="113979"/>
            </a:xfrm>
            <a:custGeom>
              <a:avLst/>
              <a:gdLst/>
              <a:ahLst/>
              <a:cxnLst/>
              <a:rect l="0" t="0" r="0" b="0"/>
              <a:pathLst>
                <a:path w="291531" h="113979">
                  <a:moveTo>
                    <a:pt x="110605" y="47414"/>
                  </a:moveTo>
                  <a:lnTo>
                    <a:pt x="110605" y="47414"/>
                  </a:lnTo>
                  <a:lnTo>
                    <a:pt x="110605" y="20566"/>
                  </a:lnTo>
                  <a:lnTo>
                    <a:pt x="105549" y="14294"/>
                  </a:lnTo>
                  <a:lnTo>
                    <a:pt x="92291" y="5733"/>
                  </a:lnTo>
                  <a:lnTo>
                    <a:pt x="80014" y="1550"/>
                  </a:lnTo>
                  <a:lnTo>
                    <a:pt x="54504" y="10424"/>
                  </a:lnTo>
                  <a:lnTo>
                    <a:pt x="30247" y="26458"/>
                  </a:lnTo>
                  <a:lnTo>
                    <a:pt x="9655" y="49672"/>
                  </a:lnTo>
                  <a:lnTo>
                    <a:pt x="2238" y="67467"/>
                  </a:lnTo>
                  <a:lnTo>
                    <a:pt x="0" y="84902"/>
                  </a:lnTo>
                  <a:lnTo>
                    <a:pt x="4853" y="109827"/>
                  </a:lnTo>
                  <a:lnTo>
                    <a:pt x="6237" y="111248"/>
                  </a:lnTo>
                  <a:lnTo>
                    <a:pt x="13945" y="113715"/>
                  </a:lnTo>
                  <a:lnTo>
                    <a:pt x="25050" y="113978"/>
                  </a:lnTo>
                  <a:lnTo>
                    <a:pt x="41746" y="109000"/>
                  </a:lnTo>
                  <a:lnTo>
                    <a:pt x="55042" y="100822"/>
                  </a:lnTo>
                  <a:lnTo>
                    <a:pt x="87404" y="69430"/>
                  </a:lnTo>
                  <a:lnTo>
                    <a:pt x="115872" y="23180"/>
                  </a:lnTo>
                  <a:lnTo>
                    <a:pt x="118868" y="14951"/>
                  </a:lnTo>
                  <a:lnTo>
                    <a:pt x="119289" y="15189"/>
                  </a:lnTo>
                  <a:lnTo>
                    <a:pt x="119569" y="16405"/>
                  </a:lnTo>
                  <a:lnTo>
                    <a:pt x="118698" y="17217"/>
                  </a:lnTo>
                  <a:lnTo>
                    <a:pt x="114907" y="18118"/>
                  </a:lnTo>
                  <a:lnTo>
                    <a:pt x="113473" y="19417"/>
                  </a:lnTo>
                  <a:lnTo>
                    <a:pt x="111880" y="23682"/>
                  </a:lnTo>
                  <a:lnTo>
                    <a:pt x="107832" y="50301"/>
                  </a:lnTo>
                  <a:lnTo>
                    <a:pt x="102414" y="63271"/>
                  </a:lnTo>
                  <a:lnTo>
                    <a:pt x="109398" y="87642"/>
                  </a:lnTo>
                  <a:lnTo>
                    <a:pt x="110858" y="90108"/>
                  </a:lnTo>
                  <a:lnTo>
                    <a:pt x="112891" y="91752"/>
                  </a:lnTo>
                  <a:lnTo>
                    <a:pt x="118700" y="94390"/>
                  </a:lnTo>
                  <a:lnTo>
                    <a:pt x="138319" y="81725"/>
                  </a:lnTo>
                  <a:lnTo>
                    <a:pt x="146911" y="72894"/>
                  </a:lnTo>
                  <a:lnTo>
                    <a:pt x="177233" y="27695"/>
                  </a:lnTo>
                  <a:lnTo>
                    <a:pt x="196165" y="0"/>
                  </a:lnTo>
                  <a:lnTo>
                    <a:pt x="196328" y="44847"/>
                  </a:lnTo>
                  <a:lnTo>
                    <a:pt x="204530" y="82392"/>
                  </a:lnTo>
                  <a:lnTo>
                    <a:pt x="203914" y="86608"/>
                  </a:lnTo>
                  <a:lnTo>
                    <a:pt x="202444" y="89418"/>
                  </a:lnTo>
                  <a:lnTo>
                    <a:pt x="200406" y="91292"/>
                  </a:lnTo>
                  <a:lnTo>
                    <a:pt x="200106" y="92541"/>
                  </a:lnTo>
                  <a:lnTo>
                    <a:pt x="200964" y="93374"/>
                  </a:lnTo>
                  <a:lnTo>
                    <a:pt x="204889" y="94710"/>
                  </a:lnTo>
                  <a:lnTo>
                    <a:pt x="210625" y="89885"/>
                  </a:lnTo>
                  <a:lnTo>
                    <a:pt x="244854" y="42372"/>
                  </a:lnTo>
                  <a:lnTo>
                    <a:pt x="278544" y="13722"/>
                  </a:lnTo>
                  <a:lnTo>
                    <a:pt x="289654" y="9894"/>
                  </a:lnTo>
                  <a:lnTo>
                    <a:pt x="290724" y="15216"/>
                  </a:lnTo>
                  <a:lnTo>
                    <a:pt x="291530" y="54109"/>
                  </a:lnTo>
                  <a:lnTo>
                    <a:pt x="282055" y="1045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9" name="SMARTInkShape-888">
              <a:extLst>
                <a:ext uri="{FF2B5EF4-FFF2-40B4-BE49-F238E27FC236}">
                  <a16:creationId xmlns:a16="http://schemas.microsoft.com/office/drawing/2014/main" id="{EEBA32F0-1F42-A0D7-D5BA-4F8AECAFAD91}"/>
                </a:ext>
              </a:extLst>
            </p:cNvPr>
            <p:cNvSpPr/>
            <p:nvPr>
              <p:custDataLst>
                <p:tags r:id="rId122"/>
              </p:custDataLst>
            </p:nvPr>
          </p:nvSpPr>
          <p:spPr>
            <a:xfrm>
              <a:off x="3392907" y="1181100"/>
              <a:ext cx="112294" cy="246965"/>
            </a:xfrm>
            <a:custGeom>
              <a:avLst/>
              <a:gdLst/>
              <a:ahLst/>
              <a:cxnLst/>
              <a:rect l="0" t="0" r="0" b="0"/>
              <a:pathLst>
                <a:path w="112294" h="246965">
                  <a:moveTo>
                    <a:pt x="74193" y="219075"/>
                  </a:moveTo>
                  <a:lnTo>
                    <a:pt x="74193" y="219075"/>
                  </a:lnTo>
                  <a:lnTo>
                    <a:pt x="74193" y="214018"/>
                  </a:lnTo>
                  <a:lnTo>
                    <a:pt x="77015" y="208714"/>
                  </a:lnTo>
                  <a:lnTo>
                    <a:pt x="79249" y="205818"/>
                  </a:lnTo>
                  <a:lnTo>
                    <a:pt x="79681" y="202828"/>
                  </a:lnTo>
                  <a:lnTo>
                    <a:pt x="73319" y="165973"/>
                  </a:lnTo>
                  <a:lnTo>
                    <a:pt x="69218" y="159138"/>
                  </a:lnTo>
                  <a:lnTo>
                    <a:pt x="65585" y="156892"/>
                  </a:lnTo>
                  <a:lnTo>
                    <a:pt x="47367" y="153287"/>
                  </a:lnTo>
                  <a:lnTo>
                    <a:pt x="43609" y="152992"/>
                  </a:lnTo>
                  <a:lnTo>
                    <a:pt x="33788" y="158307"/>
                  </a:lnTo>
                  <a:lnTo>
                    <a:pt x="23427" y="165609"/>
                  </a:lnTo>
                  <a:lnTo>
                    <a:pt x="15294" y="168854"/>
                  </a:lnTo>
                  <a:lnTo>
                    <a:pt x="8152" y="175941"/>
                  </a:lnTo>
                  <a:lnTo>
                    <a:pt x="2509" y="186146"/>
                  </a:lnTo>
                  <a:lnTo>
                    <a:pt x="0" y="197737"/>
                  </a:lnTo>
                  <a:lnTo>
                    <a:pt x="1707" y="207122"/>
                  </a:lnTo>
                  <a:lnTo>
                    <a:pt x="24751" y="245334"/>
                  </a:lnTo>
                  <a:lnTo>
                    <a:pt x="36142" y="246964"/>
                  </a:lnTo>
                  <a:lnTo>
                    <a:pt x="39301" y="246134"/>
                  </a:lnTo>
                  <a:lnTo>
                    <a:pt x="41407" y="244523"/>
                  </a:lnTo>
                  <a:lnTo>
                    <a:pt x="63149" y="204781"/>
                  </a:lnTo>
                  <a:lnTo>
                    <a:pt x="77068" y="162864"/>
                  </a:lnTo>
                  <a:lnTo>
                    <a:pt x="82404" y="116406"/>
                  </a:lnTo>
                  <a:lnTo>
                    <a:pt x="86281" y="69286"/>
                  </a:lnTo>
                  <a:lnTo>
                    <a:pt x="98873" y="26998"/>
                  </a:lnTo>
                  <a:lnTo>
                    <a:pt x="102672" y="8940"/>
                  </a:lnTo>
                  <a:lnTo>
                    <a:pt x="104821" y="5960"/>
                  </a:lnTo>
                  <a:lnTo>
                    <a:pt x="11229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0" name="SMARTInkShape-889">
              <a:extLst>
                <a:ext uri="{FF2B5EF4-FFF2-40B4-BE49-F238E27FC236}">
                  <a16:creationId xmlns:a16="http://schemas.microsoft.com/office/drawing/2014/main" id="{48BDB111-72C9-D67B-CFB6-C424DC175E9E}"/>
                </a:ext>
              </a:extLst>
            </p:cNvPr>
            <p:cNvSpPr/>
            <p:nvPr>
              <p:custDataLst>
                <p:tags r:id="rId123"/>
              </p:custDataLst>
            </p:nvPr>
          </p:nvSpPr>
          <p:spPr>
            <a:xfrm>
              <a:off x="3529924" y="1344626"/>
              <a:ext cx="59007" cy="97257"/>
            </a:xfrm>
            <a:custGeom>
              <a:avLst/>
              <a:gdLst/>
              <a:ahLst/>
              <a:cxnLst/>
              <a:rect l="0" t="0" r="0" b="0"/>
              <a:pathLst>
                <a:path w="59007" h="97257">
                  <a:moveTo>
                    <a:pt x="32426" y="46024"/>
                  </a:moveTo>
                  <a:lnTo>
                    <a:pt x="32426" y="46024"/>
                  </a:lnTo>
                  <a:lnTo>
                    <a:pt x="37482" y="46024"/>
                  </a:lnTo>
                  <a:lnTo>
                    <a:pt x="38972" y="44966"/>
                  </a:lnTo>
                  <a:lnTo>
                    <a:pt x="39965" y="43202"/>
                  </a:lnTo>
                  <a:lnTo>
                    <a:pt x="41558" y="32767"/>
                  </a:lnTo>
                  <a:lnTo>
                    <a:pt x="41941" y="3803"/>
                  </a:lnTo>
                  <a:lnTo>
                    <a:pt x="39827" y="2001"/>
                  </a:lnTo>
                  <a:lnTo>
                    <a:pt x="31835" y="0"/>
                  </a:lnTo>
                  <a:lnTo>
                    <a:pt x="27798" y="1583"/>
                  </a:lnTo>
                  <a:lnTo>
                    <a:pt x="20491" y="8986"/>
                  </a:lnTo>
                  <a:lnTo>
                    <a:pt x="743" y="43221"/>
                  </a:lnTo>
                  <a:lnTo>
                    <a:pt x="0" y="58537"/>
                  </a:lnTo>
                  <a:lnTo>
                    <a:pt x="3198" y="73810"/>
                  </a:lnTo>
                  <a:lnTo>
                    <a:pt x="10948" y="88359"/>
                  </a:lnTo>
                  <a:lnTo>
                    <a:pt x="16883" y="95884"/>
                  </a:lnTo>
                  <a:lnTo>
                    <a:pt x="21006" y="97256"/>
                  </a:lnTo>
                  <a:lnTo>
                    <a:pt x="31231" y="95957"/>
                  </a:lnTo>
                  <a:lnTo>
                    <a:pt x="40009" y="89031"/>
                  </a:lnTo>
                  <a:lnTo>
                    <a:pt x="47438" y="77838"/>
                  </a:lnTo>
                  <a:lnTo>
                    <a:pt x="56513" y="54745"/>
                  </a:lnTo>
                  <a:lnTo>
                    <a:pt x="59006" y="40728"/>
                  </a:lnTo>
                  <a:lnTo>
                    <a:pt x="51476" y="174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890">
              <a:extLst>
                <a:ext uri="{FF2B5EF4-FFF2-40B4-BE49-F238E27FC236}">
                  <a16:creationId xmlns:a16="http://schemas.microsoft.com/office/drawing/2014/main" id="{C5484395-E76F-AA64-073B-DCCE5F5766EA}"/>
                </a:ext>
              </a:extLst>
            </p:cNvPr>
            <p:cNvSpPr/>
            <p:nvPr>
              <p:custDataLst>
                <p:tags r:id="rId124"/>
              </p:custDataLst>
            </p:nvPr>
          </p:nvSpPr>
          <p:spPr>
            <a:xfrm>
              <a:off x="3590925" y="1349719"/>
              <a:ext cx="209551" cy="106495"/>
            </a:xfrm>
            <a:custGeom>
              <a:avLst/>
              <a:gdLst/>
              <a:ahLst/>
              <a:cxnLst/>
              <a:rect l="0" t="0" r="0" b="0"/>
              <a:pathLst>
                <a:path w="209551" h="106495">
                  <a:moveTo>
                    <a:pt x="0" y="50456"/>
                  </a:moveTo>
                  <a:lnTo>
                    <a:pt x="0" y="50456"/>
                  </a:lnTo>
                  <a:lnTo>
                    <a:pt x="31471" y="21807"/>
                  </a:lnTo>
                  <a:lnTo>
                    <a:pt x="44434" y="14223"/>
                  </a:lnTo>
                  <a:lnTo>
                    <a:pt x="51736" y="12909"/>
                  </a:lnTo>
                  <a:lnTo>
                    <a:pt x="53541" y="14842"/>
                  </a:lnTo>
                  <a:lnTo>
                    <a:pt x="55545" y="22633"/>
                  </a:lnTo>
                  <a:lnTo>
                    <a:pt x="53615" y="33151"/>
                  </a:lnTo>
                  <a:lnTo>
                    <a:pt x="49400" y="50973"/>
                  </a:lnTo>
                  <a:lnTo>
                    <a:pt x="45329" y="69659"/>
                  </a:lnTo>
                  <a:lnTo>
                    <a:pt x="40242" y="88601"/>
                  </a:lnTo>
                  <a:lnTo>
                    <a:pt x="38226" y="106494"/>
                  </a:lnTo>
                  <a:lnTo>
                    <a:pt x="68695" y="76986"/>
                  </a:lnTo>
                  <a:lnTo>
                    <a:pt x="106596" y="29977"/>
                  </a:lnTo>
                  <a:lnTo>
                    <a:pt x="113698" y="25479"/>
                  </a:lnTo>
                  <a:lnTo>
                    <a:pt x="123232" y="22092"/>
                  </a:lnTo>
                  <a:lnTo>
                    <a:pt x="123773" y="35157"/>
                  </a:lnTo>
                  <a:lnTo>
                    <a:pt x="114886" y="80699"/>
                  </a:lnTo>
                  <a:lnTo>
                    <a:pt x="114377" y="101280"/>
                  </a:lnTo>
                  <a:lnTo>
                    <a:pt x="114352" y="101272"/>
                  </a:lnTo>
                  <a:lnTo>
                    <a:pt x="114310" y="98711"/>
                  </a:lnTo>
                  <a:lnTo>
                    <a:pt x="119360" y="98268"/>
                  </a:lnTo>
                  <a:lnTo>
                    <a:pt x="124663" y="92520"/>
                  </a:lnTo>
                  <a:lnTo>
                    <a:pt x="153309" y="49132"/>
                  </a:lnTo>
                  <a:lnTo>
                    <a:pt x="183646" y="2017"/>
                  </a:lnTo>
                  <a:lnTo>
                    <a:pt x="186989" y="172"/>
                  </a:lnTo>
                  <a:lnTo>
                    <a:pt x="190276" y="0"/>
                  </a:lnTo>
                  <a:lnTo>
                    <a:pt x="198100" y="2272"/>
                  </a:lnTo>
                  <a:lnTo>
                    <a:pt x="199912" y="43934"/>
                  </a:lnTo>
                  <a:lnTo>
                    <a:pt x="200020" y="89843"/>
                  </a:lnTo>
                  <a:lnTo>
                    <a:pt x="201081" y="92589"/>
                  </a:lnTo>
                  <a:lnTo>
                    <a:pt x="202846" y="94420"/>
                  </a:lnTo>
                  <a:lnTo>
                    <a:pt x="209550" y="980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9" name="SMARTInkShape-Group230">
            <a:extLst>
              <a:ext uri="{FF2B5EF4-FFF2-40B4-BE49-F238E27FC236}">
                <a16:creationId xmlns:a16="http://schemas.microsoft.com/office/drawing/2014/main" id="{E97194EE-AA43-1BB2-D50D-03B0ADFB5A00}"/>
              </a:ext>
            </a:extLst>
          </p:cNvPr>
          <p:cNvGrpSpPr/>
          <p:nvPr/>
        </p:nvGrpSpPr>
        <p:grpSpPr>
          <a:xfrm>
            <a:off x="4095750" y="1200542"/>
            <a:ext cx="971551" cy="371084"/>
            <a:chOff x="4095750" y="1200542"/>
            <a:chExt cx="971551" cy="371084"/>
          </a:xfrm>
        </p:grpSpPr>
        <p:sp>
          <p:nvSpPr>
            <p:cNvPr id="363" name="SMARTInkShape-891">
              <a:extLst>
                <a:ext uri="{FF2B5EF4-FFF2-40B4-BE49-F238E27FC236}">
                  <a16:creationId xmlns:a16="http://schemas.microsoft.com/office/drawing/2014/main" id="{0E83D98A-04BA-8BB9-59A7-FAD7F80DB66D}"/>
                </a:ext>
              </a:extLst>
            </p:cNvPr>
            <p:cNvSpPr/>
            <p:nvPr>
              <p:custDataLst>
                <p:tags r:id="rId114"/>
              </p:custDataLst>
            </p:nvPr>
          </p:nvSpPr>
          <p:spPr>
            <a:xfrm>
              <a:off x="4095750" y="1305041"/>
              <a:ext cx="166731" cy="111316"/>
            </a:xfrm>
            <a:custGeom>
              <a:avLst/>
              <a:gdLst/>
              <a:ahLst/>
              <a:cxnLst/>
              <a:rect l="0" t="0" r="0" b="0"/>
              <a:pathLst>
                <a:path w="166731" h="111316">
                  <a:moveTo>
                    <a:pt x="133350" y="9409"/>
                  </a:moveTo>
                  <a:lnTo>
                    <a:pt x="133350" y="9409"/>
                  </a:lnTo>
                  <a:lnTo>
                    <a:pt x="138406" y="4352"/>
                  </a:lnTo>
                  <a:lnTo>
                    <a:pt x="143711" y="1870"/>
                  </a:lnTo>
                  <a:lnTo>
                    <a:pt x="150683" y="276"/>
                  </a:lnTo>
                  <a:lnTo>
                    <a:pt x="148815" y="58"/>
                  </a:lnTo>
                  <a:lnTo>
                    <a:pt x="146835" y="0"/>
                  </a:lnTo>
                  <a:lnTo>
                    <a:pt x="141813" y="2758"/>
                  </a:lnTo>
                  <a:lnTo>
                    <a:pt x="133936" y="7511"/>
                  </a:lnTo>
                  <a:lnTo>
                    <a:pt x="94073" y="22277"/>
                  </a:lnTo>
                  <a:lnTo>
                    <a:pt x="61367" y="36117"/>
                  </a:lnTo>
                  <a:lnTo>
                    <a:pt x="61020" y="37798"/>
                  </a:lnTo>
                  <a:lnTo>
                    <a:pt x="63456" y="42487"/>
                  </a:lnTo>
                  <a:lnTo>
                    <a:pt x="80890" y="51077"/>
                  </a:lnTo>
                  <a:lnTo>
                    <a:pt x="125560" y="61568"/>
                  </a:lnTo>
                  <a:lnTo>
                    <a:pt x="152914" y="75193"/>
                  </a:lnTo>
                  <a:lnTo>
                    <a:pt x="163211" y="83802"/>
                  </a:lnTo>
                  <a:lnTo>
                    <a:pt x="165958" y="87579"/>
                  </a:lnTo>
                  <a:lnTo>
                    <a:pt x="166730" y="91156"/>
                  </a:lnTo>
                  <a:lnTo>
                    <a:pt x="166187" y="94599"/>
                  </a:lnTo>
                  <a:lnTo>
                    <a:pt x="164767" y="97952"/>
                  </a:lnTo>
                  <a:lnTo>
                    <a:pt x="151900" y="104500"/>
                  </a:lnTo>
                  <a:lnTo>
                    <a:pt x="120855" y="111315"/>
                  </a:lnTo>
                  <a:lnTo>
                    <a:pt x="84845" y="110512"/>
                  </a:lnTo>
                  <a:lnTo>
                    <a:pt x="47364" y="106393"/>
                  </a:lnTo>
                  <a:lnTo>
                    <a:pt x="0" y="1046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892">
              <a:extLst>
                <a:ext uri="{FF2B5EF4-FFF2-40B4-BE49-F238E27FC236}">
                  <a16:creationId xmlns:a16="http://schemas.microsoft.com/office/drawing/2014/main" id="{9F080165-F5AD-F903-66F2-D9618D57D77A}"/>
                </a:ext>
              </a:extLst>
            </p:cNvPr>
            <p:cNvSpPr/>
            <p:nvPr>
              <p:custDataLst>
                <p:tags r:id="rId115"/>
              </p:custDataLst>
            </p:nvPr>
          </p:nvSpPr>
          <p:spPr>
            <a:xfrm>
              <a:off x="4264400" y="1317655"/>
              <a:ext cx="459587" cy="139671"/>
            </a:xfrm>
            <a:custGeom>
              <a:avLst/>
              <a:gdLst/>
              <a:ahLst/>
              <a:cxnLst/>
              <a:rect l="0" t="0" r="0" b="0"/>
              <a:pathLst>
                <a:path w="459587" h="139671">
                  <a:moveTo>
                    <a:pt x="98050" y="72995"/>
                  </a:moveTo>
                  <a:lnTo>
                    <a:pt x="98050" y="72995"/>
                  </a:lnTo>
                  <a:lnTo>
                    <a:pt x="113238" y="56748"/>
                  </a:lnTo>
                  <a:lnTo>
                    <a:pt x="115955" y="47485"/>
                  </a:lnTo>
                  <a:lnTo>
                    <a:pt x="117055" y="22191"/>
                  </a:lnTo>
                  <a:lnTo>
                    <a:pt x="112030" y="7612"/>
                  </a:lnTo>
                  <a:lnTo>
                    <a:pt x="109487" y="4006"/>
                  </a:lnTo>
                  <a:lnTo>
                    <a:pt x="103839" y="0"/>
                  </a:lnTo>
                  <a:lnTo>
                    <a:pt x="92156" y="1042"/>
                  </a:lnTo>
                  <a:lnTo>
                    <a:pt x="77438" y="6091"/>
                  </a:lnTo>
                  <a:lnTo>
                    <a:pt x="31470" y="37239"/>
                  </a:lnTo>
                  <a:lnTo>
                    <a:pt x="15176" y="54640"/>
                  </a:lnTo>
                  <a:lnTo>
                    <a:pt x="188" y="79482"/>
                  </a:lnTo>
                  <a:lnTo>
                    <a:pt x="0" y="85786"/>
                  </a:lnTo>
                  <a:lnTo>
                    <a:pt x="5437" y="98436"/>
                  </a:lnTo>
                  <a:lnTo>
                    <a:pt x="12085" y="105469"/>
                  </a:lnTo>
                  <a:lnTo>
                    <a:pt x="15340" y="107344"/>
                  </a:lnTo>
                  <a:lnTo>
                    <a:pt x="18568" y="107536"/>
                  </a:lnTo>
                  <a:lnTo>
                    <a:pt x="65529" y="88607"/>
                  </a:lnTo>
                  <a:lnTo>
                    <a:pt x="85002" y="75060"/>
                  </a:lnTo>
                  <a:lnTo>
                    <a:pt x="104185" y="57144"/>
                  </a:lnTo>
                  <a:lnTo>
                    <a:pt x="134291" y="17818"/>
                  </a:lnTo>
                  <a:lnTo>
                    <a:pt x="133852" y="17161"/>
                  </a:lnTo>
                  <a:lnTo>
                    <a:pt x="130543" y="16430"/>
                  </a:lnTo>
                  <a:lnTo>
                    <a:pt x="130295" y="17293"/>
                  </a:lnTo>
                  <a:lnTo>
                    <a:pt x="133945" y="24623"/>
                  </a:lnTo>
                  <a:lnTo>
                    <a:pt x="136064" y="70039"/>
                  </a:lnTo>
                  <a:lnTo>
                    <a:pt x="141181" y="88935"/>
                  </a:lnTo>
                  <a:lnTo>
                    <a:pt x="149400" y="102883"/>
                  </a:lnTo>
                  <a:lnTo>
                    <a:pt x="155444" y="107445"/>
                  </a:lnTo>
                  <a:lnTo>
                    <a:pt x="162892" y="110374"/>
                  </a:lnTo>
                  <a:lnTo>
                    <a:pt x="182383" y="95922"/>
                  </a:lnTo>
                  <a:lnTo>
                    <a:pt x="186023" y="94630"/>
                  </a:lnTo>
                  <a:lnTo>
                    <a:pt x="188449" y="92710"/>
                  </a:lnTo>
                  <a:lnTo>
                    <a:pt x="209691" y="63426"/>
                  </a:lnTo>
                  <a:lnTo>
                    <a:pt x="210578" y="60266"/>
                  </a:lnTo>
                  <a:lnTo>
                    <a:pt x="233653" y="33042"/>
                  </a:lnTo>
                  <a:lnTo>
                    <a:pt x="240515" y="28780"/>
                  </a:lnTo>
                  <a:lnTo>
                    <a:pt x="250200" y="25819"/>
                  </a:lnTo>
                  <a:lnTo>
                    <a:pt x="254925" y="25570"/>
                  </a:lnTo>
                  <a:lnTo>
                    <a:pt x="256608" y="27620"/>
                  </a:lnTo>
                  <a:lnTo>
                    <a:pt x="259532" y="41790"/>
                  </a:lnTo>
                  <a:lnTo>
                    <a:pt x="259958" y="89027"/>
                  </a:lnTo>
                  <a:lnTo>
                    <a:pt x="259975" y="100836"/>
                  </a:lnTo>
                  <a:lnTo>
                    <a:pt x="267579" y="94879"/>
                  </a:lnTo>
                  <a:lnTo>
                    <a:pt x="273232" y="93305"/>
                  </a:lnTo>
                  <a:lnTo>
                    <a:pt x="279273" y="86960"/>
                  </a:lnTo>
                  <a:lnTo>
                    <a:pt x="312039" y="41047"/>
                  </a:lnTo>
                  <a:lnTo>
                    <a:pt x="332578" y="19582"/>
                  </a:lnTo>
                  <a:lnTo>
                    <a:pt x="337399" y="17506"/>
                  </a:lnTo>
                  <a:lnTo>
                    <a:pt x="340166" y="16952"/>
                  </a:lnTo>
                  <a:lnTo>
                    <a:pt x="342011" y="15525"/>
                  </a:lnTo>
                  <a:lnTo>
                    <a:pt x="344060" y="11117"/>
                  </a:lnTo>
                  <a:lnTo>
                    <a:pt x="344607" y="10576"/>
                  </a:lnTo>
                  <a:lnTo>
                    <a:pt x="344971" y="11274"/>
                  </a:lnTo>
                  <a:lnTo>
                    <a:pt x="346663" y="22847"/>
                  </a:lnTo>
                  <a:lnTo>
                    <a:pt x="350714" y="28835"/>
                  </a:lnTo>
                  <a:lnTo>
                    <a:pt x="351160" y="31913"/>
                  </a:lnTo>
                  <a:lnTo>
                    <a:pt x="345883" y="66846"/>
                  </a:lnTo>
                  <a:lnTo>
                    <a:pt x="345702" y="108787"/>
                  </a:lnTo>
                  <a:lnTo>
                    <a:pt x="346760" y="108498"/>
                  </a:lnTo>
                  <a:lnTo>
                    <a:pt x="390947" y="65840"/>
                  </a:lnTo>
                  <a:lnTo>
                    <a:pt x="402145" y="51825"/>
                  </a:lnTo>
                  <a:lnTo>
                    <a:pt x="405555" y="46182"/>
                  </a:lnTo>
                  <a:lnTo>
                    <a:pt x="417811" y="37089"/>
                  </a:lnTo>
                  <a:lnTo>
                    <a:pt x="449681" y="16440"/>
                  </a:lnTo>
                  <a:lnTo>
                    <a:pt x="455298" y="26134"/>
                  </a:lnTo>
                  <a:lnTo>
                    <a:pt x="458607" y="37356"/>
                  </a:lnTo>
                  <a:lnTo>
                    <a:pt x="459586" y="52440"/>
                  </a:lnTo>
                  <a:lnTo>
                    <a:pt x="450275" y="97414"/>
                  </a:lnTo>
                  <a:lnTo>
                    <a:pt x="443106" y="121053"/>
                  </a:lnTo>
                  <a:lnTo>
                    <a:pt x="440950" y="1396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5" name="SMARTInkShape-893">
              <a:extLst>
                <a:ext uri="{FF2B5EF4-FFF2-40B4-BE49-F238E27FC236}">
                  <a16:creationId xmlns:a16="http://schemas.microsoft.com/office/drawing/2014/main" id="{C1098240-3C55-28CA-C3A7-B226C432F7DA}"/>
                </a:ext>
              </a:extLst>
            </p:cNvPr>
            <p:cNvSpPr/>
            <p:nvPr>
              <p:custDataLst>
                <p:tags r:id="rId116"/>
              </p:custDataLst>
            </p:nvPr>
          </p:nvSpPr>
          <p:spPr>
            <a:xfrm>
              <a:off x="4733925" y="1325691"/>
              <a:ext cx="55434" cy="245935"/>
            </a:xfrm>
            <a:custGeom>
              <a:avLst/>
              <a:gdLst/>
              <a:ahLst/>
              <a:cxnLst/>
              <a:rect l="0" t="0" r="0" b="0"/>
              <a:pathLst>
                <a:path w="55434" h="245935">
                  <a:moveTo>
                    <a:pt x="38100" y="17334"/>
                  </a:moveTo>
                  <a:lnTo>
                    <a:pt x="38100" y="17334"/>
                  </a:lnTo>
                  <a:lnTo>
                    <a:pt x="55433" y="0"/>
                  </a:lnTo>
                  <a:lnTo>
                    <a:pt x="51584" y="3849"/>
                  </a:lnTo>
                  <a:lnTo>
                    <a:pt x="49385" y="11694"/>
                  </a:lnTo>
                  <a:lnTo>
                    <a:pt x="41311" y="48733"/>
                  </a:lnTo>
                  <a:lnTo>
                    <a:pt x="35913" y="91897"/>
                  </a:lnTo>
                  <a:lnTo>
                    <a:pt x="24968" y="131310"/>
                  </a:lnTo>
                  <a:lnTo>
                    <a:pt x="12614" y="176216"/>
                  </a:lnTo>
                  <a:lnTo>
                    <a:pt x="2805" y="216758"/>
                  </a:lnTo>
                  <a:lnTo>
                    <a:pt x="0" y="2459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6" name="SMARTInkShape-894">
              <a:extLst>
                <a:ext uri="{FF2B5EF4-FFF2-40B4-BE49-F238E27FC236}">
                  <a16:creationId xmlns:a16="http://schemas.microsoft.com/office/drawing/2014/main" id="{9A94153F-0BA7-6D2D-1795-63D075B0997E}"/>
                </a:ext>
              </a:extLst>
            </p:cNvPr>
            <p:cNvSpPr/>
            <p:nvPr>
              <p:custDataLst>
                <p:tags r:id="rId117"/>
              </p:custDataLst>
            </p:nvPr>
          </p:nvSpPr>
          <p:spPr>
            <a:xfrm>
              <a:off x="4752975" y="1316074"/>
              <a:ext cx="104170" cy="74577"/>
            </a:xfrm>
            <a:custGeom>
              <a:avLst/>
              <a:gdLst/>
              <a:ahLst/>
              <a:cxnLst/>
              <a:rect l="0" t="0" r="0" b="0"/>
              <a:pathLst>
                <a:path w="104170" h="74577">
                  <a:moveTo>
                    <a:pt x="0" y="74576"/>
                  </a:moveTo>
                  <a:lnTo>
                    <a:pt x="0" y="74576"/>
                  </a:lnTo>
                  <a:lnTo>
                    <a:pt x="41757" y="30723"/>
                  </a:lnTo>
                  <a:lnTo>
                    <a:pt x="60466" y="15604"/>
                  </a:lnTo>
                  <a:lnTo>
                    <a:pt x="97873" y="0"/>
                  </a:lnTo>
                  <a:lnTo>
                    <a:pt x="100174" y="517"/>
                  </a:lnTo>
                  <a:lnTo>
                    <a:pt x="101707" y="1920"/>
                  </a:lnTo>
                  <a:lnTo>
                    <a:pt x="102730" y="3914"/>
                  </a:lnTo>
                  <a:lnTo>
                    <a:pt x="104169" y="21889"/>
                  </a:lnTo>
                  <a:lnTo>
                    <a:pt x="101683" y="32815"/>
                  </a:lnTo>
                  <a:lnTo>
                    <a:pt x="91465" y="53509"/>
                  </a:lnTo>
                  <a:lnTo>
                    <a:pt x="82632" y="62744"/>
                  </a:lnTo>
                  <a:lnTo>
                    <a:pt x="72708" y="69317"/>
                  </a:lnTo>
                  <a:lnTo>
                    <a:pt x="64770" y="72239"/>
                  </a:lnTo>
                  <a:lnTo>
                    <a:pt x="36361" y="74371"/>
                  </a:lnTo>
                  <a:lnTo>
                    <a:pt x="9525" y="650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895">
              <a:extLst>
                <a:ext uri="{FF2B5EF4-FFF2-40B4-BE49-F238E27FC236}">
                  <a16:creationId xmlns:a16="http://schemas.microsoft.com/office/drawing/2014/main" id="{0BA1FEDA-6FD6-C431-26F9-573FDA37408D}"/>
                </a:ext>
              </a:extLst>
            </p:cNvPr>
            <p:cNvSpPr/>
            <p:nvPr>
              <p:custDataLst>
                <p:tags r:id="rId118"/>
              </p:custDataLst>
            </p:nvPr>
          </p:nvSpPr>
          <p:spPr>
            <a:xfrm>
              <a:off x="4872487" y="1200542"/>
              <a:ext cx="51315" cy="228209"/>
            </a:xfrm>
            <a:custGeom>
              <a:avLst/>
              <a:gdLst/>
              <a:ahLst/>
              <a:cxnLst/>
              <a:rect l="0" t="0" r="0" b="0"/>
              <a:pathLst>
                <a:path w="51315" h="228209">
                  <a:moveTo>
                    <a:pt x="23363" y="9133"/>
                  </a:moveTo>
                  <a:lnTo>
                    <a:pt x="23363" y="9133"/>
                  </a:lnTo>
                  <a:lnTo>
                    <a:pt x="41263" y="1594"/>
                  </a:lnTo>
                  <a:lnTo>
                    <a:pt x="49830" y="0"/>
                  </a:lnTo>
                  <a:lnTo>
                    <a:pt x="50532" y="928"/>
                  </a:lnTo>
                  <a:lnTo>
                    <a:pt x="51314" y="4781"/>
                  </a:lnTo>
                  <a:lnTo>
                    <a:pt x="50757" y="30028"/>
                  </a:lnTo>
                  <a:lnTo>
                    <a:pt x="43720" y="73046"/>
                  </a:lnTo>
                  <a:lnTo>
                    <a:pt x="40172" y="87986"/>
                  </a:lnTo>
                  <a:lnTo>
                    <a:pt x="25988" y="123666"/>
                  </a:lnTo>
                  <a:lnTo>
                    <a:pt x="16104" y="162818"/>
                  </a:lnTo>
                  <a:lnTo>
                    <a:pt x="0" y="210133"/>
                  </a:lnTo>
                  <a:lnTo>
                    <a:pt x="4313" y="2282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896">
              <a:extLst>
                <a:ext uri="{FF2B5EF4-FFF2-40B4-BE49-F238E27FC236}">
                  <a16:creationId xmlns:a16="http://schemas.microsoft.com/office/drawing/2014/main" id="{DD4B46A6-2D72-2CD8-7442-30433DE6D65E}"/>
                </a:ext>
              </a:extLst>
            </p:cNvPr>
            <p:cNvSpPr/>
            <p:nvPr>
              <p:custDataLst>
                <p:tags r:id="rId119"/>
              </p:custDataLst>
            </p:nvPr>
          </p:nvSpPr>
          <p:spPr>
            <a:xfrm>
              <a:off x="4920188" y="1300689"/>
              <a:ext cx="147113" cy="137587"/>
            </a:xfrm>
            <a:custGeom>
              <a:avLst/>
              <a:gdLst/>
              <a:ahLst/>
              <a:cxnLst/>
              <a:rect l="0" t="0" r="0" b="0"/>
              <a:pathLst>
                <a:path w="147113" h="137587">
                  <a:moveTo>
                    <a:pt x="61387" y="61386"/>
                  </a:moveTo>
                  <a:lnTo>
                    <a:pt x="61387" y="61386"/>
                  </a:lnTo>
                  <a:lnTo>
                    <a:pt x="66443" y="56329"/>
                  </a:lnTo>
                  <a:lnTo>
                    <a:pt x="71748" y="53847"/>
                  </a:lnTo>
                  <a:lnTo>
                    <a:pt x="88833" y="47197"/>
                  </a:lnTo>
                  <a:lnTo>
                    <a:pt x="129801" y="20072"/>
                  </a:lnTo>
                  <a:lnTo>
                    <a:pt x="134127" y="13744"/>
                  </a:lnTo>
                  <a:lnTo>
                    <a:pt x="135280" y="10575"/>
                  </a:lnTo>
                  <a:lnTo>
                    <a:pt x="134991" y="7403"/>
                  </a:lnTo>
                  <a:lnTo>
                    <a:pt x="131847" y="1058"/>
                  </a:lnTo>
                  <a:lnTo>
                    <a:pt x="127411" y="0"/>
                  </a:lnTo>
                  <a:lnTo>
                    <a:pt x="97477" y="5908"/>
                  </a:lnTo>
                  <a:lnTo>
                    <a:pt x="55934" y="22323"/>
                  </a:lnTo>
                  <a:lnTo>
                    <a:pt x="28716" y="39402"/>
                  </a:lnTo>
                  <a:lnTo>
                    <a:pt x="12431" y="54990"/>
                  </a:lnTo>
                  <a:lnTo>
                    <a:pt x="260" y="78718"/>
                  </a:lnTo>
                  <a:lnTo>
                    <a:pt x="0" y="90609"/>
                  </a:lnTo>
                  <a:lnTo>
                    <a:pt x="1411" y="96743"/>
                  </a:lnTo>
                  <a:lnTo>
                    <a:pt x="8626" y="106381"/>
                  </a:lnTo>
                  <a:lnTo>
                    <a:pt x="13512" y="110432"/>
                  </a:lnTo>
                  <a:lnTo>
                    <a:pt x="24587" y="114934"/>
                  </a:lnTo>
                  <a:lnTo>
                    <a:pt x="63871" y="119120"/>
                  </a:lnTo>
                  <a:lnTo>
                    <a:pt x="104485" y="128804"/>
                  </a:lnTo>
                  <a:lnTo>
                    <a:pt x="147112" y="1375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4" name="SMARTInkShape-Group231">
            <a:extLst>
              <a:ext uri="{FF2B5EF4-FFF2-40B4-BE49-F238E27FC236}">
                <a16:creationId xmlns:a16="http://schemas.microsoft.com/office/drawing/2014/main" id="{48D3C793-304C-9E6A-D304-0500F41575C1}"/>
              </a:ext>
            </a:extLst>
          </p:cNvPr>
          <p:cNvGrpSpPr/>
          <p:nvPr/>
        </p:nvGrpSpPr>
        <p:grpSpPr>
          <a:xfrm>
            <a:off x="5286375" y="1238818"/>
            <a:ext cx="2224814" cy="370908"/>
            <a:chOff x="5286375" y="1238818"/>
            <a:chExt cx="2224814" cy="370908"/>
          </a:xfrm>
        </p:grpSpPr>
        <p:sp>
          <p:nvSpPr>
            <p:cNvPr id="370" name="SMARTInkShape-897">
              <a:extLst>
                <a:ext uri="{FF2B5EF4-FFF2-40B4-BE49-F238E27FC236}">
                  <a16:creationId xmlns:a16="http://schemas.microsoft.com/office/drawing/2014/main" id="{0A1B5355-6B3E-CB39-DC07-4E2D698696BA}"/>
                </a:ext>
              </a:extLst>
            </p:cNvPr>
            <p:cNvSpPr/>
            <p:nvPr>
              <p:custDataLst>
                <p:tags r:id="rId100"/>
              </p:custDataLst>
            </p:nvPr>
          </p:nvSpPr>
          <p:spPr>
            <a:xfrm>
              <a:off x="5372100" y="1362075"/>
              <a:ext cx="5673" cy="9526"/>
            </a:xfrm>
            <a:custGeom>
              <a:avLst/>
              <a:gdLst/>
              <a:ahLst/>
              <a:cxnLst/>
              <a:rect l="0" t="0" r="0" b="0"/>
              <a:pathLst>
                <a:path w="5673" h="9526">
                  <a:moveTo>
                    <a:pt x="0" y="9525"/>
                  </a:moveTo>
                  <a:lnTo>
                    <a:pt x="0" y="9525"/>
                  </a:lnTo>
                  <a:lnTo>
                    <a:pt x="5056" y="4468"/>
                  </a:lnTo>
                  <a:lnTo>
                    <a:pt x="5488" y="2979"/>
                  </a:lnTo>
                  <a:lnTo>
                    <a:pt x="4716" y="1986"/>
                  </a:lnTo>
                  <a:lnTo>
                    <a:pt x="931" y="392"/>
                  </a:lnTo>
                  <a:lnTo>
                    <a:pt x="5672" y="78"/>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898">
              <a:extLst>
                <a:ext uri="{FF2B5EF4-FFF2-40B4-BE49-F238E27FC236}">
                  <a16:creationId xmlns:a16="http://schemas.microsoft.com/office/drawing/2014/main" id="{6D2BE376-2412-D1F1-CD91-9BCE626421C7}"/>
                </a:ext>
              </a:extLst>
            </p:cNvPr>
            <p:cNvSpPr/>
            <p:nvPr>
              <p:custDataLst>
                <p:tags r:id="rId101"/>
              </p:custDataLst>
            </p:nvPr>
          </p:nvSpPr>
          <p:spPr>
            <a:xfrm>
              <a:off x="5286375" y="1485900"/>
              <a:ext cx="85333" cy="123826"/>
            </a:xfrm>
            <a:custGeom>
              <a:avLst/>
              <a:gdLst/>
              <a:ahLst/>
              <a:cxnLst/>
              <a:rect l="0" t="0" r="0" b="0"/>
              <a:pathLst>
                <a:path w="85333" h="123826">
                  <a:moveTo>
                    <a:pt x="76200" y="0"/>
                  </a:moveTo>
                  <a:lnTo>
                    <a:pt x="76200" y="0"/>
                  </a:lnTo>
                  <a:lnTo>
                    <a:pt x="82745" y="15209"/>
                  </a:lnTo>
                  <a:lnTo>
                    <a:pt x="85332" y="44781"/>
                  </a:lnTo>
                  <a:lnTo>
                    <a:pt x="80552" y="63598"/>
                  </a:lnTo>
                  <a:lnTo>
                    <a:pt x="69668" y="76244"/>
                  </a:lnTo>
                  <a:lnTo>
                    <a:pt x="26015" y="111482"/>
                  </a:lnTo>
                  <a:lnTo>
                    <a:pt x="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899">
              <a:extLst>
                <a:ext uri="{FF2B5EF4-FFF2-40B4-BE49-F238E27FC236}">
                  <a16:creationId xmlns:a16="http://schemas.microsoft.com/office/drawing/2014/main" id="{5F4BD038-1AA8-5CD0-E9D2-CEE8E4F28226}"/>
                </a:ext>
              </a:extLst>
            </p:cNvPr>
            <p:cNvSpPr/>
            <p:nvPr>
              <p:custDataLst>
                <p:tags r:id="rId102"/>
              </p:custDataLst>
            </p:nvPr>
          </p:nvSpPr>
          <p:spPr>
            <a:xfrm>
              <a:off x="5734488" y="1343025"/>
              <a:ext cx="121926" cy="104776"/>
            </a:xfrm>
            <a:custGeom>
              <a:avLst/>
              <a:gdLst/>
              <a:ahLst/>
              <a:cxnLst/>
              <a:rect l="0" t="0" r="0" b="0"/>
              <a:pathLst>
                <a:path w="121926" h="104776">
                  <a:moveTo>
                    <a:pt x="18612" y="0"/>
                  </a:moveTo>
                  <a:lnTo>
                    <a:pt x="18612" y="0"/>
                  </a:lnTo>
                  <a:lnTo>
                    <a:pt x="26813" y="0"/>
                  </a:lnTo>
                  <a:lnTo>
                    <a:pt x="27254" y="1058"/>
                  </a:lnTo>
                  <a:lnTo>
                    <a:pt x="27744" y="5057"/>
                  </a:lnTo>
                  <a:lnTo>
                    <a:pt x="28933" y="6546"/>
                  </a:lnTo>
                  <a:lnTo>
                    <a:pt x="33077" y="8201"/>
                  </a:lnTo>
                  <a:lnTo>
                    <a:pt x="33547" y="10759"/>
                  </a:lnTo>
                  <a:lnTo>
                    <a:pt x="23354" y="54271"/>
                  </a:lnTo>
                  <a:lnTo>
                    <a:pt x="7039" y="94425"/>
                  </a:lnTo>
                  <a:lnTo>
                    <a:pt x="4547" y="97875"/>
                  </a:lnTo>
                  <a:lnTo>
                    <a:pt x="2885" y="99117"/>
                  </a:lnTo>
                  <a:lnTo>
                    <a:pt x="1777" y="98886"/>
                  </a:lnTo>
                  <a:lnTo>
                    <a:pt x="1039" y="97674"/>
                  </a:lnTo>
                  <a:lnTo>
                    <a:pt x="0" y="90912"/>
                  </a:lnTo>
                  <a:lnTo>
                    <a:pt x="4748" y="77149"/>
                  </a:lnTo>
                  <a:lnTo>
                    <a:pt x="17916" y="59665"/>
                  </a:lnTo>
                  <a:lnTo>
                    <a:pt x="61090" y="25537"/>
                  </a:lnTo>
                  <a:lnTo>
                    <a:pt x="90032" y="13002"/>
                  </a:lnTo>
                  <a:lnTo>
                    <a:pt x="94801" y="11843"/>
                  </a:lnTo>
                  <a:lnTo>
                    <a:pt x="97980" y="10012"/>
                  </a:lnTo>
                  <a:lnTo>
                    <a:pt x="100099" y="7733"/>
                  </a:lnTo>
                  <a:lnTo>
                    <a:pt x="101511" y="5155"/>
                  </a:lnTo>
                  <a:lnTo>
                    <a:pt x="103511" y="4495"/>
                  </a:lnTo>
                  <a:lnTo>
                    <a:pt x="105904" y="5113"/>
                  </a:lnTo>
                  <a:lnTo>
                    <a:pt x="108557" y="6584"/>
                  </a:lnTo>
                  <a:lnTo>
                    <a:pt x="110325" y="8623"/>
                  </a:lnTo>
                  <a:lnTo>
                    <a:pt x="120096" y="33204"/>
                  </a:lnTo>
                  <a:lnTo>
                    <a:pt x="121925" y="45096"/>
                  </a:lnTo>
                  <a:lnTo>
                    <a:pt x="117897" y="68748"/>
                  </a:lnTo>
                  <a:lnTo>
                    <a:pt x="104337"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3" name="SMARTInkShape-900">
              <a:extLst>
                <a:ext uri="{FF2B5EF4-FFF2-40B4-BE49-F238E27FC236}">
                  <a16:creationId xmlns:a16="http://schemas.microsoft.com/office/drawing/2014/main" id="{B5C9C2EA-61E5-B0C3-9979-C32A750CBCA2}"/>
                </a:ext>
              </a:extLst>
            </p:cNvPr>
            <p:cNvSpPr/>
            <p:nvPr>
              <p:custDataLst>
                <p:tags r:id="rId103"/>
              </p:custDataLst>
            </p:nvPr>
          </p:nvSpPr>
          <p:spPr>
            <a:xfrm>
              <a:off x="5907861" y="1345309"/>
              <a:ext cx="78666" cy="115056"/>
            </a:xfrm>
            <a:custGeom>
              <a:avLst/>
              <a:gdLst/>
              <a:ahLst/>
              <a:cxnLst/>
              <a:rect l="0" t="0" r="0" b="0"/>
              <a:pathLst>
                <a:path w="78666" h="115056">
                  <a:moveTo>
                    <a:pt x="54789" y="35816"/>
                  </a:moveTo>
                  <a:lnTo>
                    <a:pt x="54789" y="35816"/>
                  </a:lnTo>
                  <a:lnTo>
                    <a:pt x="54789" y="27615"/>
                  </a:lnTo>
                  <a:lnTo>
                    <a:pt x="62990" y="18206"/>
                  </a:lnTo>
                  <a:lnTo>
                    <a:pt x="64198" y="8691"/>
                  </a:lnTo>
                  <a:lnTo>
                    <a:pt x="47901" y="15569"/>
                  </a:lnTo>
                  <a:lnTo>
                    <a:pt x="24888" y="40153"/>
                  </a:lnTo>
                  <a:lnTo>
                    <a:pt x="2952" y="69862"/>
                  </a:lnTo>
                  <a:lnTo>
                    <a:pt x="0" y="81286"/>
                  </a:lnTo>
                  <a:lnTo>
                    <a:pt x="1510" y="93420"/>
                  </a:lnTo>
                  <a:lnTo>
                    <a:pt x="3395" y="99618"/>
                  </a:lnTo>
                  <a:lnTo>
                    <a:pt x="11134" y="109328"/>
                  </a:lnTo>
                  <a:lnTo>
                    <a:pt x="16160" y="113399"/>
                  </a:lnTo>
                  <a:lnTo>
                    <a:pt x="21628" y="115055"/>
                  </a:lnTo>
                  <a:lnTo>
                    <a:pt x="33348" y="114072"/>
                  </a:lnTo>
                  <a:lnTo>
                    <a:pt x="42790" y="110108"/>
                  </a:lnTo>
                  <a:lnTo>
                    <a:pt x="46789" y="107569"/>
                  </a:lnTo>
                  <a:lnTo>
                    <a:pt x="62532" y="88826"/>
                  </a:lnTo>
                  <a:lnTo>
                    <a:pt x="68814" y="74898"/>
                  </a:lnTo>
                  <a:lnTo>
                    <a:pt x="78665" y="30262"/>
                  </a:lnTo>
                  <a:lnTo>
                    <a:pt x="76690" y="18178"/>
                  </a:lnTo>
                  <a:lnTo>
                    <a:pt x="69627" y="5425"/>
                  </a:lnTo>
                  <a:lnTo>
                    <a:pt x="63854" y="1142"/>
                  </a:lnTo>
                  <a:lnTo>
                    <a:pt x="60832" y="0"/>
                  </a:lnTo>
                  <a:lnTo>
                    <a:pt x="57758" y="297"/>
                  </a:lnTo>
                  <a:lnTo>
                    <a:pt x="45264" y="72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4" name="SMARTInkShape-901">
              <a:extLst>
                <a:ext uri="{FF2B5EF4-FFF2-40B4-BE49-F238E27FC236}">
                  <a16:creationId xmlns:a16="http://schemas.microsoft.com/office/drawing/2014/main" id="{01A16D27-67FF-D9DE-3F5F-044A642BD775}"/>
                </a:ext>
              </a:extLst>
            </p:cNvPr>
            <p:cNvSpPr/>
            <p:nvPr>
              <p:custDataLst>
                <p:tags r:id="rId104"/>
              </p:custDataLst>
            </p:nvPr>
          </p:nvSpPr>
          <p:spPr>
            <a:xfrm>
              <a:off x="6067425" y="1457325"/>
              <a:ext cx="19051" cy="19051"/>
            </a:xfrm>
            <a:custGeom>
              <a:avLst/>
              <a:gdLst/>
              <a:ahLst/>
              <a:cxnLst/>
              <a:rect l="0" t="0" r="0" b="0"/>
              <a:pathLst>
                <a:path w="19051" h="19051">
                  <a:moveTo>
                    <a:pt x="0" y="19050"/>
                  </a:moveTo>
                  <a:lnTo>
                    <a:pt x="0" y="19050"/>
                  </a:lnTo>
                  <a:lnTo>
                    <a:pt x="5056" y="13994"/>
                  </a:lnTo>
                  <a:lnTo>
                    <a:pt x="7539" y="8689"/>
                  </a:lnTo>
                  <a:lnTo>
                    <a:pt x="8201" y="5793"/>
                  </a:lnTo>
                  <a:lnTo>
                    <a:pt x="9701" y="3862"/>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902">
              <a:extLst>
                <a:ext uri="{FF2B5EF4-FFF2-40B4-BE49-F238E27FC236}">
                  <a16:creationId xmlns:a16="http://schemas.microsoft.com/office/drawing/2014/main" id="{0983A9AA-7A1E-47D8-352C-EA2AEACDD5C0}"/>
                </a:ext>
              </a:extLst>
            </p:cNvPr>
            <p:cNvSpPr/>
            <p:nvPr>
              <p:custDataLst>
                <p:tags r:id="rId105"/>
              </p:custDataLst>
            </p:nvPr>
          </p:nvSpPr>
          <p:spPr>
            <a:xfrm>
              <a:off x="6260965" y="1338789"/>
              <a:ext cx="35061" cy="68882"/>
            </a:xfrm>
            <a:custGeom>
              <a:avLst/>
              <a:gdLst/>
              <a:ahLst/>
              <a:cxnLst/>
              <a:rect l="0" t="0" r="0" b="0"/>
              <a:pathLst>
                <a:path w="35061" h="68882">
                  <a:moveTo>
                    <a:pt x="6485" y="51861"/>
                  </a:moveTo>
                  <a:lnTo>
                    <a:pt x="6485" y="51861"/>
                  </a:lnTo>
                  <a:lnTo>
                    <a:pt x="11541" y="46804"/>
                  </a:lnTo>
                  <a:lnTo>
                    <a:pt x="14024" y="41500"/>
                  </a:lnTo>
                  <a:lnTo>
                    <a:pt x="14686" y="38604"/>
                  </a:lnTo>
                  <a:lnTo>
                    <a:pt x="23375" y="23212"/>
                  </a:lnTo>
                  <a:lnTo>
                    <a:pt x="25451" y="0"/>
                  </a:lnTo>
                  <a:lnTo>
                    <a:pt x="25498" y="1648"/>
                  </a:lnTo>
                  <a:lnTo>
                    <a:pt x="20467" y="8526"/>
                  </a:lnTo>
                  <a:lnTo>
                    <a:pt x="3798" y="27936"/>
                  </a:lnTo>
                  <a:lnTo>
                    <a:pt x="0" y="39816"/>
                  </a:lnTo>
                  <a:lnTo>
                    <a:pt x="45" y="44889"/>
                  </a:lnTo>
                  <a:lnTo>
                    <a:pt x="2917" y="53349"/>
                  </a:lnTo>
                  <a:lnTo>
                    <a:pt x="10484" y="64061"/>
                  </a:lnTo>
                  <a:lnTo>
                    <a:pt x="16376" y="67867"/>
                  </a:lnTo>
                  <a:lnTo>
                    <a:pt x="19429" y="68881"/>
                  </a:lnTo>
                  <a:lnTo>
                    <a:pt x="21464" y="68500"/>
                  </a:lnTo>
                  <a:lnTo>
                    <a:pt x="22821" y="67187"/>
                  </a:lnTo>
                  <a:lnTo>
                    <a:pt x="31724" y="46941"/>
                  </a:lnTo>
                  <a:lnTo>
                    <a:pt x="35060" y="423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903">
              <a:extLst>
                <a:ext uri="{FF2B5EF4-FFF2-40B4-BE49-F238E27FC236}">
                  <a16:creationId xmlns:a16="http://schemas.microsoft.com/office/drawing/2014/main" id="{6891C338-7339-2E63-8116-B12494852570}"/>
                </a:ext>
              </a:extLst>
            </p:cNvPr>
            <p:cNvSpPr/>
            <p:nvPr>
              <p:custDataLst>
                <p:tags r:id="rId106"/>
              </p:custDataLst>
            </p:nvPr>
          </p:nvSpPr>
          <p:spPr>
            <a:xfrm>
              <a:off x="6372225" y="1238818"/>
              <a:ext cx="114264" cy="294708"/>
            </a:xfrm>
            <a:custGeom>
              <a:avLst/>
              <a:gdLst/>
              <a:ahLst/>
              <a:cxnLst/>
              <a:rect l="0" t="0" r="0" b="0"/>
              <a:pathLst>
                <a:path w="114264" h="294708">
                  <a:moveTo>
                    <a:pt x="95250" y="85157"/>
                  </a:moveTo>
                  <a:lnTo>
                    <a:pt x="95250" y="85157"/>
                  </a:lnTo>
                  <a:lnTo>
                    <a:pt x="100306" y="80100"/>
                  </a:lnTo>
                  <a:lnTo>
                    <a:pt x="102789" y="71974"/>
                  </a:lnTo>
                  <a:lnTo>
                    <a:pt x="104951" y="62364"/>
                  </a:lnTo>
                  <a:lnTo>
                    <a:pt x="111059" y="49946"/>
                  </a:lnTo>
                  <a:lnTo>
                    <a:pt x="114263" y="5907"/>
                  </a:lnTo>
                  <a:lnTo>
                    <a:pt x="113217" y="3749"/>
                  </a:lnTo>
                  <a:lnTo>
                    <a:pt x="111461" y="2310"/>
                  </a:lnTo>
                  <a:lnTo>
                    <a:pt x="106096" y="0"/>
                  </a:lnTo>
                  <a:lnTo>
                    <a:pt x="95053" y="9713"/>
                  </a:lnTo>
                  <a:lnTo>
                    <a:pt x="89872" y="17407"/>
                  </a:lnTo>
                  <a:lnTo>
                    <a:pt x="71062" y="57028"/>
                  </a:lnTo>
                  <a:lnTo>
                    <a:pt x="54452" y="92580"/>
                  </a:lnTo>
                  <a:lnTo>
                    <a:pt x="38821" y="139697"/>
                  </a:lnTo>
                  <a:lnTo>
                    <a:pt x="25543" y="184948"/>
                  </a:lnTo>
                  <a:lnTo>
                    <a:pt x="15917" y="222087"/>
                  </a:lnTo>
                  <a:lnTo>
                    <a:pt x="4242" y="263899"/>
                  </a:lnTo>
                  <a:lnTo>
                    <a:pt x="0" y="2947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904">
              <a:extLst>
                <a:ext uri="{FF2B5EF4-FFF2-40B4-BE49-F238E27FC236}">
                  <a16:creationId xmlns:a16="http://schemas.microsoft.com/office/drawing/2014/main" id="{E47CB11F-5AF3-536D-B83D-ADF405748546}"/>
                </a:ext>
              </a:extLst>
            </p:cNvPr>
            <p:cNvSpPr/>
            <p:nvPr>
              <p:custDataLst>
                <p:tags r:id="rId107"/>
              </p:custDataLst>
            </p:nvPr>
          </p:nvSpPr>
          <p:spPr>
            <a:xfrm>
              <a:off x="6334125" y="1381125"/>
              <a:ext cx="161926" cy="47626"/>
            </a:xfrm>
            <a:custGeom>
              <a:avLst/>
              <a:gdLst/>
              <a:ahLst/>
              <a:cxnLst/>
              <a:rect l="0" t="0" r="0" b="0"/>
              <a:pathLst>
                <a:path w="161926" h="47626">
                  <a:moveTo>
                    <a:pt x="0" y="47625"/>
                  </a:moveTo>
                  <a:lnTo>
                    <a:pt x="0" y="47625"/>
                  </a:lnTo>
                  <a:lnTo>
                    <a:pt x="25439" y="37264"/>
                  </a:lnTo>
                  <a:lnTo>
                    <a:pt x="36706" y="31378"/>
                  </a:lnTo>
                  <a:lnTo>
                    <a:pt x="75611" y="18976"/>
                  </a:lnTo>
                  <a:lnTo>
                    <a:pt x="121631" y="4224"/>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905">
              <a:extLst>
                <a:ext uri="{FF2B5EF4-FFF2-40B4-BE49-F238E27FC236}">
                  <a16:creationId xmlns:a16="http://schemas.microsoft.com/office/drawing/2014/main" id="{6503F300-CF47-2C3F-92F3-0977F554DB13}"/>
                </a:ext>
              </a:extLst>
            </p:cNvPr>
            <p:cNvSpPr/>
            <p:nvPr>
              <p:custDataLst>
                <p:tags r:id="rId108"/>
              </p:custDataLst>
            </p:nvPr>
          </p:nvSpPr>
          <p:spPr>
            <a:xfrm>
              <a:off x="6715125" y="1352550"/>
              <a:ext cx="81426" cy="200026"/>
            </a:xfrm>
            <a:custGeom>
              <a:avLst/>
              <a:gdLst/>
              <a:ahLst/>
              <a:cxnLst/>
              <a:rect l="0" t="0" r="0" b="0"/>
              <a:pathLst>
                <a:path w="81426" h="200026">
                  <a:moveTo>
                    <a:pt x="66675" y="0"/>
                  </a:moveTo>
                  <a:lnTo>
                    <a:pt x="66675" y="0"/>
                  </a:lnTo>
                  <a:lnTo>
                    <a:pt x="74875" y="0"/>
                  </a:lnTo>
                  <a:lnTo>
                    <a:pt x="80864" y="5057"/>
                  </a:lnTo>
                  <a:lnTo>
                    <a:pt x="81425" y="9721"/>
                  </a:lnTo>
                  <a:lnTo>
                    <a:pt x="72041" y="53962"/>
                  </a:lnTo>
                  <a:lnTo>
                    <a:pt x="52304" y="101533"/>
                  </a:lnTo>
                  <a:lnTo>
                    <a:pt x="47589" y="117092"/>
                  </a:lnTo>
                  <a:lnTo>
                    <a:pt x="26440" y="162293"/>
                  </a:lnTo>
                  <a:lnTo>
                    <a:pt x="0" y="2000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906">
              <a:extLst>
                <a:ext uri="{FF2B5EF4-FFF2-40B4-BE49-F238E27FC236}">
                  <a16:creationId xmlns:a16="http://schemas.microsoft.com/office/drawing/2014/main" id="{71E13E15-98B2-7DBD-C12D-4F903B6573DB}"/>
                </a:ext>
              </a:extLst>
            </p:cNvPr>
            <p:cNvSpPr/>
            <p:nvPr>
              <p:custDataLst>
                <p:tags r:id="rId109"/>
              </p:custDataLst>
            </p:nvPr>
          </p:nvSpPr>
          <p:spPr>
            <a:xfrm>
              <a:off x="6781800" y="1324436"/>
              <a:ext cx="117383" cy="75740"/>
            </a:xfrm>
            <a:custGeom>
              <a:avLst/>
              <a:gdLst/>
              <a:ahLst/>
              <a:cxnLst/>
              <a:rect l="0" t="0" r="0" b="0"/>
              <a:pathLst>
                <a:path w="117383" h="75740">
                  <a:moveTo>
                    <a:pt x="0" y="28114"/>
                  </a:moveTo>
                  <a:lnTo>
                    <a:pt x="0" y="28114"/>
                  </a:lnTo>
                  <a:lnTo>
                    <a:pt x="10113" y="18001"/>
                  </a:lnTo>
                  <a:lnTo>
                    <a:pt x="20723" y="13036"/>
                  </a:lnTo>
                  <a:lnTo>
                    <a:pt x="66742" y="1095"/>
                  </a:lnTo>
                  <a:lnTo>
                    <a:pt x="83510" y="0"/>
                  </a:lnTo>
                  <a:lnTo>
                    <a:pt x="101884" y="4732"/>
                  </a:lnTo>
                  <a:lnTo>
                    <a:pt x="111604" y="15605"/>
                  </a:lnTo>
                  <a:lnTo>
                    <a:pt x="115677" y="22950"/>
                  </a:lnTo>
                  <a:lnTo>
                    <a:pt x="117335" y="28905"/>
                  </a:lnTo>
                  <a:lnTo>
                    <a:pt x="117382" y="33933"/>
                  </a:lnTo>
                  <a:lnTo>
                    <a:pt x="116355" y="38343"/>
                  </a:lnTo>
                  <a:lnTo>
                    <a:pt x="104796" y="54663"/>
                  </a:lnTo>
                  <a:lnTo>
                    <a:pt x="82909" y="67848"/>
                  </a:lnTo>
                  <a:lnTo>
                    <a:pt x="41581" y="74180"/>
                  </a:lnTo>
                  <a:lnTo>
                    <a:pt x="0" y="757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907">
              <a:extLst>
                <a:ext uri="{FF2B5EF4-FFF2-40B4-BE49-F238E27FC236}">
                  <a16:creationId xmlns:a16="http://schemas.microsoft.com/office/drawing/2014/main" id="{F614C99D-BCFA-B88F-8212-B3FBB1D95ABD}"/>
                </a:ext>
              </a:extLst>
            </p:cNvPr>
            <p:cNvSpPr/>
            <p:nvPr>
              <p:custDataLst>
                <p:tags r:id="rId110"/>
              </p:custDataLst>
            </p:nvPr>
          </p:nvSpPr>
          <p:spPr>
            <a:xfrm>
              <a:off x="6959677" y="1328097"/>
              <a:ext cx="231699" cy="100434"/>
            </a:xfrm>
            <a:custGeom>
              <a:avLst/>
              <a:gdLst/>
              <a:ahLst/>
              <a:cxnLst/>
              <a:rect l="0" t="0" r="0" b="0"/>
              <a:pathLst>
                <a:path w="231699" h="100434">
                  <a:moveTo>
                    <a:pt x="79298" y="33978"/>
                  </a:moveTo>
                  <a:lnTo>
                    <a:pt x="79298" y="33978"/>
                  </a:lnTo>
                  <a:lnTo>
                    <a:pt x="84354" y="33978"/>
                  </a:lnTo>
                  <a:lnTo>
                    <a:pt x="85843" y="32920"/>
                  </a:lnTo>
                  <a:lnTo>
                    <a:pt x="86836" y="31156"/>
                  </a:lnTo>
                  <a:lnTo>
                    <a:pt x="88562" y="24277"/>
                  </a:lnTo>
                  <a:lnTo>
                    <a:pt x="88789" y="16368"/>
                  </a:lnTo>
                  <a:lnTo>
                    <a:pt x="97955" y="5833"/>
                  </a:lnTo>
                  <a:lnTo>
                    <a:pt x="93175" y="474"/>
                  </a:lnTo>
                  <a:lnTo>
                    <a:pt x="89608" y="0"/>
                  </a:lnTo>
                  <a:lnTo>
                    <a:pt x="62690" y="4482"/>
                  </a:lnTo>
                  <a:lnTo>
                    <a:pt x="57643" y="6906"/>
                  </a:lnTo>
                  <a:lnTo>
                    <a:pt x="10232" y="50920"/>
                  </a:lnTo>
                  <a:lnTo>
                    <a:pt x="1683" y="65849"/>
                  </a:lnTo>
                  <a:lnTo>
                    <a:pt x="38" y="72159"/>
                  </a:lnTo>
                  <a:lnTo>
                    <a:pt x="0" y="77424"/>
                  </a:lnTo>
                  <a:lnTo>
                    <a:pt x="1032" y="81992"/>
                  </a:lnTo>
                  <a:lnTo>
                    <a:pt x="2779" y="85037"/>
                  </a:lnTo>
                  <a:lnTo>
                    <a:pt x="5003" y="87067"/>
                  </a:lnTo>
                  <a:lnTo>
                    <a:pt x="13187" y="92747"/>
                  </a:lnTo>
                  <a:lnTo>
                    <a:pt x="19223" y="97139"/>
                  </a:lnTo>
                  <a:lnTo>
                    <a:pt x="25435" y="99091"/>
                  </a:lnTo>
                  <a:lnTo>
                    <a:pt x="28572" y="98554"/>
                  </a:lnTo>
                  <a:lnTo>
                    <a:pt x="41213" y="92908"/>
                  </a:lnTo>
                  <a:lnTo>
                    <a:pt x="44383" y="92315"/>
                  </a:lnTo>
                  <a:lnTo>
                    <a:pt x="90283" y="59636"/>
                  </a:lnTo>
                  <a:lnTo>
                    <a:pt x="114123" y="29584"/>
                  </a:lnTo>
                  <a:lnTo>
                    <a:pt x="122660" y="24915"/>
                  </a:lnTo>
                  <a:lnTo>
                    <a:pt x="125029" y="20072"/>
                  </a:lnTo>
                  <a:lnTo>
                    <a:pt x="124601" y="19416"/>
                  </a:lnTo>
                  <a:lnTo>
                    <a:pt x="121305" y="21509"/>
                  </a:lnTo>
                  <a:lnTo>
                    <a:pt x="119134" y="25967"/>
                  </a:lnTo>
                  <a:lnTo>
                    <a:pt x="118555" y="28637"/>
                  </a:lnTo>
                  <a:lnTo>
                    <a:pt x="102277" y="64062"/>
                  </a:lnTo>
                  <a:lnTo>
                    <a:pt x="98865" y="92202"/>
                  </a:lnTo>
                  <a:lnTo>
                    <a:pt x="99752" y="95019"/>
                  </a:lnTo>
                  <a:lnTo>
                    <a:pt x="101401" y="96897"/>
                  </a:lnTo>
                  <a:lnTo>
                    <a:pt x="103558" y="98149"/>
                  </a:lnTo>
                  <a:lnTo>
                    <a:pt x="128953" y="100433"/>
                  </a:lnTo>
                  <a:lnTo>
                    <a:pt x="135939" y="97733"/>
                  </a:lnTo>
                  <a:lnTo>
                    <a:pt x="182378" y="59720"/>
                  </a:lnTo>
                  <a:lnTo>
                    <a:pt x="186119" y="55372"/>
                  </a:lnTo>
                  <a:lnTo>
                    <a:pt x="192441" y="41258"/>
                  </a:lnTo>
                  <a:lnTo>
                    <a:pt x="194943" y="38831"/>
                  </a:lnTo>
                  <a:lnTo>
                    <a:pt x="201508" y="34937"/>
                  </a:lnTo>
                  <a:lnTo>
                    <a:pt x="202404" y="31582"/>
                  </a:lnTo>
                  <a:lnTo>
                    <a:pt x="203111" y="24577"/>
                  </a:lnTo>
                  <a:lnTo>
                    <a:pt x="203119" y="29546"/>
                  </a:lnTo>
                  <a:lnTo>
                    <a:pt x="200299" y="34831"/>
                  </a:lnTo>
                  <a:lnTo>
                    <a:pt x="180733" y="64454"/>
                  </a:lnTo>
                  <a:lnTo>
                    <a:pt x="177297" y="74334"/>
                  </a:lnTo>
                  <a:lnTo>
                    <a:pt x="176381" y="79932"/>
                  </a:lnTo>
                  <a:lnTo>
                    <a:pt x="176828" y="83664"/>
                  </a:lnTo>
                  <a:lnTo>
                    <a:pt x="178185" y="86152"/>
                  </a:lnTo>
                  <a:lnTo>
                    <a:pt x="190903" y="97019"/>
                  </a:lnTo>
                  <a:lnTo>
                    <a:pt x="200090" y="99576"/>
                  </a:lnTo>
                  <a:lnTo>
                    <a:pt x="206361" y="100174"/>
                  </a:lnTo>
                  <a:lnTo>
                    <a:pt x="215498" y="94796"/>
                  </a:lnTo>
                  <a:lnTo>
                    <a:pt x="231698" y="8160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1" name="SMARTInkShape-908">
              <a:extLst>
                <a:ext uri="{FF2B5EF4-FFF2-40B4-BE49-F238E27FC236}">
                  <a16:creationId xmlns:a16="http://schemas.microsoft.com/office/drawing/2014/main" id="{E63C6DE8-C7DC-096B-23C4-8CC185F8547A}"/>
                </a:ext>
              </a:extLst>
            </p:cNvPr>
            <p:cNvSpPr/>
            <p:nvPr>
              <p:custDataLst>
                <p:tags r:id="rId111"/>
              </p:custDataLst>
            </p:nvPr>
          </p:nvSpPr>
          <p:spPr>
            <a:xfrm>
              <a:off x="7210425" y="1276350"/>
              <a:ext cx="9526" cy="9526"/>
            </a:xfrm>
            <a:custGeom>
              <a:avLst/>
              <a:gdLst/>
              <a:ahLst/>
              <a:cxnLst/>
              <a:rect l="0" t="0" r="0" b="0"/>
              <a:pathLst>
                <a:path w="9526" h="9526">
                  <a:moveTo>
                    <a:pt x="0" y="9525"/>
                  </a:moveTo>
                  <a:lnTo>
                    <a:pt x="0" y="952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2" name="SMARTInkShape-909">
              <a:extLst>
                <a:ext uri="{FF2B5EF4-FFF2-40B4-BE49-F238E27FC236}">
                  <a16:creationId xmlns:a16="http://schemas.microsoft.com/office/drawing/2014/main" id="{7A0CFA54-0B6A-A745-5E77-1FD796A069B8}"/>
                </a:ext>
              </a:extLst>
            </p:cNvPr>
            <p:cNvSpPr/>
            <p:nvPr>
              <p:custDataLst>
                <p:tags r:id="rId112"/>
              </p:custDataLst>
            </p:nvPr>
          </p:nvSpPr>
          <p:spPr>
            <a:xfrm>
              <a:off x="7258050" y="1324518"/>
              <a:ext cx="123826" cy="88980"/>
            </a:xfrm>
            <a:custGeom>
              <a:avLst/>
              <a:gdLst/>
              <a:ahLst/>
              <a:cxnLst/>
              <a:rect l="0" t="0" r="0" b="0"/>
              <a:pathLst>
                <a:path w="123826" h="88980">
                  <a:moveTo>
                    <a:pt x="0" y="28032"/>
                  </a:moveTo>
                  <a:lnTo>
                    <a:pt x="0" y="28032"/>
                  </a:lnTo>
                  <a:lnTo>
                    <a:pt x="0" y="22975"/>
                  </a:lnTo>
                  <a:lnTo>
                    <a:pt x="5644" y="17671"/>
                  </a:lnTo>
                  <a:lnTo>
                    <a:pt x="25947" y="3580"/>
                  </a:lnTo>
                  <a:lnTo>
                    <a:pt x="49408" y="0"/>
                  </a:lnTo>
                  <a:lnTo>
                    <a:pt x="56531" y="2520"/>
                  </a:lnTo>
                  <a:lnTo>
                    <a:pt x="59912" y="4674"/>
                  </a:lnTo>
                  <a:lnTo>
                    <a:pt x="61108" y="8227"/>
                  </a:lnTo>
                  <a:lnTo>
                    <a:pt x="54652" y="54948"/>
                  </a:lnTo>
                  <a:lnTo>
                    <a:pt x="46885" y="72343"/>
                  </a:lnTo>
                  <a:lnTo>
                    <a:pt x="34778" y="87702"/>
                  </a:lnTo>
                  <a:lnTo>
                    <a:pt x="31653" y="88979"/>
                  </a:lnTo>
                  <a:lnTo>
                    <a:pt x="28510" y="88772"/>
                  </a:lnTo>
                  <a:lnTo>
                    <a:pt x="20919" y="85891"/>
                  </a:lnTo>
                  <a:lnTo>
                    <a:pt x="24660" y="75279"/>
                  </a:lnTo>
                  <a:lnTo>
                    <a:pt x="54746" y="32219"/>
                  </a:lnTo>
                  <a:lnTo>
                    <a:pt x="73254" y="17513"/>
                  </a:lnTo>
                  <a:lnTo>
                    <a:pt x="123825" y="89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910">
              <a:extLst>
                <a:ext uri="{FF2B5EF4-FFF2-40B4-BE49-F238E27FC236}">
                  <a16:creationId xmlns:a16="http://schemas.microsoft.com/office/drawing/2014/main" id="{3358B49D-5031-425C-5D18-CB71FED2DB26}"/>
                </a:ext>
              </a:extLst>
            </p:cNvPr>
            <p:cNvSpPr/>
            <p:nvPr>
              <p:custDataLst>
                <p:tags r:id="rId113"/>
              </p:custDataLst>
            </p:nvPr>
          </p:nvSpPr>
          <p:spPr>
            <a:xfrm>
              <a:off x="7381875" y="1324126"/>
              <a:ext cx="129314" cy="123675"/>
            </a:xfrm>
            <a:custGeom>
              <a:avLst/>
              <a:gdLst/>
              <a:ahLst/>
              <a:cxnLst/>
              <a:rect l="0" t="0" r="0" b="0"/>
              <a:pathLst>
                <a:path w="129314" h="123675">
                  <a:moveTo>
                    <a:pt x="123825" y="18899"/>
                  </a:moveTo>
                  <a:lnTo>
                    <a:pt x="123825" y="18899"/>
                  </a:lnTo>
                  <a:lnTo>
                    <a:pt x="123825" y="13842"/>
                  </a:lnTo>
                  <a:lnTo>
                    <a:pt x="126647" y="8538"/>
                  </a:lnTo>
                  <a:lnTo>
                    <a:pt x="128881" y="5642"/>
                  </a:lnTo>
                  <a:lnTo>
                    <a:pt x="129313" y="3711"/>
                  </a:lnTo>
                  <a:lnTo>
                    <a:pt x="128542" y="2424"/>
                  </a:lnTo>
                  <a:lnTo>
                    <a:pt x="126970" y="1565"/>
                  </a:lnTo>
                  <a:lnTo>
                    <a:pt x="102643" y="0"/>
                  </a:lnTo>
                  <a:lnTo>
                    <a:pt x="82271" y="4950"/>
                  </a:lnTo>
                  <a:lnTo>
                    <a:pt x="61183" y="18176"/>
                  </a:lnTo>
                  <a:lnTo>
                    <a:pt x="53652" y="26692"/>
                  </a:lnTo>
                  <a:lnTo>
                    <a:pt x="50304" y="34004"/>
                  </a:lnTo>
                  <a:lnTo>
                    <a:pt x="47978" y="50548"/>
                  </a:lnTo>
                  <a:lnTo>
                    <a:pt x="49977" y="53756"/>
                  </a:lnTo>
                  <a:lnTo>
                    <a:pt x="88836" y="88748"/>
                  </a:lnTo>
                  <a:lnTo>
                    <a:pt x="92398" y="97921"/>
                  </a:lnTo>
                  <a:lnTo>
                    <a:pt x="93349" y="103330"/>
                  </a:lnTo>
                  <a:lnTo>
                    <a:pt x="91865" y="107995"/>
                  </a:lnTo>
                  <a:lnTo>
                    <a:pt x="84574" y="116000"/>
                  </a:lnTo>
                  <a:lnTo>
                    <a:pt x="74277" y="120263"/>
                  </a:lnTo>
                  <a:lnTo>
                    <a:pt x="27937" y="123585"/>
                  </a:lnTo>
                  <a:lnTo>
                    <a:pt x="0" y="1236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7" name="SMARTInkShape-Group232">
            <a:extLst>
              <a:ext uri="{FF2B5EF4-FFF2-40B4-BE49-F238E27FC236}">
                <a16:creationId xmlns:a16="http://schemas.microsoft.com/office/drawing/2014/main" id="{875712F2-4A9C-95B3-6E84-30D7F7DFC8BE}"/>
              </a:ext>
            </a:extLst>
          </p:cNvPr>
          <p:cNvGrpSpPr/>
          <p:nvPr/>
        </p:nvGrpSpPr>
        <p:grpSpPr>
          <a:xfrm>
            <a:off x="7811824" y="1304925"/>
            <a:ext cx="160602" cy="76201"/>
            <a:chOff x="7811824" y="1304925"/>
            <a:chExt cx="160602" cy="76201"/>
          </a:xfrm>
        </p:grpSpPr>
        <p:sp>
          <p:nvSpPr>
            <p:cNvPr id="385" name="SMARTInkShape-911">
              <a:extLst>
                <a:ext uri="{FF2B5EF4-FFF2-40B4-BE49-F238E27FC236}">
                  <a16:creationId xmlns:a16="http://schemas.microsoft.com/office/drawing/2014/main" id="{06C422EE-BD90-733B-0FB0-F9491071B6FE}"/>
                </a:ext>
              </a:extLst>
            </p:cNvPr>
            <p:cNvSpPr/>
            <p:nvPr>
              <p:custDataLst>
                <p:tags r:id="rId98"/>
              </p:custDataLst>
            </p:nvPr>
          </p:nvSpPr>
          <p:spPr>
            <a:xfrm>
              <a:off x="7824062" y="1304925"/>
              <a:ext cx="119789" cy="9526"/>
            </a:xfrm>
            <a:custGeom>
              <a:avLst/>
              <a:gdLst/>
              <a:ahLst/>
              <a:cxnLst/>
              <a:rect l="0" t="0" r="0" b="0"/>
              <a:pathLst>
                <a:path w="119789" h="9526">
                  <a:moveTo>
                    <a:pt x="5488" y="9525"/>
                  </a:moveTo>
                  <a:lnTo>
                    <a:pt x="5488" y="9525"/>
                  </a:lnTo>
                  <a:lnTo>
                    <a:pt x="432" y="9525"/>
                  </a:lnTo>
                  <a:lnTo>
                    <a:pt x="0" y="8467"/>
                  </a:lnTo>
                  <a:lnTo>
                    <a:pt x="2343" y="4468"/>
                  </a:lnTo>
                  <a:lnTo>
                    <a:pt x="9735" y="1986"/>
                  </a:lnTo>
                  <a:lnTo>
                    <a:pt x="52098" y="116"/>
                  </a:lnTo>
                  <a:lnTo>
                    <a:pt x="94840" y="7"/>
                  </a:lnTo>
                  <a:lnTo>
                    <a:pt x="11978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912">
              <a:extLst>
                <a:ext uri="{FF2B5EF4-FFF2-40B4-BE49-F238E27FC236}">
                  <a16:creationId xmlns:a16="http://schemas.microsoft.com/office/drawing/2014/main" id="{E78F417C-5463-60BC-9EA2-34A786F63B82}"/>
                </a:ext>
              </a:extLst>
            </p:cNvPr>
            <p:cNvSpPr/>
            <p:nvPr>
              <p:custDataLst>
                <p:tags r:id="rId99"/>
              </p:custDataLst>
            </p:nvPr>
          </p:nvSpPr>
          <p:spPr>
            <a:xfrm>
              <a:off x="7811824" y="1366167"/>
              <a:ext cx="160602" cy="14959"/>
            </a:xfrm>
            <a:custGeom>
              <a:avLst/>
              <a:gdLst/>
              <a:ahLst/>
              <a:cxnLst/>
              <a:rect l="0" t="0" r="0" b="0"/>
              <a:pathLst>
                <a:path w="160602" h="14959">
                  <a:moveTo>
                    <a:pt x="8201" y="5433"/>
                  </a:moveTo>
                  <a:lnTo>
                    <a:pt x="8201" y="5433"/>
                  </a:lnTo>
                  <a:lnTo>
                    <a:pt x="3145" y="10490"/>
                  </a:lnTo>
                  <a:lnTo>
                    <a:pt x="1654" y="10921"/>
                  </a:lnTo>
                  <a:lnTo>
                    <a:pt x="661" y="10150"/>
                  </a:lnTo>
                  <a:lnTo>
                    <a:pt x="0" y="8577"/>
                  </a:lnTo>
                  <a:lnTo>
                    <a:pt x="1675" y="7529"/>
                  </a:lnTo>
                  <a:lnTo>
                    <a:pt x="39909" y="4559"/>
                  </a:lnTo>
                  <a:lnTo>
                    <a:pt x="72511" y="0"/>
                  </a:lnTo>
                  <a:lnTo>
                    <a:pt x="117133" y="4509"/>
                  </a:lnTo>
                  <a:lnTo>
                    <a:pt x="137747" y="6309"/>
                  </a:lnTo>
                  <a:lnTo>
                    <a:pt x="160601" y="149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8" name="SMARTInkShape-913">
            <a:extLst>
              <a:ext uri="{FF2B5EF4-FFF2-40B4-BE49-F238E27FC236}">
                <a16:creationId xmlns:a16="http://schemas.microsoft.com/office/drawing/2014/main" id="{C06ECDA1-ECA3-91D8-33E2-68A0F5D4C515}"/>
              </a:ext>
            </a:extLst>
          </p:cNvPr>
          <p:cNvSpPr/>
          <p:nvPr>
            <p:custDataLst>
              <p:tags r:id="rId1"/>
            </p:custDataLst>
          </p:nvPr>
        </p:nvSpPr>
        <p:spPr>
          <a:xfrm>
            <a:off x="8205062" y="1295464"/>
            <a:ext cx="253139" cy="161862"/>
          </a:xfrm>
          <a:custGeom>
            <a:avLst/>
            <a:gdLst/>
            <a:ahLst/>
            <a:cxnLst/>
            <a:rect l="0" t="0" r="0" b="0"/>
            <a:pathLst>
              <a:path w="253139" h="161862">
                <a:moveTo>
                  <a:pt x="5488" y="28511"/>
                </a:moveTo>
                <a:lnTo>
                  <a:pt x="5488" y="28511"/>
                </a:lnTo>
                <a:lnTo>
                  <a:pt x="432" y="28511"/>
                </a:lnTo>
                <a:lnTo>
                  <a:pt x="0" y="27453"/>
                </a:lnTo>
                <a:lnTo>
                  <a:pt x="2343" y="23454"/>
                </a:lnTo>
                <a:lnTo>
                  <a:pt x="4450" y="21965"/>
                </a:lnTo>
                <a:lnTo>
                  <a:pt x="9613" y="20310"/>
                </a:lnTo>
                <a:lnTo>
                  <a:pt x="11412" y="18810"/>
                </a:lnTo>
                <a:lnTo>
                  <a:pt x="13413" y="14322"/>
                </a:lnTo>
                <a:lnTo>
                  <a:pt x="16063" y="12701"/>
                </a:lnTo>
                <a:lnTo>
                  <a:pt x="35524" y="10101"/>
                </a:lnTo>
                <a:lnTo>
                  <a:pt x="46354" y="8687"/>
                </a:lnTo>
                <a:lnTo>
                  <a:pt x="64753" y="1978"/>
                </a:lnTo>
                <a:lnTo>
                  <a:pt x="70398" y="1298"/>
                </a:lnTo>
                <a:lnTo>
                  <a:pt x="73102" y="1902"/>
                </a:lnTo>
                <a:lnTo>
                  <a:pt x="73847" y="3363"/>
                </a:lnTo>
                <a:lnTo>
                  <a:pt x="72496" y="13313"/>
                </a:lnTo>
                <a:lnTo>
                  <a:pt x="72177" y="57360"/>
                </a:lnTo>
                <a:lnTo>
                  <a:pt x="71111" y="69908"/>
                </a:lnTo>
                <a:lnTo>
                  <a:pt x="53876" y="115388"/>
                </a:lnTo>
                <a:lnTo>
                  <a:pt x="53621" y="118179"/>
                </a:lnTo>
                <a:lnTo>
                  <a:pt x="52393" y="120040"/>
                </a:lnTo>
                <a:lnTo>
                  <a:pt x="50517" y="121280"/>
                </a:lnTo>
                <a:lnTo>
                  <a:pt x="48207" y="122107"/>
                </a:lnTo>
                <a:lnTo>
                  <a:pt x="48784" y="120542"/>
                </a:lnTo>
                <a:lnTo>
                  <a:pt x="93650" y="74808"/>
                </a:lnTo>
                <a:lnTo>
                  <a:pt x="134103" y="41454"/>
                </a:lnTo>
                <a:lnTo>
                  <a:pt x="173847" y="16917"/>
                </a:lnTo>
                <a:lnTo>
                  <a:pt x="201453" y="3604"/>
                </a:lnTo>
                <a:lnTo>
                  <a:pt x="224209" y="79"/>
                </a:lnTo>
                <a:lnTo>
                  <a:pt x="228991" y="0"/>
                </a:lnTo>
                <a:lnTo>
                  <a:pt x="231749" y="2095"/>
                </a:lnTo>
                <a:lnTo>
                  <a:pt x="237634" y="10068"/>
                </a:lnTo>
                <a:lnTo>
                  <a:pt x="242826" y="53612"/>
                </a:lnTo>
                <a:lnTo>
                  <a:pt x="243510" y="95983"/>
                </a:lnTo>
                <a:lnTo>
                  <a:pt x="243604" y="142685"/>
                </a:lnTo>
                <a:lnTo>
                  <a:pt x="243613" y="160425"/>
                </a:lnTo>
                <a:lnTo>
                  <a:pt x="244671" y="160904"/>
                </a:lnTo>
                <a:lnTo>
                  <a:pt x="253138" y="1618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91" name="SMARTInkShape-Group234">
            <a:extLst>
              <a:ext uri="{FF2B5EF4-FFF2-40B4-BE49-F238E27FC236}">
                <a16:creationId xmlns:a16="http://schemas.microsoft.com/office/drawing/2014/main" id="{2F6B4735-B44E-57FB-F7D0-0DD1BA26A38C}"/>
              </a:ext>
            </a:extLst>
          </p:cNvPr>
          <p:cNvGrpSpPr/>
          <p:nvPr/>
        </p:nvGrpSpPr>
        <p:grpSpPr>
          <a:xfrm>
            <a:off x="372107" y="2800477"/>
            <a:ext cx="308795" cy="276099"/>
            <a:chOff x="372107" y="2800477"/>
            <a:chExt cx="308795" cy="276099"/>
          </a:xfrm>
        </p:grpSpPr>
        <p:sp>
          <p:nvSpPr>
            <p:cNvPr id="389" name="SMARTInkShape-914">
              <a:extLst>
                <a:ext uri="{FF2B5EF4-FFF2-40B4-BE49-F238E27FC236}">
                  <a16:creationId xmlns:a16="http://schemas.microsoft.com/office/drawing/2014/main" id="{E94E2615-1337-EB5C-36E5-DEBFD9D72816}"/>
                </a:ext>
              </a:extLst>
            </p:cNvPr>
            <p:cNvSpPr/>
            <p:nvPr>
              <p:custDataLst>
                <p:tags r:id="rId96"/>
              </p:custDataLst>
            </p:nvPr>
          </p:nvSpPr>
          <p:spPr>
            <a:xfrm>
              <a:off x="400177" y="2800477"/>
              <a:ext cx="280725" cy="37974"/>
            </a:xfrm>
            <a:custGeom>
              <a:avLst/>
              <a:gdLst/>
              <a:ahLst/>
              <a:cxnLst/>
              <a:rect l="0" t="0" r="0" b="0"/>
              <a:pathLst>
                <a:path w="280725" h="37974">
                  <a:moveTo>
                    <a:pt x="28448" y="37973"/>
                  </a:moveTo>
                  <a:lnTo>
                    <a:pt x="28448" y="37973"/>
                  </a:lnTo>
                  <a:lnTo>
                    <a:pt x="0" y="37973"/>
                  </a:lnTo>
                  <a:lnTo>
                    <a:pt x="15107" y="31427"/>
                  </a:lnTo>
                  <a:lnTo>
                    <a:pt x="59558" y="27651"/>
                  </a:lnTo>
                  <a:lnTo>
                    <a:pt x="100131" y="20961"/>
                  </a:lnTo>
                  <a:lnTo>
                    <a:pt x="139269" y="19325"/>
                  </a:lnTo>
                  <a:lnTo>
                    <a:pt x="186707" y="12456"/>
                  </a:lnTo>
                  <a:lnTo>
                    <a:pt x="227749" y="7180"/>
                  </a:lnTo>
                  <a:lnTo>
                    <a:pt x="274248" y="158"/>
                  </a:lnTo>
                  <a:lnTo>
                    <a:pt x="279862" y="0"/>
                  </a:lnTo>
                  <a:lnTo>
                    <a:pt x="280724" y="1016"/>
                  </a:lnTo>
                  <a:lnTo>
                    <a:pt x="276098" y="93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915">
              <a:extLst>
                <a:ext uri="{FF2B5EF4-FFF2-40B4-BE49-F238E27FC236}">
                  <a16:creationId xmlns:a16="http://schemas.microsoft.com/office/drawing/2014/main" id="{A117A7F8-7F42-180F-251A-C19B3B26AC17}"/>
                </a:ext>
              </a:extLst>
            </p:cNvPr>
            <p:cNvSpPr/>
            <p:nvPr>
              <p:custDataLst>
                <p:tags r:id="rId97"/>
              </p:custDataLst>
            </p:nvPr>
          </p:nvSpPr>
          <p:spPr>
            <a:xfrm>
              <a:off x="372107" y="2838460"/>
              <a:ext cx="294644" cy="238116"/>
            </a:xfrm>
            <a:custGeom>
              <a:avLst/>
              <a:gdLst/>
              <a:ahLst/>
              <a:cxnLst/>
              <a:rect l="0" t="0" r="0" b="0"/>
              <a:pathLst>
                <a:path w="294644" h="238116">
                  <a:moveTo>
                    <a:pt x="27943" y="9515"/>
                  </a:moveTo>
                  <a:lnTo>
                    <a:pt x="27943" y="9515"/>
                  </a:lnTo>
                  <a:lnTo>
                    <a:pt x="19742" y="9515"/>
                  </a:lnTo>
                  <a:lnTo>
                    <a:pt x="19301" y="8457"/>
                  </a:lnTo>
                  <a:lnTo>
                    <a:pt x="18419" y="0"/>
                  </a:lnTo>
                  <a:lnTo>
                    <a:pt x="49889" y="28638"/>
                  </a:lnTo>
                  <a:lnTo>
                    <a:pt x="95708" y="47621"/>
                  </a:lnTo>
                  <a:lnTo>
                    <a:pt x="141328" y="63491"/>
                  </a:lnTo>
                  <a:lnTo>
                    <a:pt x="186806" y="82893"/>
                  </a:lnTo>
                  <a:lnTo>
                    <a:pt x="191002" y="83834"/>
                  </a:lnTo>
                  <a:lnTo>
                    <a:pt x="193799" y="85519"/>
                  </a:lnTo>
                  <a:lnTo>
                    <a:pt x="195664" y="87701"/>
                  </a:lnTo>
                  <a:lnTo>
                    <a:pt x="198656" y="93751"/>
                  </a:lnTo>
                  <a:lnTo>
                    <a:pt x="199175" y="99855"/>
                  </a:lnTo>
                  <a:lnTo>
                    <a:pt x="196474" y="105405"/>
                  </a:lnTo>
                  <a:lnTo>
                    <a:pt x="171941" y="132084"/>
                  </a:lnTo>
                  <a:lnTo>
                    <a:pt x="163203" y="138074"/>
                  </a:lnTo>
                  <a:lnTo>
                    <a:pt x="154734" y="142852"/>
                  </a:lnTo>
                  <a:lnTo>
                    <a:pt x="129227" y="160345"/>
                  </a:lnTo>
                  <a:lnTo>
                    <a:pt x="85692" y="185187"/>
                  </a:lnTo>
                  <a:lnTo>
                    <a:pt x="60086" y="204103"/>
                  </a:lnTo>
                  <a:lnTo>
                    <a:pt x="13973" y="224516"/>
                  </a:lnTo>
                  <a:lnTo>
                    <a:pt x="1500" y="228053"/>
                  </a:lnTo>
                  <a:lnTo>
                    <a:pt x="789" y="229291"/>
                  </a:lnTo>
                  <a:lnTo>
                    <a:pt x="0" y="233488"/>
                  </a:lnTo>
                  <a:lnTo>
                    <a:pt x="2964" y="235030"/>
                  </a:lnTo>
                  <a:lnTo>
                    <a:pt x="49203" y="237844"/>
                  </a:lnTo>
                  <a:lnTo>
                    <a:pt x="84572" y="238034"/>
                  </a:lnTo>
                  <a:lnTo>
                    <a:pt x="128095" y="238091"/>
                  </a:lnTo>
                  <a:lnTo>
                    <a:pt x="171330" y="238108"/>
                  </a:lnTo>
                  <a:lnTo>
                    <a:pt x="218719" y="238114"/>
                  </a:lnTo>
                  <a:lnTo>
                    <a:pt x="262360" y="238115"/>
                  </a:lnTo>
                  <a:lnTo>
                    <a:pt x="294643" y="2381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5" name="SMARTInkShape-Group235">
            <a:extLst>
              <a:ext uri="{FF2B5EF4-FFF2-40B4-BE49-F238E27FC236}">
                <a16:creationId xmlns:a16="http://schemas.microsoft.com/office/drawing/2014/main" id="{A8E34AF5-7DDA-0C74-7F6F-6EE7772460B9}"/>
              </a:ext>
            </a:extLst>
          </p:cNvPr>
          <p:cNvGrpSpPr/>
          <p:nvPr/>
        </p:nvGrpSpPr>
        <p:grpSpPr>
          <a:xfrm>
            <a:off x="954890" y="2802568"/>
            <a:ext cx="302411" cy="321570"/>
            <a:chOff x="954890" y="2802568"/>
            <a:chExt cx="302411" cy="321570"/>
          </a:xfrm>
        </p:grpSpPr>
        <p:sp>
          <p:nvSpPr>
            <p:cNvPr id="392" name="SMARTInkShape-916">
              <a:extLst>
                <a:ext uri="{FF2B5EF4-FFF2-40B4-BE49-F238E27FC236}">
                  <a16:creationId xmlns:a16="http://schemas.microsoft.com/office/drawing/2014/main" id="{CCE5452A-3555-B660-9B0B-0834B0D92DA4}"/>
                </a:ext>
              </a:extLst>
            </p:cNvPr>
            <p:cNvSpPr/>
            <p:nvPr>
              <p:custDataLst>
                <p:tags r:id="rId93"/>
              </p:custDataLst>
            </p:nvPr>
          </p:nvSpPr>
          <p:spPr>
            <a:xfrm>
              <a:off x="954890" y="2802568"/>
              <a:ext cx="102386" cy="264269"/>
            </a:xfrm>
            <a:custGeom>
              <a:avLst/>
              <a:gdLst/>
              <a:ahLst/>
              <a:cxnLst/>
              <a:rect l="0" t="0" r="0" b="0"/>
              <a:pathLst>
                <a:path w="102386" h="264269">
                  <a:moveTo>
                    <a:pt x="92860" y="197807"/>
                  </a:moveTo>
                  <a:lnTo>
                    <a:pt x="92860" y="197807"/>
                  </a:lnTo>
                  <a:lnTo>
                    <a:pt x="97917" y="197807"/>
                  </a:lnTo>
                  <a:lnTo>
                    <a:pt x="99406" y="196749"/>
                  </a:lnTo>
                  <a:lnTo>
                    <a:pt x="100399" y="194985"/>
                  </a:lnTo>
                  <a:lnTo>
                    <a:pt x="102350" y="179265"/>
                  </a:lnTo>
                  <a:lnTo>
                    <a:pt x="102375" y="173851"/>
                  </a:lnTo>
                  <a:lnTo>
                    <a:pt x="101320" y="172311"/>
                  </a:lnTo>
                  <a:lnTo>
                    <a:pt x="99558" y="171285"/>
                  </a:lnTo>
                  <a:lnTo>
                    <a:pt x="97325" y="170600"/>
                  </a:lnTo>
                  <a:lnTo>
                    <a:pt x="95837" y="169086"/>
                  </a:lnTo>
                  <a:lnTo>
                    <a:pt x="94183" y="164581"/>
                  </a:lnTo>
                  <a:lnTo>
                    <a:pt x="92684" y="162956"/>
                  </a:lnTo>
                  <a:lnTo>
                    <a:pt x="73614" y="152358"/>
                  </a:lnTo>
                  <a:lnTo>
                    <a:pt x="51574" y="150310"/>
                  </a:lnTo>
                  <a:lnTo>
                    <a:pt x="37000" y="155276"/>
                  </a:lnTo>
                  <a:lnTo>
                    <a:pt x="19276" y="168507"/>
                  </a:lnTo>
                  <a:lnTo>
                    <a:pt x="5676" y="185833"/>
                  </a:lnTo>
                  <a:lnTo>
                    <a:pt x="1195" y="198130"/>
                  </a:lnTo>
                  <a:lnTo>
                    <a:pt x="0" y="204372"/>
                  </a:lnTo>
                  <a:lnTo>
                    <a:pt x="1494" y="216953"/>
                  </a:lnTo>
                  <a:lnTo>
                    <a:pt x="11077" y="242276"/>
                  </a:lnTo>
                  <a:lnTo>
                    <a:pt x="19823" y="252143"/>
                  </a:lnTo>
                  <a:lnTo>
                    <a:pt x="30766" y="258998"/>
                  </a:lnTo>
                  <a:lnTo>
                    <a:pt x="56239" y="263760"/>
                  </a:lnTo>
                  <a:lnTo>
                    <a:pt x="66957" y="264268"/>
                  </a:lnTo>
                  <a:lnTo>
                    <a:pt x="73586" y="261565"/>
                  </a:lnTo>
                  <a:lnTo>
                    <a:pt x="87821" y="250287"/>
                  </a:lnTo>
                  <a:lnTo>
                    <a:pt x="90620" y="244768"/>
                  </a:lnTo>
                  <a:lnTo>
                    <a:pt x="91367" y="241814"/>
                  </a:lnTo>
                  <a:lnTo>
                    <a:pt x="97474" y="232601"/>
                  </a:lnTo>
                  <a:lnTo>
                    <a:pt x="101415" y="188531"/>
                  </a:lnTo>
                  <a:lnTo>
                    <a:pt x="101954" y="155584"/>
                  </a:lnTo>
                  <a:lnTo>
                    <a:pt x="99371" y="119775"/>
                  </a:lnTo>
                  <a:lnTo>
                    <a:pt x="94789" y="75203"/>
                  </a:lnTo>
                  <a:lnTo>
                    <a:pt x="92056" y="28634"/>
                  </a:lnTo>
                  <a:lnTo>
                    <a:pt x="84692" y="5268"/>
                  </a:lnTo>
                  <a:lnTo>
                    <a:pt x="85298" y="2773"/>
                  </a:lnTo>
                  <a:lnTo>
                    <a:pt x="86760" y="1109"/>
                  </a:lnTo>
                  <a:lnTo>
                    <a:pt x="88794" y="0"/>
                  </a:lnTo>
                  <a:lnTo>
                    <a:pt x="91207" y="1377"/>
                  </a:lnTo>
                  <a:lnTo>
                    <a:pt x="96712" y="8552"/>
                  </a:lnTo>
                  <a:lnTo>
                    <a:pt x="102385" y="263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3" name="SMARTInkShape-917">
              <a:extLst>
                <a:ext uri="{FF2B5EF4-FFF2-40B4-BE49-F238E27FC236}">
                  <a16:creationId xmlns:a16="http://schemas.microsoft.com/office/drawing/2014/main" id="{C2175A5E-CE47-882E-E5C2-9C81344810E3}"/>
                </a:ext>
              </a:extLst>
            </p:cNvPr>
            <p:cNvSpPr/>
            <p:nvPr>
              <p:custDataLst>
                <p:tags r:id="rId94"/>
              </p:custDataLst>
            </p:nvPr>
          </p:nvSpPr>
          <p:spPr>
            <a:xfrm>
              <a:off x="1162087" y="3048000"/>
              <a:ext cx="95214" cy="76138"/>
            </a:xfrm>
            <a:custGeom>
              <a:avLst/>
              <a:gdLst/>
              <a:ahLst/>
              <a:cxnLst/>
              <a:rect l="0" t="0" r="0" b="0"/>
              <a:pathLst>
                <a:path w="95214" h="76138">
                  <a:moveTo>
                    <a:pt x="9488" y="0"/>
                  </a:moveTo>
                  <a:lnTo>
                    <a:pt x="9488" y="0"/>
                  </a:lnTo>
                  <a:lnTo>
                    <a:pt x="18978" y="0"/>
                  </a:lnTo>
                  <a:lnTo>
                    <a:pt x="19003" y="5056"/>
                  </a:lnTo>
                  <a:lnTo>
                    <a:pt x="7254" y="47946"/>
                  </a:lnTo>
                  <a:lnTo>
                    <a:pt x="0" y="75988"/>
                  </a:lnTo>
                  <a:lnTo>
                    <a:pt x="5030" y="76137"/>
                  </a:lnTo>
                  <a:lnTo>
                    <a:pt x="10329" y="73350"/>
                  </a:lnTo>
                  <a:lnTo>
                    <a:pt x="16212" y="69641"/>
                  </a:lnTo>
                  <a:lnTo>
                    <a:pt x="25474" y="66496"/>
                  </a:lnTo>
                  <a:lnTo>
                    <a:pt x="35979" y="60390"/>
                  </a:lnTo>
                  <a:lnTo>
                    <a:pt x="81370" y="57234"/>
                  </a:lnTo>
                  <a:lnTo>
                    <a:pt x="95213"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4" name="SMARTInkShape-918">
              <a:extLst>
                <a:ext uri="{FF2B5EF4-FFF2-40B4-BE49-F238E27FC236}">
                  <a16:creationId xmlns:a16="http://schemas.microsoft.com/office/drawing/2014/main" id="{A6B84625-1878-EAE4-A353-C5E3A15A081D}"/>
                </a:ext>
              </a:extLst>
            </p:cNvPr>
            <p:cNvSpPr/>
            <p:nvPr>
              <p:custDataLst>
                <p:tags r:id="rId95"/>
              </p:custDataLst>
            </p:nvPr>
          </p:nvSpPr>
          <p:spPr>
            <a:xfrm>
              <a:off x="1181100" y="2934092"/>
              <a:ext cx="9526" cy="9134"/>
            </a:xfrm>
            <a:custGeom>
              <a:avLst/>
              <a:gdLst/>
              <a:ahLst/>
              <a:cxnLst/>
              <a:rect l="0" t="0" r="0" b="0"/>
              <a:pathLst>
                <a:path w="9526" h="9134">
                  <a:moveTo>
                    <a:pt x="0" y="9133"/>
                  </a:moveTo>
                  <a:lnTo>
                    <a:pt x="0" y="9133"/>
                  </a:lnTo>
                  <a:lnTo>
                    <a:pt x="9132" y="0"/>
                  </a:lnTo>
                  <a:lnTo>
                    <a:pt x="9525" y="91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1" name="SMARTInkShape-Group236">
            <a:extLst>
              <a:ext uri="{FF2B5EF4-FFF2-40B4-BE49-F238E27FC236}">
                <a16:creationId xmlns:a16="http://schemas.microsoft.com/office/drawing/2014/main" id="{B45E785F-7666-FC4D-5B24-E05D8DF30508}"/>
              </a:ext>
            </a:extLst>
          </p:cNvPr>
          <p:cNvGrpSpPr/>
          <p:nvPr/>
        </p:nvGrpSpPr>
        <p:grpSpPr>
          <a:xfrm>
            <a:off x="323850" y="3228975"/>
            <a:ext cx="304801" cy="180770"/>
            <a:chOff x="323850" y="3228975"/>
            <a:chExt cx="304801" cy="180770"/>
          </a:xfrm>
        </p:grpSpPr>
        <p:sp>
          <p:nvSpPr>
            <p:cNvPr id="396" name="SMARTInkShape-919">
              <a:extLst>
                <a:ext uri="{FF2B5EF4-FFF2-40B4-BE49-F238E27FC236}">
                  <a16:creationId xmlns:a16="http://schemas.microsoft.com/office/drawing/2014/main" id="{A274C04E-ADE1-2814-9FC1-5D71113AD208}"/>
                </a:ext>
              </a:extLst>
            </p:cNvPr>
            <p:cNvSpPr/>
            <p:nvPr>
              <p:custDataLst>
                <p:tags r:id="rId88"/>
              </p:custDataLst>
            </p:nvPr>
          </p:nvSpPr>
          <p:spPr>
            <a:xfrm>
              <a:off x="323850" y="3315666"/>
              <a:ext cx="76201" cy="94079"/>
            </a:xfrm>
            <a:custGeom>
              <a:avLst/>
              <a:gdLst/>
              <a:ahLst/>
              <a:cxnLst/>
              <a:rect l="0" t="0" r="0" b="0"/>
              <a:pathLst>
                <a:path w="76201" h="94079">
                  <a:moveTo>
                    <a:pt x="0" y="8559"/>
                  </a:moveTo>
                  <a:lnTo>
                    <a:pt x="0" y="8559"/>
                  </a:lnTo>
                  <a:lnTo>
                    <a:pt x="9409" y="8559"/>
                  </a:lnTo>
                  <a:lnTo>
                    <a:pt x="9515" y="358"/>
                  </a:lnTo>
                  <a:lnTo>
                    <a:pt x="9523" y="4783"/>
                  </a:lnTo>
                  <a:lnTo>
                    <a:pt x="9525" y="0"/>
                  </a:lnTo>
                  <a:lnTo>
                    <a:pt x="9525" y="46468"/>
                  </a:lnTo>
                  <a:lnTo>
                    <a:pt x="8467" y="78031"/>
                  </a:lnTo>
                  <a:lnTo>
                    <a:pt x="4037" y="88998"/>
                  </a:lnTo>
                  <a:lnTo>
                    <a:pt x="4808" y="90760"/>
                  </a:lnTo>
                  <a:lnTo>
                    <a:pt x="9249" y="94078"/>
                  </a:lnTo>
                  <a:lnTo>
                    <a:pt x="9443" y="89166"/>
                  </a:lnTo>
                  <a:lnTo>
                    <a:pt x="10529" y="87698"/>
                  </a:lnTo>
                  <a:lnTo>
                    <a:pt x="14557" y="86065"/>
                  </a:lnTo>
                  <a:lnTo>
                    <a:pt x="58657" y="84793"/>
                  </a:lnTo>
                  <a:lnTo>
                    <a:pt x="76200" y="847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7" name="SMARTInkShape-920">
              <a:extLst>
                <a:ext uri="{FF2B5EF4-FFF2-40B4-BE49-F238E27FC236}">
                  <a16:creationId xmlns:a16="http://schemas.microsoft.com/office/drawing/2014/main" id="{34954F44-0A0A-FD2F-DCE0-A1DA9E6BB69A}"/>
                </a:ext>
              </a:extLst>
            </p:cNvPr>
            <p:cNvSpPr/>
            <p:nvPr>
              <p:custDataLst>
                <p:tags r:id="rId89"/>
              </p:custDataLst>
            </p:nvPr>
          </p:nvSpPr>
          <p:spPr>
            <a:xfrm>
              <a:off x="352425" y="3228975"/>
              <a:ext cx="9526" cy="19051"/>
            </a:xfrm>
            <a:custGeom>
              <a:avLst/>
              <a:gdLst/>
              <a:ahLst/>
              <a:cxnLst/>
              <a:rect l="0" t="0" r="0" b="0"/>
              <a:pathLst>
                <a:path w="9526" h="19051">
                  <a:moveTo>
                    <a:pt x="9525" y="19050"/>
                  </a:moveTo>
                  <a:lnTo>
                    <a:pt x="9525" y="19050"/>
                  </a:lnTo>
                  <a:lnTo>
                    <a:pt x="4469" y="13994"/>
                  </a:lnTo>
                  <a:lnTo>
                    <a:pt x="1986" y="8689"/>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8" name="SMARTInkShape-921">
              <a:extLst>
                <a:ext uri="{FF2B5EF4-FFF2-40B4-BE49-F238E27FC236}">
                  <a16:creationId xmlns:a16="http://schemas.microsoft.com/office/drawing/2014/main" id="{DED4E214-C988-E482-09AC-832CFAD9CDD9}"/>
                </a:ext>
              </a:extLst>
            </p:cNvPr>
            <p:cNvSpPr/>
            <p:nvPr>
              <p:custDataLst>
                <p:tags r:id="rId90"/>
              </p:custDataLst>
            </p:nvPr>
          </p:nvSpPr>
          <p:spPr>
            <a:xfrm>
              <a:off x="457200" y="3271112"/>
              <a:ext cx="57151" cy="5489"/>
            </a:xfrm>
            <a:custGeom>
              <a:avLst/>
              <a:gdLst/>
              <a:ahLst/>
              <a:cxnLst/>
              <a:rect l="0" t="0" r="0" b="0"/>
              <a:pathLst>
                <a:path w="57151" h="5489">
                  <a:moveTo>
                    <a:pt x="0" y="5488"/>
                  </a:moveTo>
                  <a:lnTo>
                    <a:pt x="0" y="5488"/>
                  </a:lnTo>
                  <a:lnTo>
                    <a:pt x="5056" y="5488"/>
                  </a:lnTo>
                  <a:lnTo>
                    <a:pt x="10361" y="2666"/>
                  </a:lnTo>
                  <a:lnTo>
                    <a:pt x="13257" y="431"/>
                  </a:lnTo>
                  <a:lnTo>
                    <a:pt x="15188" y="0"/>
                  </a:lnTo>
                  <a:lnTo>
                    <a:pt x="16475" y="771"/>
                  </a:lnTo>
                  <a:lnTo>
                    <a:pt x="17334" y="2344"/>
                  </a:lnTo>
                  <a:lnTo>
                    <a:pt x="23932" y="4090"/>
                  </a:lnTo>
                  <a:lnTo>
                    <a:pt x="57150" y="5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922">
              <a:extLst>
                <a:ext uri="{FF2B5EF4-FFF2-40B4-BE49-F238E27FC236}">
                  <a16:creationId xmlns:a16="http://schemas.microsoft.com/office/drawing/2014/main" id="{B10393B2-1093-ACF1-1F94-DDE27811C9E3}"/>
                </a:ext>
              </a:extLst>
            </p:cNvPr>
            <p:cNvSpPr/>
            <p:nvPr>
              <p:custDataLst>
                <p:tags r:id="rId91"/>
              </p:custDataLst>
            </p:nvPr>
          </p:nvSpPr>
          <p:spPr>
            <a:xfrm>
              <a:off x="447675" y="3324225"/>
              <a:ext cx="66676" cy="9526"/>
            </a:xfrm>
            <a:custGeom>
              <a:avLst/>
              <a:gdLst/>
              <a:ahLst/>
              <a:cxnLst/>
              <a:rect l="0" t="0" r="0" b="0"/>
              <a:pathLst>
                <a:path w="66676" h="9526">
                  <a:moveTo>
                    <a:pt x="0" y="9525"/>
                  </a:moveTo>
                  <a:lnTo>
                    <a:pt x="0" y="9525"/>
                  </a:lnTo>
                  <a:lnTo>
                    <a:pt x="26743" y="9525"/>
                  </a:lnTo>
                  <a:lnTo>
                    <a:pt x="35817" y="2979"/>
                  </a:lnTo>
                  <a:lnTo>
                    <a:pt x="41672" y="1324"/>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0" name="SMARTInkShape-923">
              <a:extLst>
                <a:ext uri="{FF2B5EF4-FFF2-40B4-BE49-F238E27FC236}">
                  <a16:creationId xmlns:a16="http://schemas.microsoft.com/office/drawing/2014/main" id="{544FC214-921D-351B-9B2D-5BB87B555811}"/>
                </a:ext>
              </a:extLst>
            </p:cNvPr>
            <p:cNvSpPr/>
            <p:nvPr>
              <p:custDataLst>
                <p:tags r:id="rId92"/>
              </p:custDataLst>
            </p:nvPr>
          </p:nvSpPr>
          <p:spPr>
            <a:xfrm>
              <a:off x="609600" y="3257943"/>
              <a:ext cx="19051" cy="113908"/>
            </a:xfrm>
            <a:custGeom>
              <a:avLst/>
              <a:gdLst/>
              <a:ahLst/>
              <a:cxnLst/>
              <a:rect l="0" t="0" r="0" b="0"/>
              <a:pathLst>
                <a:path w="19051" h="113908">
                  <a:moveTo>
                    <a:pt x="0" y="9132"/>
                  </a:moveTo>
                  <a:lnTo>
                    <a:pt x="0" y="9132"/>
                  </a:lnTo>
                  <a:lnTo>
                    <a:pt x="0" y="4075"/>
                  </a:lnTo>
                  <a:lnTo>
                    <a:pt x="1058" y="2586"/>
                  </a:lnTo>
                  <a:lnTo>
                    <a:pt x="2822" y="1593"/>
                  </a:lnTo>
                  <a:lnTo>
                    <a:pt x="8201" y="0"/>
                  </a:lnTo>
                  <a:lnTo>
                    <a:pt x="8642" y="927"/>
                  </a:lnTo>
                  <a:lnTo>
                    <a:pt x="9510" y="46160"/>
                  </a:lnTo>
                  <a:lnTo>
                    <a:pt x="9524" y="91620"/>
                  </a:lnTo>
                  <a:lnTo>
                    <a:pt x="19050" y="113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2" name="SMARTInkShape-924">
            <a:extLst>
              <a:ext uri="{FF2B5EF4-FFF2-40B4-BE49-F238E27FC236}">
                <a16:creationId xmlns:a16="http://schemas.microsoft.com/office/drawing/2014/main" id="{0FB5AD86-2C21-E616-1D8B-EF1A4B3324A3}"/>
              </a:ext>
            </a:extLst>
          </p:cNvPr>
          <p:cNvSpPr/>
          <p:nvPr>
            <p:custDataLst>
              <p:tags r:id="rId2"/>
            </p:custDataLst>
          </p:nvPr>
        </p:nvSpPr>
        <p:spPr>
          <a:xfrm>
            <a:off x="409575" y="2619977"/>
            <a:ext cx="152401" cy="75599"/>
          </a:xfrm>
          <a:custGeom>
            <a:avLst/>
            <a:gdLst/>
            <a:ahLst/>
            <a:cxnLst/>
            <a:rect l="0" t="0" r="0" b="0"/>
            <a:pathLst>
              <a:path w="152401" h="75599">
                <a:moveTo>
                  <a:pt x="0" y="37498"/>
                </a:moveTo>
                <a:lnTo>
                  <a:pt x="0" y="37498"/>
                </a:lnTo>
                <a:lnTo>
                  <a:pt x="17610" y="19888"/>
                </a:lnTo>
                <a:lnTo>
                  <a:pt x="27125" y="18574"/>
                </a:lnTo>
                <a:lnTo>
                  <a:pt x="33202" y="23542"/>
                </a:lnTo>
                <a:lnTo>
                  <a:pt x="35923" y="28826"/>
                </a:lnTo>
                <a:lnTo>
                  <a:pt x="36649" y="31717"/>
                </a:lnTo>
                <a:lnTo>
                  <a:pt x="44359" y="45019"/>
                </a:lnTo>
                <a:lnTo>
                  <a:pt x="47587" y="74926"/>
                </a:lnTo>
                <a:lnTo>
                  <a:pt x="47614" y="70342"/>
                </a:lnTo>
                <a:lnTo>
                  <a:pt x="50442" y="65148"/>
                </a:lnTo>
                <a:lnTo>
                  <a:pt x="83812" y="20998"/>
                </a:lnTo>
                <a:lnTo>
                  <a:pt x="101348" y="3967"/>
                </a:lnTo>
                <a:lnTo>
                  <a:pt x="107838" y="1429"/>
                </a:lnTo>
                <a:lnTo>
                  <a:pt x="117442" y="0"/>
                </a:lnTo>
                <a:lnTo>
                  <a:pt x="119570" y="857"/>
                </a:lnTo>
                <a:lnTo>
                  <a:pt x="120988" y="2487"/>
                </a:lnTo>
                <a:lnTo>
                  <a:pt x="121934" y="4633"/>
                </a:lnTo>
                <a:lnTo>
                  <a:pt x="131977" y="48535"/>
                </a:lnTo>
                <a:lnTo>
                  <a:pt x="135562" y="55809"/>
                </a:lnTo>
                <a:lnTo>
                  <a:pt x="139625" y="62569"/>
                </a:lnTo>
                <a:lnTo>
                  <a:pt x="142748" y="75028"/>
                </a:lnTo>
                <a:lnTo>
                  <a:pt x="152400" y="755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3" name="SMARTInkShape-925">
            <a:extLst>
              <a:ext uri="{FF2B5EF4-FFF2-40B4-BE49-F238E27FC236}">
                <a16:creationId xmlns:a16="http://schemas.microsoft.com/office/drawing/2014/main" id="{851B95A8-2BDE-0533-9BAF-14A3467FD6ED}"/>
              </a:ext>
            </a:extLst>
          </p:cNvPr>
          <p:cNvSpPr/>
          <p:nvPr>
            <p:custDataLst>
              <p:tags r:id="rId3"/>
            </p:custDataLst>
          </p:nvPr>
        </p:nvSpPr>
        <p:spPr>
          <a:xfrm>
            <a:off x="180975" y="3495675"/>
            <a:ext cx="1400176" cy="66676"/>
          </a:xfrm>
          <a:custGeom>
            <a:avLst/>
            <a:gdLst/>
            <a:ahLst/>
            <a:cxnLst/>
            <a:rect l="0" t="0" r="0" b="0"/>
            <a:pathLst>
              <a:path w="1400176" h="66676">
                <a:moveTo>
                  <a:pt x="0" y="66675"/>
                </a:moveTo>
                <a:lnTo>
                  <a:pt x="0" y="66675"/>
                </a:lnTo>
                <a:lnTo>
                  <a:pt x="41757" y="66675"/>
                </a:lnTo>
                <a:lnTo>
                  <a:pt x="60468" y="65617"/>
                </a:lnTo>
                <a:lnTo>
                  <a:pt x="99496" y="58033"/>
                </a:lnTo>
                <a:lnTo>
                  <a:pt x="143434" y="57267"/>
                </a:lnTo>
                <a:lnTo>
                  <a:pt x="181729" y="57184"/>
                </a:lnTo>
                <a:lnTo>
                  <a:pt x="223496" y="57157"/>
                </a:lnTo>
                <a:lnTo>
                  <a:pt x="267657" y="56094"/>
                </a:lnTo>
                <a:lnTo>
                  <a:pt x="312633" y="49611"/>
                </a:lnTo>
                <a:lnTo>
                  <a:pt x="357147" y="48018"/>
                </a:lnTo>
                <a:lnTo>
                  <a:pt x="390154" y="47800"/>
                </a:lnTo>
                <a:lnTo>
                  <a:pt x="426344" y="47703"/>
                </a:lnTo>
                <a:lnTo>
                  <a:pt x="469459" y="47648"/>
                </a:lnTo>
                <a:lnTo>
                  <a:pt x="515831" y="47630"/>
                </a:lnTo>
                <a:lnTo>
                  <a:pt x="560386" y="42569"/>
                </a:lnTo>
                <a:lnTo>
                  <a:pt x="600192" y="39424"/>
                </a:lnTo>
                <a:lnTo>
                  <a:pt x="646900" y="38362"/>
                </a:lnTo>
                <a:lnTo>
                  <a:pt x="683329" y="38178"/>
                </a:lnTo>
                <a:lnTo>
                  <a:pt x="720934" y="38123"/>
                </a:lnTo>
                <a:lnTo>
                  <a:pt x="759945" y="38107"/>
                </a:lnTo>
                <a:lnTo>
                  <a:pt x="803489" y="38102"/>
                </a:lnTo>
                <a:lnTo>
                  <a:pt x="843673" y="38100"/>
                </a:lnTo>
                <a:lnTo>
                  <a:pt x="883448" y="38100"/>
                </a:lnTo>
                <a:lnTo>
                  <a:pt x="927219" y="38100"/>
                </a:lnTo>
                <a:lnTo>
                  <a:pt x="967470" y="38100"/>
                </a:lnTo>
                <a:lnTo>
                  <a:pt x="1007265" y="38100"/>
                </a:lnTo>
                <a:lnTo>
                  <a:pt x="1051042" y="38100"/>
                </a:lnTo>
                <a:lnTo>
                  <a:pt x="1092352" y="38100"/>
                </a:lnTo>
                <a:lnTo>
                  <a:pt x="1136577" y="39158"/>
                </a:lnTo>
                <a:lnTo>
                  <a:pt x="1176963" y="44646"/>
                </a:lnTo>
                <a:lnTo>
                  <a:pt x="1214681" y="45684"/>
                </a:lnTo>
                <a:lnTo>
                  <a:pt x="1259230" y="39912"/>
                </a:lnTo>
                <a:lnTo>
                  <a:pt x="1298794" y="38637"/>
                </a:lnTo>
                <a:lnTo>
                  <a:pt x="1344401" y="38206"/>
                </a:lnTo>
                <a:lnTo>
                  <a:pt x="1379280" y="30517"/>
                </a:lnTo>
                <a:lnTo>
                  <a:pt x="1390183" y="24852"/>
                </a:lnTo>
                <a:lnTo>
                  <a:pt x="1395734" y="18806"/>
                </a:lnTo>
                <a:lnTo>
                  <a:pt x="1398201" y="12592"/>
                </a:lnTo>
                <a:lnTo>
                  <a:pt x="14001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4" name="SMARTInkShape-926">
            <a:extLst>
              <a:ext uri="{FF2B5EF4-FFF2-40B4-BE49-F238E27FC236}">
                <a16:creationId xmlns:a16="http://schemas.microsoft.com/office/drawing/2014/main" id="{F52361C0-C3B0-615B-7A5C-EA2BC9B7F6DD}"/>
              </a:ext>
            </a:extLst>
          </p:cNvPr>
          <p:cNvSpPr/>
          <p:nvPr>
            <p:custDataLst>
              <p:tags r:id="rId4"/>
            </p:custDataLst>
          </p:nvPr>
        </p:nvSpPr>
        <p:spPr>
          <a:xfrm>
            <a:off x="571500" y="3810004"/>
            <a:ext cx="209551" cy="190497"/>
          </a:xfrm>
          <a:custGeom>
            <a:avLst/>
            <a:gdLst/>
            <a:ahLst/>
            <a:cxnLst/>
            <a:rect l="0" t="0" r="0" b="0"/>
            <a:pathLst>
              <a:path w="209551" h="190497">
                <a:moveTo>
                  <a:pt x="0" y="47621"/>
                </a:moveTo>
                <a:lnTo>
                  <a:pt x="0" y="47621"/>
                </a:lnTo>
                <a:lnTo>
                  <a:pt x="0" y="39420"/>
                </a:lnTo>
                <a:lnTo>
                  <a:pt x="5056" y="33432"/>
                </a:lnTo>
                <a:lnTo>
                  <a:pt x="13183" y="30731"/>
                </a:lnTo>
                <a:lnTo>
                  <a:pt x="18314" y="30011"/>
                </a:lnTo>
                <a:lnTo>
                  <a:pt x="21734" y="28473"/>
                </a:lnTo>
                <a:lnTo>
                  <a:pt x="24015" y="26389"/>
                </a:lnTo>
                <a:lnTo>
                  <a:pt x="25535" y="23941"/>
                </a:lnTo>
                <a:lnTo>
                  <a:pt x="27606" y="23368"/>
                </a:lnTo>
                <a:lnTo>
                  <a:pt x="30046" y="24044"/>
                </a:lnTo>
                <a:lnTo>
                  <a:pt x="35579" y="26559"/>
                </a:lnTo>
                <a:lnTo>
                  <a:pt x="41565" y="27676"/>
                </a:lnTo>
                <a:lnTo>
                  <a:pt x="43585" y="29033"/>
                </a:lnTo>
                <a:lnTo>
                  <a:pt x="44932" y="30996"/>
                </a:lnTo>
                <a:lnTo>
                  <a:pt x="55668" y="59139"/>
                </a:lnTo>
                <a:lnTo>
                  <a:pt x="56955" y="101480"/>
                </a:lnTo>
                <a:lnTo>
                  <a:pt x="57145" y="148652"/>
                </a:lnTo>
                <a:lnTo>
                  <a:pt x="57149" y="151657"/>
                </a:lnTo>
                <a:lnTo>
                  <a:pt x="52093" y="147120"/>
                </a:lnTo>
                <a:lnTo>
                  <a:pt x="52433" y="136293"/>
                </a:lnTo>
                <a:lnTo>
                  <a:pt x="56112" y="123014"/>
                </a:lnTo>
                <a:lnTo>
                  <a:pt x="79458" y="79030"/>
                </a:lnTo>
                <a:lnTo>
                  <a:pt x="106633" y="46297"/>
                </a:lnTo>
                <a:lnTo>
                  <a:pt x="150680" y="15919"/>
                </a:lnTo>
                <a:lnTo>
                  <a:pt x="156927" y="9542"/>
                </a:lnTo>
                <a:lnTo>
                  <a:pt x="158593" y="6360"/>
                </a:lnTo>
                <a:lnTo>
                  <a:pt x="160762" y="4239"/>
                </a:lnTo>
                <a:lnTo>
                  <a:pt x="170971" y="161"/>
                </a:lnTo>
                <a:lnTo>
                  <a:pt x="180570" y="0"/>
                </a:lnTo>
                <a:lnTo>
                  <a:pt x="187441" y="14147"/>
                </a:lnTo>
                <a:lnTo>
                  <a:pt x="198582" y="57606"/>
                </a:lnTo>
                <a:lnTo>
                  <a:pt x="202657" y="96561"/>
                </a:lnTo>
                <a:lnTo>
                  <a:pt x="208642" y="141986"/>
                </a:lnTo>
                <a:lnTo>
                  <a:pt x="209550" y="1904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11" name="SMARTInkShape-Group240">
            <a:extLst>
              <a:ext uri="{FF2B5EF4-FFF2-40B4-BE49-F238E27FC236}">
                <a16:creationId xmlns:a16="http://schemas.microsoft.com/office/drawing/2014/main" id="{1FB20B08-043F-CA35-4C7C-EB2DE0CAFEA6}"/>
              </a:ext>
            </a:extLst>
          </p:cNvPr>
          <p:cNvGrpSpPr/>
          <p:nvPr/>
        </p:nvGrpSpPr>
        <p:grpSpPr>
          <a:xfrm>
            <a:off x="143267" y="1695843"/>
            <a:ext cx="399659" cy="799708"/>
            <a:chOff x="143267" y="1695843"/>
            <a:chExt cx="399659" cy="799708"/>
          </a:xfrm>
        </p:grpSpPr>
        <p:sp>
          <p:nvSpPr>
            <p:cNvPr id="405" name="SMARTInkShape-927">
              <a:extLst>
                <a:ext uri="{FF2B5EF4-FFF2-40B4-BE49-F238E27FC236}">
                  <a16:creationId xmlns:a16="http://schemas.microsoft.com/office/drawing/2014/main" id="{0F5217CA-BBA9-1836-3F0C-281A7A8C6BD7}"/>
                </a:ext>
              </a:extLst>
            </p:cNvPr>
            <p:cNvSpPr/>
            <p:nvPr>
              <p:custDataLst>
                <p:tags r:id="rId82"/>
              </p:custDataLst>
            </p:nvPr>
          </p:nvSpPr>
          <p:spPr>
            <a:xfrm>
              <a:off x="209550" y="1819313"/>
              <a:ext cx="200026" cy="149915"/>
            </a:xfrm>
            <a:custGeom>
              <a:avLst/>
              <a:gdLst/>
              <a:ahLst/>
              <a:cxnLst/>
              <a:rect l="0" t="0" r="0" b="0"/>
              <a:pathLst>
                <a:path w="200026" h="149915">
                  <a:moveTo>
                    <a:pt x="0" y="28537"/>
                  </a:moveTo>
                  <a:lnTo>
                    <a:pt x="0" y="28537"/>
                  </a:lnTo>
                  <a:lnTo>
                    <a:pt x="0" y="23481"/>
                  </a:lnTo>
                  <a:lnTo>
                    <a:pt x="2822" y="18176"/>
                  </a:lnTo>
                  <a:lnTo>
                    <a:pt x="5056" y="15279"/>
                  </a:lnTo>
                  <a:lnTo>
                    <a:pt x="10361" y="12061"/>
                  </a:lnTo>
                  <a:lnTo>
                    <a:pt x="16247" y="9573"/>
                  </a:lnTo>
                  <a:lnTo>
                    <a:pt x="25510" y="3280"/>
                  </a:lnTo>
                  <a:lnTo>
                    <a:pt x="34958" y="945"/>
                  </a:lnTo>
                  <a:lnTo>
                    <a:pt x="55270" y="0"/>
                  </a:lnTo>
                  <a:lnTo>
                    <a:pt x="70242" y="13223"/>
                  </a:lnTo>
                  <a:lnTo>
                    <a:pt x="73552" y="22084"/>
                  </a:lnTo>
                  <a:lnTo>
                    <a:pt x="75677" y="45019"/>
                  </a:lnTo>
                  <a:lnTo>
                    <a:pt x="70989" y="63642"/>
                  </a:lnTo>
                  <a:lnTo>
                    <a:pt x="50681" y="107923"/>
                  </a:lnTo>
                  <a:lnTo>
                    <a:pt x="34909" y="134607"/>
                  </a:lnTo>
                  <a:lnTo>
                    <a:pt x="25746" y="139179"/>
                  </a:lnTo>
                  <a:lnTo>
                    <a:pt x="5418" y="142623"/>
                  </a:lnTo>
                  <a:lnTo>
                    <a:pt x="3612" y="141636"/>
                  </a:lnTo>
                  <a:lnTo>
                    <a:pt x="2408" y="139920"/>
                  </a:lnTo>
                  <a:lnTo>
                    <a:pt x="1605" y="137717"/>
                  </a:lnTo>
                  <a:lnTo>
                    <a:pt x="2129" y="135191"/>
                  </a:lnTo>
                  <a:lnTo>
                    <a:pt x="5532" y="129561"/>
                  </a:lnTo>
                  <a:lnTo>
                    <a:pt x="18455" y="115385"/>
                  </a:lnTo>
                  <a:lnTo>
                    <a:pt x="62402" y="87358"/>
                  </a:lnTo>
                  <a:lnTo>
                    <a:pt x="108924" y="60571"/>
                  </a:lnTo>
                  <a:lnTo>
                    <a:pt x="155157" y="25365"/>
                  </a:lnTo>
                  <a:lnTo>
                    <a:pt x="170882" y="10044"/>
                  </a:lnTo>
                  <a:lnTo>
                    <a:pt x="163199" y="9536"/>
                  </a:lnTo>
                  <a:lnTo>
                    <a:pt x="127410" y="35437"/>
                  </a:lnTo>
                  <a:lnTo>
                    <a:pt x="92891" y="76685"/>
                  </a:lnTo>
                  <a:lnTo>
                    <a:pt x="81616" y="97601"/>
                  </a:lnTo>
                  <a:lnTo>
                    <a:pt x="76913" y="130033"/>
                  </a:lnTo>
                  <a:lnTo>
                    <a:pt x="79339" y="139969"/>
                  </a:lnTo>
                  <a:lnTo>
                    <a:pt x="81468" y="144100"/>
                  </a:lnTo>
                  <a:lnTo>
                    <a:pt x="85004" y="146854"/>
                  </a:lnTo>
                  <a:lnTo>
                    <a:pt x="94576" y="149914"/>
                  </a:lnTo>
                  <a:lnTo>
                    <a:pt x="105887" y="148452"/>
                  </a:lnTo>
                  <a:lnTo>
                    <a:pt x="145795" y="132969"/>
                  </a:lnTo>
                  <a:lnTo>
                    <a:pt x="170188" y="124996"/>
                  </a:lnTo>
                  <a:lnTo>
                    <a:pt x="200025" y="1237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928">
              <a:extLst>
                <a:ext uri="{FF2B5EF4-FFF2-40B4-BE49-F238E27FC236}">
                  <a16:creationId xmlns:a16="http://schemas.microsoft.com/office/drawing/2014/main" id="{D12753DA-CF41-601A-124F-FAA6B9C7DA33}"/>
                </a:ext>
              </a:extLst>
            </p:cNvPr>
            <p:cNvSpPr/>
            <p:nvPr>
              <p:custDataLst>
                <p:tags r:id="rId83"/>
              </p:custDataLst>
            </p:nvPr>
          </p:nvSpPr>
          <p:spPr>
            <a:xfrm>
              <a:off x="458689" y="1962284"/>
              <a:ext cx="84237" cy="133217"/>
            </a:xfrm>
            <a:custGeom>
              <a:avLst/>
              <a:gdLst/>
              <a:ahLst/>
              <a:cxnLst/>
              <a:rect l="0" t="0" r="0" b="0"/>
              <a:pathLst>
                <a:path w="84237" h="133217">
                  <a:moveTo>
                    <a:pt x="55661" y="76066"/>
                  </a:moveTo>
                  <a:lnTo>
                    <a:pt x="55661" y="76066"/>
                  </a:lnTo>
                  <a:lnTo>
                    <a:pt x="65152" y="66575"/>
                  </a:lnTo>
                  <a:lnTo>
                    <a:pt x="65186" y="57026"/>
                  </a:lnTo>
                  <a:lnTo>
                    <a:pt x="60130" y="57019"/>
                  </a:lnTo>
                  <a:lnTo>
                    <a:pt x="58640" y="55960"/>
                  </a:lnTo>
                  <a:lnTo>
                    <a:pt x="57647" y="54195"/>
                  </a:lnTo>
                  <a:lnTo>
                    <a:pt x="56985" y="51960"/>
                  </a:lnTo>
                  <a:lnTo>
                    <a:pt x="55485" y="51529"/>
                  </a:lnTo>
                  <a:lnTo>
                    <a:pt x="36415" y="59424"/>
                  </a:lnTo>
                  <a:lnTo>
                    <a:pt x="14375" y="79382"/>
                  </a:lnTo>
                  <a:lnTo>
                    <a:pt x="10853" y="85654"/>
                  </a:lnTo>
                  <a:lnTo>
                    <a:pt x="8230" y="91969"/>
                  </a:lnTo>
                  <a:lnTo>
                    <a:pt x="3536" y="98303"/>
                  </a:lnTo>
                  <a:lnTo>
                    <a:pt x="744" y="107469"/>
                  </a:lnTo>
                  <a:lnTo>
                    <a:pt x="0" y="112876"/>
                  </a:lnTo>
                  <a:lnTo>
                    <a:pt x="562" y="116481"/>
                  </a:lnTo>
                  <a:lnTo>
                    <a:pt x="1995" y="118885"/>
                  </a:lnTo>
                  <a:lnTo>
                    <a:pt x="16132" y="131809"/>
                  </a:lnTo>
                  <a:lnTo>
                    <a:pt x="22194" y="132799"/>
                  </a:lnTo>
                  <a:lnTo>
                    <a:pt x="63859" y="133216"/>
                  </a:lnTo>
                  <a:lnTo>
                    <a:pt x="64301" y="132158"/>
                  </a:lnTo>
                  <a:lnTo>
                    <a:pt x="65152" y="124083"/>
                  </a:lnTo>
                  <a:lnTo>
                    <a:pt x="73384" y="115524"/>
                  </a:lnTo>
                  <a:lnTo>
                    <a:pt x="74318" y="109512"/>
                  </a:lnTo>
                  <a:lnTo>
                    <a:pt x="77481" y="89277"/>
                  </a:lnTo>
                  <a:lnTo>
                    <a:pt x="83347" y="55385"/>
                  </a:lnTo>
                  <a:lnTo>
                    <a:pt x="84226" y="11719"/>
                  </a:lnTo>
                  <a:lnTo>
                    <a:pt x="75103" y="319"/>
                  </a:lnTo>
                  <a:lnTo>
                    <a:pt x="79884" y="0"/>
                  </a:lnTo>
                  <a:lnTo>
                    <a:pt x="81334" y="1014"/>
                  </a:lnTo>
                  <a:lnTo>
                    <a:pt x="82302" y="2748"/>
                  </a:lnTo>
                  <a:lnTo>
                    <a:pt x="82946" y="4962"/>
                  </a:lnTo>
                  <a:lnTo>
                    <a:pt x="82318" y="6438"/>
                  </a:lnTo>
                  <a:lnTo>
                    <a:pt x="80840" y="7423"/>
                  </a:lnTo>
                  <a:lnTo>
                    <a:pt x="78797" y="8079"/>
                  </a:lnTo>
                  <a:lnTo>
                    <a:pt x="78493" y="8516"/>
                  </a:lnTo>
                  <a:lnTo>
                    <a:pt x="80978" y="9002"/>
                  </a:lnTo>
                  <a:lnTo>
                    <a:pt x="82064" y="10190"/>
                  </a:lnTo>
                  <a:lnTo>
                    <a:pt x="84236" y="189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929">
              <a:extLst>
                <a:ext uri="{FF2B5EF4-FFF2-40B4-BE49-F238E27FC236}">
                  <a16:creationId xmlns:a16="http://schemas.microsoft.com/office/drawing/2014/main" id="{12284446-7E30-05DE-FD73-8D070E70E141}"/>
                </a:ext>
              </a:extLst>
            </p:cNvPr>
            <p:cNvSpPr/>
            <p:nvPr>
              <p:custDataLst>
                <p:tags r:id="rId84"/>
              </p:custDataLst>
            </p:nvPr>
          </p:nvSpPr>
          <p:spPr>
            <a:xfrm>
              <a:off x="143267" y="1695843"/>
              <a:ext cx="247259" cy="28183"/>
            </a:xfrm>
            <a:custGeom>
              <a:avLst/>
              <a:gdLst/>
              <a:ahLst/>
              <a:cxnLst/>
              <a:rect l="0" t="0" r="0" b="0"/>
              <a:pathLst>
                <a:path w="247259" h="28183">
                  <a:moveTo>
                    <a:pt x="9133" y="28182"/>
                  </a:moveTo>
                  <a:lnTo>
                    <a:pt x="9133" y="28182"/>
                  </a:lnTo>
                  <a:lnTo>
                    <a:pt x="0" y="28182"/>
                  </a:lnTo>
                  <a:lnTo>
                    <a:pt x="43863" y="28182"/>
                  </a:lnTo>
                  <a:lnTo>
                    <a:pt x="89724" y="23126"/>
                  </a:lnTo>
                  <a:lnTo>
                    <a:pt x="126968" y="19981"/>
                  </a:lnTo>
                  <a:lnTo>
                    <a:pt x="172255" y="16009"/>
                  </a:lnTo>
                  <a:lnTo>
                    <a:pt x="216724" y="10038"/>
                  </a:lnTo>
                  <a:lnTo>
                    <a:pt x="236851" y="9167"/>
                  </a:lnTo>
                  <a:lnTo>
                    <a:pt x="237710" y="0"/>
                  </a:lnTo>
                  <a:lnTo>
                    <a:pt x="237726" y="4780"/>
                  </a:lnTo>
                  <a:lnTo>
                    <a:pt x="238787" y="6231"/>
                  </a:lnTo>
                  <a:lnTo>
                    <a:pt x="247258" y="91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8" name="SMARTInkShape-930">
              <a:extLst>
                <a:ext uri="{FF2B5EF4-FFF2-40B4-BE49-F238E27FC236}">
                  <a16:creationId xmlns:a16="http://schemas.microsoft.com/office/drawing/2014/main" id="{5187C246-18C3-9DA8-E504-F3B07B8BD3C3}"/>
                </a:ext>
              </a:extLst>
            </p:cNvPr>
            <p:cNvSpPr/>
            <p:nvPr>
              <p:custDataLst>
                <p:tags r:id="rId85"/>
              </p:custDataLst>
            </p:nvPr>
          </p:nvSpPr>
          <p:spPr>
            <a:xfrm>
              <a:off x="381000" y="1704975"/>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9" name="SMARTInkShape-931">
              <a:extLst>
                <a:ext uri="{FF2B5EF4-FFF2-40B4-BE49-F238E27FC236}">
                  <a16:creationId xmlns:a16="http://schemas.microsoft.com/office/drawing/2014/main" id="{1CC020D1-A3E7-E86B-1532-4F63599E28BD}"/>
                </a:ext>
              </a:extLst>
            </p:cNvPr>
            <p:cNvSpPr/>
            <p:nvPr>
              <p:custDataLst>
                <p:tags r:id="rId86"/>
              </p:custDataLst>
            </p:nvPr>
          </p:nvSpPr>
          <p:spPr>
            <a:xfrm>
              <a:off x="219467" y="2400300"/>
              <a:ext cx="104384" cy="9526"/>
            </a:xfrm>
            <a:custGeom>
              <a:avLst/>
              <a:gdLst/>
              <a:ahLst/>
              <a:cxnLst/>
              <a:rect l="0" t="0" r="0" b="0"/>
              <a:pathLst>
                <a:path w="104384" h="9526">
                  <a:moveTo>
                    <a:pt x="9133" y="9525"/>
                  </a:moveTo>
                  <a:lnTo>
                    <a:pt x="9133" y="9525"/>
                  </a:lnTo>
                  <a:lnTo>
                    <a:pt x="0" y="9525"/>
                  </a:lnTo>
                  <a:lnTo>
                    <a:pt x="4781" y="4469"/>
                  </a:lnTo>
                  <a:lnTo>
                    <a:pt x="6232" y="4037"/>
                  </a:lnTo>
                  <a:lnTo>
                    <a:pt x="7199" y="4808"/>
                  </a:lnTo>
                  <a:lnTo>
                    <a:pt x="7844" y="6380"/>
                  </a:lnTo>
                  <a:lnTo>
                    <a:pt x="14204" y="8127"/>
                  </a:lnTo>
                  <a:lnTo>
                    <a:pt x="35535" y="9249"/>
                  </a:lnTo>
                  <a:lnTo>
                    <a:pt x="81596" y="385"/>
                  </a:lnTo>
                  <a:lnTo>
                    <a:pt x="10438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932">
              <a:extLst>
                <a:ext uri="{FF2B5EF4-FFF2-40B4-BE49-F238E27FC236}">
                  <a16:creationId xmlns:a16="http://schemas.microsoft.com/office/drawing/2014/main" id="{52092C29-B8C7-9CC1-B0FC-AB43131CC839}"/>
                </a:ext>
              </a:extLst>
            </p:cNvPr>
            <p:cNvSpPr/>
            <p:nvPr>
              <p:custDataLst>
                <p:tags r:id="rId87"/>
              </p:custDataLst>
            </p:nvPr>
          </p:nvSpPr>
          <p:spPr>
            <a:xfrm>
              <a:off x="228600" y="2486025"/>
              <a:ext cx="133351" cy="9526"/>
            </a:xfrm>
            <a:custGeom>
              <a:avLst/>
              <a:gdLst/>
              <a:ahLst/>
              <a:cxnLst/>
              <a:rect l="0" t="0" r="0" b="0"/>
              <a:pathLst>
                <a:path w="133351" h="9526">
                  <a:moveTo>
                    <a:pt x="0" y="9525"/>
                  </a:moveTo>
                  <a:lnTo>
                    <a:pt x="0" y="9525"/>
                  </a:lnTo>
                  <a:lnTo>
                    <a:pt x="43849" y="9525"/>
                  </a:lnTo>
                  <a:lnTo>
                    <a:pt x="69731" y="8467"/>
                  </a:lnTo>
                  <a:lnTo>
                    <a:pt x="112847" y="261"/>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2" name="SMARTInkShape-933">
            <a:extLst>
              <a:ext uri="{FF2B5EF4-FFF2-40B4-BE49-F238E27FC236}">
                <a16:creationId xmlns:a16="http://schemas.microsoft.com/office/drawing/2014/main" id="{11D98C84-30C6-1D7F-DA52-7BD7FB461801}"/>
              </a:ext>
            </a:extLst>
          </p:cNvPr>
          <p:cNvSpPr/>
          <p:nvPr>
            <p:custDataLst>
              <p:tags r:id="rId5"/>
            </p:custDataLst>
          </p:nvPr>
        </p:nvSpPr>
        <p:spPr>
          <a:xfrm>
            <a:off x="801424" y="1743076"/>
            <a:ext cx="420515" cy="123825"/>
          </a:xfrm>
          <a:custGeom>
            <a:avLst/>
            <a:gdLst/>
            <a:ahLst/>
            <a:cxnLst/>
            <a:rect l="0" t="0" r="0" b="0"/>
            <a:pathLst>
              <a:path w="420515" h="123825">
                <a:moveTo>
                  <a:pt x="8201" y="95249"/>
                </a:moveTo>
                <a:lnTo>
                  <a:pt x="8201" y="95249"/>
                </a:lnTo>
                <a:lnTo>
                  <a:pt x="0" y="95249"/>
                </a:lnTo>
                <a:lnTo>
                  <a:pt x="15205" y="94191"/>
                </a:lnTo>
                <a:lnTo>
                  <a:pt x="61537" y="85548"/>
                </a:lnTo>
                <a:lnTo>
                  <a:pt x="101733" y="79439"/>
                </a:lnTo>
                <a:lnTo>
                  <a:pt x="135496" y="77639"/>
                </a:lnTo>
                <a:lnTo>
                  <a:pt x="175035" y="71569"/>
                </a:lnTo>
                <a:lnTo>
                  <a:pt x="222027" y="68124"/>
                </a:lnTo>
                <a:lnTo>
                  <a:pt x="254930" y="67319"/>
                </a:lnTo>
                <a:lnTo>
                  <a:pt x="287191" y="66960"/>
                </a:lnTo>
                <a:lnTo>
                  <a:pt x="334047" y="66759"/>
                </a:lnTo>
                <a:lnTo>
                  <a:pt x="379874" y="63869"/>
                </a:lnTo>
                <a:lnTo>
                  <a:pt x="398629" y="57183"/>
                </a:lnTo>
                <a:lnTo>
                  <a:pt x="398698" y="52103"/>
                </a:lnTo>
                <a:lnTo>
                  <a:pt x="395891" y="46792"/>
                </a:lnTo>
                <a:lnTo>
                  <a:pt x="390058" y="40904"/>
                </a:lnTo>
                <a:lnTo>
                  <a:pt x="349017" y="12689"/>
                </a:lnTo>
                <a:lnTo>
                  <a:pt x="342722" y="4229"/>
                </a:lnTo>
                <a:lnTo>
                  <a:pt x="332063" y="3"/>
                </a:lnTo>
                <a:lnTo>
                  <a:pt x="337111" y="0"/>
                </a:lnTo>
                <a:lnTo>
                  <a:pt x="380354" y="17304"/>
                </a:lnTo>
                <a:lnTo>
                  <a:pt x="400103" y="33113"/>
                </a:lnTo>
                <a:lnTo>
                  <a:pt x="420296" y="58622"/>
                </a:lnTo>
                <a:lnTo>
                  <a:pt x="420514" y="64481"/>
                </a:lnTo>
                <a:lnTo>
                  <a:pt x="411767" y="85780"/>
                </a:lnTo>
                <a:lnTo>
                  <a:pt x="405227" y="95627"/>
                </a:lnTo>
                <a:lnTo>
                  <a:pt x="399886" y="98676"/>
                </a:lnTo>
                <a:lnTo>
                  <a:pt x="352483" y="111843"/>
                </a:lnTo>
                <a:lnTo>
                  <a:pt x="332051" y="1238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19" name="SMARTInkShape-Group242">
            <a:extLst>
              <a:ext uri="{FF2B5EF4-FFF2-40B4-BE49-F238E27FC236}">
                <a16:creationId xmlns:a16="http://schemas.microsoft.com/office/drawing/2014/main" id="{1E93EA06-07CB-19F7-8AB8-91AD8B35666B}"/>
              </a:ext>
            </a:extLst>
          </p:cNvPr>
          <p:cNvGrpSpPr/>
          <p:nvPr/>
        </p:nvGrpSpPr>
        <p:grpSpPr>
          <a:xfrm>
            <a:off x="1524000" y="1638692"/>
            <a:ext cx="966453" cy="275834"/>
            <a:chOff x="1524000" y="1638692"/>
            <a:chExt cx="966453" cy="275834"/>
          </a:xfrm>
        </p:grpSpPr>
        <p:sp>
          <p:nvSpPr>
            <p:cNvPr id="413" name="SMARTInkShape-934">
              <a:extLst>
                <a:ext uri="{FF2B5EF4-FFF2-40B4-BE49-F238E27FC236}">
                  <a16:creationId xmlns:a16="http://schemas.microsoft.com/office/drawing/2014/main" id="{6CD151F3-B18E-3739-8023-8C90448DD64D}"/>
                </a:ext>
              </a:extLst>
            </p:cNvPr>
            <p:cNvSpPr/>
            <p:nvPr>
              <p:custDataLst>
                <p:tags r:id="rId76"/>
              </p:custDataLst>
            </p:nvPr>
          </p:nvSpPr>
          <p:spPr>
            <a:xfrm>
              <a:off x="1524000" y="1687249"/>
              <a:ext cx="175167" cy="151077"/>
            </a:xfrm>
            <a:custGeom>
              <a:avLst/>
              <a:gdLst/>
              <a:ahLst/>
              <a:cxnLst/>
              <a:rect l="0" t="0" r="0" b="0"/>
              <a:pathLst>
                <a:path w="175167" h="151077">
                  <a:moveTo>
                    <a:pt x="133350" y="8201"/>
                  </a:moveTo>
                  <a:lnTo>
                    <a:pt x="133350" y="8201"/>
                  </a:lnTo>
                  <a:lnTo>
                    <a:pt x="141551" y="8201"/>
                  </a:lnTo>
                  <a:lnTo>
                    <a:pt x="141992" y="7143"/>
                  </a:lnTo>
                  <a:lnTo>
                    <a:pt x="142759" y="0"/>
                  </a:lnTo>
                  <a:lnTo>
                    <a:pt x="142840" y="4125"/>
                  </a:lnTo>
                  <a:lnTo>
                    <a:pt x="140735" y="5484"/>
                  </a:lnTo>
                  <a:lnTo>
                    <a:pt x="126601" y="9512"/>
                  </a:lnTo>
                  <a:lnTo>
                    <a:pt x="83402" y="31492"/>
                  </a:lnTo>
                  <a:lnTo>
                    <a:pt x="60430" y="44513"/>
                  </a:lnTo>
                  <a:lnTo>
                    <a:pt x="61454" y="46167"/>
                  </a:lnTo>
                  <a:lnTo>
                    <a:pt x="78896" y="59402"/>
                  </a:lnTo>
                  <a:lnTo>
                    <a:pt x="88335" y="62707"/>
                  </a:lnTo>
                  <a:lnTo>
                    <a:pt x="130911" y="72607"/>
                  </a:lnTo>
                  <a:lnTo>
                    <a:pt x="157994" y="84580"/>
                  </a:lnTo>
                  <a:lnTo>
                    <a:pt x="166528" y="91889"/>
                  </a:lnTo>
                  <a:lnTo>
                    <a:pt x="173848" y="102193"/>
                  </a:lnTo>
                  <a:lnTo>
                    <a:pt x="175166" y="107904"/>
                  </a:lnTo>
                  <a:lnTo>
                    <a:pt x="173807" y="119894"/>
                  </a:lnTo>
                  <a:lnTo>
                    <a:pt x="169846" y="124996"/>
                  </a:lnTo>
                  <a:lnTo>
                    <a:pt x="156979" y="133488"/>
                  </a:lnTo>
                  <a:lnTo>
                    <a:pt x="126828" y="144218"/>
                  </a:lnTo>
                  <a:lnTo>
                    <a:pt x="80970" y="149044"/>
                  </a:lnTo>
                  <a:lnTo>
                    <a:pt x="42335" y="150474"/>
                  </a:lnTo>
                  <a:lnTo>
                    <a:pt x="0" y="1510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SMARTInkShape-935">
              <a:extLst>
                <a:ext uri="{FF2B5EF4-FFF2-40B4-BE49-F238E27FC236}">
                  <a16:creationId xmlns:a16="http://schemas.microsoft.com/office/drawing/2014/main" id="{9D409EFE-F9A6-FE6D-D803-20C53DEF3309}"/>
                </a:ext>
              </a:extLst>
            </p:cNvPr>
            <p:cNvSpPr/>
            <p:nvPr>
              <p:custDataLst>
                <p:tags r:id="rId77"/>
              </p:custDataLst>
            </p:nvPr>
          </p:nvSpPr>
          <p:spPr>
            <a:xfrm>
              <a:off x="1727026" y="1686363"/>
              <a:ext cx="411689" cy="141052"/>
            </a:xfrm>
            <a:custGeom>
              <a:avLst/>
              <a:gdLst/>
              <a:ahLst/>
              <a:cxnLst/>
              <a:rect l="0" t="0" r="0" b="0"/>
              <a:pathLst>
                <a:path w="411689" h="141052">
                  <a:moveTo>
                    <a:pt x="101774" y="56712"/>
                  </a:moveTo>
                  <a:lnTo>
                    <a:pt x="101774" y="56712"/>
                  </a:lnTo>
                  <a:lnTo>
                    <a:pt x="116962" y="40465"/>
                  </a:lnTo>
                  <a:lnTo>
                    <a:pt x="119108" y="34322"/>
                  </a:lnTo>
                  <a:lnTo>
                    <a:pt x="120738" y="32260"/>
                  </a:lnTo>
                  <a:lnTo>
                    <a:pt x="125372" y="29969"/>
                  </a:lnTo>
                  <a:lnTo>
                    <a:pt x="125973" y="28300"/>
                  </a:lnTo>
                  <a:lnTo>
                    <a:pt x="125315" y="26129"/>
                  </a:lnTo>
                  <a:lnTo>
                    <a:pt x="123818" y="23624"/>
                  </a:lnTo>
                  <a:lnTo>
                    <a:pt x="123878" y="20895"/>
                  </a:lnTo>
                  <a:lnTo>
                    <a:pt x="129288" y="10851"/>
                  </a:lnTo>
                  <a:lnTo>
                    <a:pt x="127055" y="7049"/>
                  </a:lnTo>
                  <a:lnTo>
                    <a:pt x="124978" y="4553"/>
                  </a:lnTo>
                  <a:lnTo>
                    <a:pt x="119848" y="1780"/>
                  </a:lnTo>
                  <a:lnTo>
                    <a:pt x="107931" y="0"/>
                  </a:lnTo>
                  <a:lnTo>
                    <a:pt x="63962" y="20342"/>
                  </a:lnTo>
                  <a:lnTo>
                    <a:pt x="25631" y="49410"/>
                  </a:lnTo>
                  <a:lnTo>
                    <a:pt x="7129" y="71364"/>
                  </a:lnTo>
                  <a:lnTo>
                    <a:pt x="1501" y="87566"/>
                  </a:lnTo>
                  <a:lnTo>
                    <a:pt x="0" y="96331"/>
                  </a:lnTo>
                  <a:lnTo>
                    <a:pt x="1116" y="104291"/>
                  </a:lnTo>
                  <a:lnTo>
                    <a:pt x="8001" y="118780"/>
                  </a:lnTo>
                  <a:lnTo>
                    <a:pt x="15294" y="126631"/>
                  </a:lnTo>
                  <a:lnTo>
                    <a:pt x="18721" y="128725"/>
                  </a:lnTo>
                  <a:lnTo>
                    <a:pt x="38713" y="131671"/>
                  </a:lnTo>
                  <a:lnTo>
                    <a:pt x="59688" y="127488"/>
                  </a:lnTo>
                  <a:lnTo>
                    <a:pt x="74252" y="119546"/>
                  </a:lnTo>
                  <a:lnTo>
                    <a:pt x="85271" y="110490"/>
                  </a:lnTo>
                  <a:lnTo>
                    <a:pt x="104514" y="87247"/>
                  </a:lnTo>
                  <a:lnTo>
                    <a:pt x="113575" y="79808"/>
                  </a:lnTo>
                  <a:lnTo>
                    <a:pt x="124926" y="58120"/>
                  </a:lnTo>
                  <a:lnTo>
                    <a:pt x="129873" y="39946"/>
                  </a:lnTo>
                  <a:lnTo>
                    <a:pt x="130255" y="32625"/>
                  </a:lnTo>
                  <a:lnTo>
                    <a:pt x="130307" y="34718"/>
                  </a:lnTo>
                  <a:lnTo>
                    <a:pt x="129263" y="35699"/>
                  </a:lnTo>
                  <a:lnTo>
                    <a:pt x="125280" y="36790"/>
                  </a:lnTo>
                  <a:lnTo>
                    <a:pt x="123795" y="38139"/>
                  </a:lnTo>
                  <a:lnTo>
                    <a:pt x="122144" y="42460"/>
                  </a:lnTo>
                  <a:lnTo>
                    <a:pt x="120859" y="77655"/>
                  </a:lnTo>
                  <a:lnTo>
                    <a:pt x="129958" y="124812"/>
                  </a:lnTo>
                  <a:lnTo>
                    <a:pt x="130233" y="130512"/>
                  </a:lnTo>
                  <a:lnTo>
                    <a:pt x="131330" y="131312"/>
                  </a:lnTo>
                  <a:lnTo>
                    <a:pt x="135371" y="132201"/>
                  </a:lnTo>
                  <a:lnTo>
                    <a:pt x="136872" y="133496"/>
                  </a:lnTo>
                  <a:lnTo>
                    <a:pt x="138540" y="137758"/>
                  </a:lnTo>
                  <a:lnTo>
                    <a:pt x="140043" y="139318"/>
                  </a:lnTo>
                  <a:lnTo>
                    <a:pt x="144535" y="141051"/>
                  </a:lnTo>
                  <a:lnTo>
                    <a:pt x="147215" y="140454"/>
                  </a:lnTo>
                  <a:lnTo>
                    <a:pt x="167286" y="129058"/>
                  </a:lnTo>
                  <a:lnTo>
                    <a:pt x="176046" y="120263"/>
                  </a:lnTo>
                  <a:lnTo>
                    <a:pt x="194032" y="95374"/>
                  </a:lnTo>
                  <a:lnTo>
                    <a:pt x="195030" y="92012"/>
                  </a:lnTo>
                  <a:lnTo>
                    <a:pt x="201782" y="85453"/>
                  </a:lnTo>
                  <a:lnTo>
                    <a:pt x="224959" y="66798"/>
                  </a:lnTo>
                  <a:lnTo>
                    <a:pt x="230466" y="71460"/>
                  </a:lnTo>
                  <a:lnTo>
                    <a:pt x="233054" y="79494"/>
                  </a:lnTo>
                  <a:lnTo>
                    <a:pt x="235088" y="125137"/>
                  </a:lnTo>
                  <a:lnTo>
                    <a:pt x="235113" y="130608"/>
                  </a:lnTo>
                  <a:lnTo>
                    <a:pt x="236175" y="131376"/>
                  </a:lnTo>
                  <a:lnTo>
                    <a:pt x="240177" y="132229"/>
                  </a:lnTo>
                  <a:lnTo>
                    <a:pt x="242726" y="130340"/>
                  </a:lnTo>
                  <a:lnTo>
                    <a:pt x="252429" y="118627"/>
                  </a:lnTo>
                  <a:lnTo>
                    <a:pt x="266122" y="107983"/>
                  </a:lnTo>
                  <a:lnTo>
                    <a:pt x="294405" y="73929"/>
                  </a:lnTo>
                  <a:lnTo>
                    <a:pt x="301335" y="69656"/>
                  </a:lnTo>
                  <a:lnTo>
                    <a:pt x="311187" y="67250"/>
                  </a:lnTo>
                  <a:lnTo>
                    <a:pt x="320283" y="66296"/>
                  </a:lnTo>
                  <a:lnTo>
                    <a:pt x="325738" y="71311"/>
                  </a:lnTo>
                  <a:lnTo>
                    <a:pt x="328314" y="79428"/>
                  </a:lnTo>
                  <a:lnTo>
                    <a:pt x="330253" y="102113"/>
                  </a:lnTo>
                  <a:lnTo>
                    <a:pt x="331352" y="102854"/>
                  </a:lnTo>
                  <a:lnTo>
                    <a:pt x="338564" y="104142"/>
                  </a:lnTo>
                  <a:lnTo>
                    <a:pt x="344560" y="99223"/>
                  </a:lnTo>
                  <a:lnTo>
                    <a:pt x="380821" y="54271"/>
                  </a:lnTo>
                  <a:lnTo>
                    <a:pt x="393804" y="42040"/>
                  </a:lnTo>
                  <a:lnTo>
                    <a:pt x="404683" y="38239"/>
                  </a:lnTo>
                  <a:lnTo>
                    <a:pt x="408556" y="40740"/>
                  </a:lnTo>
                  <a:lnTo>
                    <a:pt x="411070" y="42889"/>
                  </a:lnTo>
                  <a:lnTo>
                    <a:pt x="411688" y="45380"/>
                  </a:lnTo>
                  <a:lnTo>
                    <a:pt x="411042" y="48099"/>
                  </a:lnTo>
                  <a:lnTo>
                    <a:pt x="409553" y="50970"/>
                  </a:lnTo>
                  <a:lnTo>
                    <a:pt x="406836" y="82723"/>
                  </a:lnTo>
                  <a:lnTo>
                    <a:pt x="406574" y="1138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5" name="SMARTInkShape-936">
              <a:extLst>
                <a:ext uri="{FF2B5EF4-FFF2-40B4-BE49-F238E27FC236}">
                  <a16:creationId xmlns:a16="http://schemas.microsoft.com/office/drawing/2014/main" id="{2BEC7926-C280-A939-AD4C-A48F86BF6AB0}"/>
                </a:ext>
              </a:extLst>
            </p:cNvPr>
            <p:cNvSpPr/>
            <p:nvPr>
              <p:custDataLst>
                <p:tags r:id="rId78"/>
              </p:custDataLst>
            </p:nvPr>
          </p:nvSpPr>
          <p:spPr>
            <a:xfrm>
              <a:off x="2200275" y="1743467"/>
              <a:ext cx="33802" cy="171059"/>
            </a:xfrm>
            <a:custGeom>
              <a:avLst/>
              <a:gdLst/>
              <a:ahLst/>
              <a:cxnLst/>
              <a:rect l="0" t="0" r="0" b="0"/>
              <a:pathLst>
                <a:path w="33802" h="171059">
                  <a:moveTo>
                    <a:pt x="19050" y="9133"/>
                  </a:moveTo>
                  <a:lnTo>
                    <a:pt x="19050" y="9133"/>
                  </a:lnTo>
                  <a:lnTo>
                    <a:pt x="24106" y="9133"/>
                  </a:lnTo>
                  <a:lnTo>
                    <a:pt x="25596" y="8075"/>
                  </a:lnTo>
                  <a:lnTo>
                    <a:pt x="26589" y="6311"/>
                  </a:lnTo>
                  <a:lnTo>
                    <a:pt x="27251" y="4077"/>
                  </a:lnTo>
                  <a:lnTo>
                    <a:pt x="28751" y="2587"/>
                  </a:lnTo>
                  <a:lnTo>
                    <a:pt x="33801" y="491"/>
                  </a:lnTo>
                  <a:lnTo>
                    <a:pt x="33117" y="197"/>
                  </a:lnTo>
                  <a:lnTo>
                    <a:pt x="31603" y="0"/>
                  </a:lnTo>
                  <a:lnTo>
                    <a:pt x="30594" y="928"/>
                  </a:lnTo>
                  <a:lnTo>
                    <a:pt x="15396" y="45379"/>
                  </a:lnTo>
                  <a:lnTo>
                    <a:pt x="4139" y="84967"/>
                  </a:lnTo>
                  <a:lnTo>
                    <a:pt x="818" y="126183"/>
                  </a:lnTo>
                  <a:lnTo>
                    <a:pt x="0" y="1710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6" name="SMARTInkShape-937">
              <a:extLst>
                <a:ext uri="{FF2B5EF4-FFF2-40B4-BE49-F238E27FC236}">
                  <a16:creationId xmlns:a16="http://schemas.microsoft.com/office/drawing/2014/main" id="{CE2DB89F-1AF7-17DE-A020-9C28FE4BEC32}"/>
                </a:ext>
              </a:extLst>
            </p:cNvPr>
            <p:cNvSpPr/>
            <p:nvPr>
              <p:custDataLst>
                <p:tags r:id="rId79"/>
              </p:custDataLst>
            </p:nvPr>
          </p:nvSpPr>
          <p:spPr>
            <a:xfrm>
              <a:off x="2200275" y="1716528"/>
              <a:ext cx="104208" cy="87647"/>
            </a:xfrm>
            <a:custGeom>
              <a:avLst/>
              <a:gdLst/>
              <a:ahLst/>
              <a:cxnLst/>
              <a:rect l="0" t="0" r="0" b="0"/>
              <a:pathLst>
                <a:path w="104208" h="87647">
                  <a:moveTo>
                    <a:pt x="28575" y="64647"/>
                  </a:moveTo>
                  <a:lnTo>
                    <a:pt x="28575" y="64647"/>
                  </a:lnTo>
                  <a:lnTo>
                    <a:pt x="36179" y="55985"/>
                  </a:lnTo>
                  <a:lnTo>
                    <a:pt x="55143" y="23949"/>
                  </a:lnTo>
                  <a:lnTo>
                    <a:pt x="81677" y="2535"/>
                  </a:lnTo>
                  <a:lnTo>
                    <a:pt x="88512" y="0"/>
                  </a:lnTo>
                  <a:lnTo>
                    <a:pt x="91817" y="382"/>
                  </a:lnTo>
                  <a:lnTo>
                    <a:pt x="98310" y="3629"/>
                  </a:lnTo>
                  <a:lnTo>
                    <a:pt x="100465" y="5977"/>
                  </a:lnTo>
                  <a:lnTo>
                    <a:pt x="102859" y="11407"/>
                  </a:lnTo>
                  <a:lnTo>
                    <a:pt x="104207" y="20415"/>
                  </a:lnTo>
                  <a:lnTo>
                    <a:pt x="99550" y="34843"/>
                  </a:lnTo>
                  <a:lnTo>
                    <a:pt x="87437" y="52135"/>
                  </a:lnTo>
                  <a:lnTo>
                    <a:pt x="65759" y="72014"/>
                  </a:lnTo>
                  <a:lnTo>
                    <a:pt x="41094" y="86446"/>
                  </a:lnTo>
                  <a:lnTo>
                    <a:pt x="34805" y="87646"/>
                  </a:lnTo>
                  <a:lnTo>
                    <a:pt x="0" y="836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938">
              <a:extLst>
                <a:ext uri="{FF2B5EF4-FFF2-40B4-BE49-F238E27FC236}">
                  <a16:creationId xmlns:a16="http://schemas.microsoft.com/office/drawing/2014/main" id="{6DFAA096-4E77-EA20-3CDA-CB9BC2771134}"/>
                </a:ext>
              </a:extLst>
            </p:cNvPr>
            <p:cNvSpPr/>
            <p:nvPr>
              <p:custDataLst>
                <p:tags r:id="rId80"/>
              </p:custDataLst>
            </p:nvPr>
          </p:nvSpPr>
          <p:spPr>
            <a:xfrm>
              <a:off x="2328477" y="1638692"/>
              <a:ext cx="28804" cy="152009"/>
            </a:xfrm>
            <a:custGeom>
              <a:avLst/>
              <a:gdLst/>
              <a:ahLst/>
              <a:cxnLst/>
              <a:rect l="0" t="0" r="0" b="0"/>
              <a:pathLst>
                <a:path w="28804" h="152009">
                  <a:moveTo>
                    <a:pt x="14673" y="9133"/>
                  </a:moveTo>
                  <a:lnTo>
                    <a:pt x="14673" y="9133"/>
                  </a:lnTo>
                  <a:lnTo>
                    <a:pt x="19729" y="4077"/>
                  </a:lnTo>
                  <a:lnTo>
                    <a:pt x="25034" y="1594"/>
                  </a:lnTo>
                  <a:lnTo>
                    <a:pt x="27930" y="932"/>
                  </a:lnTo>
                  <a:lnTo>
                    <a:pt x="28803" y="491"/>
                  </a:lnTo>
                  <a:lnTo>
                    <a:pt x="28326" y="197"/>
                  </a:lnTo>
                  <a:lnTo>
                    <a:pt x="26950" y="0"/>
                  </a:lnTo>
                  <a:lnTo>
                    <a:pt x="26033" y="1986"/>
                  </a:lnTo>
                  <a:lnTo>
                    <a:pt x="21483" y="48580"/>
                  </a:lnTo>
                  <a:lnTo>
                    <a:pt x="9024" y="95036"/>
                  </a:lnTo>
                  <a:lnTo>
                    <a:pt x="3091" y="127349"/>
                  </a:lnTo>
                  <a:lnTo>
                    <a:pt x="602" y="132393"/>
                  </a:lnTo>
                  <a:lnTo>
                    <a:pt x="0" y="136815"/>
                  </a:lnTo>
                  <a:lnTo>
                    <a:pt x="5148" y="1520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939">
              <a:extLst>
                <a:ext uri="{FF2B5EF4-FFF2-40B4-BE49-F238E27FC236}">
                  <a16:creationId xmlns:a16="http://schemas.microsoft.com/office/drawing/2014/main" id="{67C3A044-DEA7-2AD6-D8D8-39523F0270FA}"/>
                </a:ext>
              </a:extLst>
            </p:cNvPr>
            <p:cNvSpPr/>
            <p:nvPr>
              <p:custDataLst>
                <p:tags r:id="rId81"/>
              </p:custDataLst>
            </p:nvPr>
          </p:nvSpPr>
          <p:spPr>
            <a:xfrm>
              <a:off x="2373929" y="1715046"/>
              <a:ext cx="116524" cy="94705"/>
            </a:xfrm>
            <a:custGeom>
              <a:avLst/>
              <a:gdLst/>
              <a:ahLst/>
              <a:cxnLst/>
              <a:rect l="0" t="0" r="0" b="0"/>
              <a:pathLst>
                <a:path w="116524" h="94705">
                  <a:moveTo>
                    <a:pt x="16846" y="56604"/>
                  </a:moveTo>
                  <a:lnTo>
                    <a:pt x="16846" y="56604"/>
                  </a:lnTo>
                  <a:lnTo>
                    <a:pt x="21902" y="51548"/>
                  </a:lnTo>
                  <a:lnTo>
                    <a:pt x="27207" y="49065"/>
                  </a:lnTo>
                  <a:lnTo>
                    <a:pt x="69549" y="35372"/>
                  </a:lnTo>
                  <a:lnTo>
                    <a:pt x="101344" y="25851"/>
                  </a:lnTo>
                  <a:lnTo>
                    <a:pt x="104928" y="23402"/>
                  </a:lnTo>
                  <a:lnTo>
                    <a:pt x="108910" y="17859"/>
                  </a:lnTo>
                  <a:lnTo>
                    <a:pt x="111739" y="11867"/>
                  </a:lnTo>
                  <a:lnTo>
                    <a:pt x="116523" y="5677"/>
                  </a:lnTo>
                  <a:lnTo>
                    <a:pt x="116106" y="3602"/>
                  </a:lnTo>
                  <a:lnTo>
                    <a:pt x="113711" y="2220"/>
                  </a:lnTo>
                  <a:lnTo>
                    <a:pt x="89602" y="0"/>
                  </a:lnTo>
                  <a:lnTo>
                    <a:pt x="72465" y="5341"/>
                  </a:lnTo>
                  <a:lnTo>
                    <a:pt x="28286" y="24375"/>
                  </a:lnTo>
                  <a:lnTo>
                    <a:pt x="17344" y="30991"/>
                  </a:lnTo>
                  <a:lnTo>
                    <a:pt x="5234" y="45722"/>
                  </a:lnTo>
                  <a:lnTo>
                    <a:pt x="0" y="58436"/>
                  </a:lnTo>
                  <a:lnTo>
                    <a:pt x="324" y="62059"/>
                  </a:lnTo>
                  <a:lnTo>
                    <a:pt x="3506" y="68906"/>
                  </a:lnTo>
                  <a:lnTo>
                    <a:pt x="11247" y="78711"/>
                  </a:lnTo>
                  <a:lnTo>
                    <a:pt x="20002" y="82304"/>
                  </a:lnTo>
                  <a:lnTo>
                    <a:pt x="57675" y="85859"/>
                  </a:lnTo>
                  <a:lnTo>
                    <a:pt x="112096" y="947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3" name="SMARTInkShape-Group243">
            <a:extLst>
              <a:ext uri="{FF2B5EF4-FFF2-40B4-BE49-F238E27FC236}">
                <a16:creationId xmlns:a16="http://schemas.microsoft.com/office/drawing/2014/main" id="{379C6207-83C9-1727-7051-E82B4E57B960}"/>
              </a:ext>
            </a:extLst>
          </p:cNvPr>
          <p:cNvGrpSpPr/>
          <p:nvPr/>
        </p:nvGrpSpPr>
        <p:grpSpPr>
          <a:xfrm>
            <a:off x="2762250" y="1735025"/>
            <a:ext cx="742785" cy="115115"/>
            <a:chOff x="2762250" y="1735025"/>
            <a:chExt cx="742785" cy="115115"/>
          </a:xfrm>
        </p:grpSpPr>
        <p:sp>
          <p:nvSpPr>
            <p:cNvPr id="420" name="SMARTInkShape-940">
              <a:extLst>
                <a:ext uri="{FF2B5EF4-FFF2-40B4-BE49-F238E27FC236}">
                  <a16:creationId xmlns:a16="http://schemas.microsoft.com/office/drawing/2014/main" id="{90FF6430-B47B-41F8-0C21-363B0F959555}"/>
                </a:ext>
              </a:extLst>
            </p:cNvPr>
            <p:cNvSpPr/>
            <p:nvPr>
              <p:custDataLst>
                <p:tags r:id="rId73"/>
              </p:custDataLst>
            </p:nvPr>
          </p:nvSpPr>
          <p:spPr>
            <a:xfrm>
              <a:off x="2762250" y="1735025"/>
              <a:ext cx="266701" cy="112826"/>
            </a:xfrm>
            <a:custGeom>
              <a:avLst/>
              <a:gdLst/>
              <a:ahLst/>
              <a:cxnLst/>
              <a:rect l="0" t="0" r="0" b="0"/>
              <a:pathLst>
                <a:path w="266701" h="112826">
                  <a:moveTo>
                    <a:pt x="0" y="27100"/>
                  </a:moveTo>
                  <a:lnTo>
                    <a:pt x="0" y="27100"/>
                  </a:lnTo>
                  <a:lnTo>
                    <a:pt x="0" y="22044"/>
                  </a:lnTo>
                  <a:lnTo>
                    <a:pt x="2822" y="16739"/>
                  </a:lnTo>
                  <a:lnTo>
                    <a:pt x="5056" y="13842"/>
                  </a:lnTo>
                  <a:lnTo>
                    <a:pt x="10361" y="10624"/>
                  </a:lnTo>
                  <a:lnTo>
                    <a:pt x="40000" y="0"/>
                  </a:lnTo>
                  <a:lnTo>
                    <a:pt x="43600" y="567"/>
                  </a:lnTo>
                  <a:lnTo>
                    <a:pt x="50422" y="4018"/>
                  </a:lnTo>
                  <a:lnTo>
                    <a:pt x="60213" y="16968"/>
                  </a:lnTo>
                  <a:lnTo>
                    <a:pt x="64761" y="34211"/>
                  </a:lnTo>
                  <a:lnTo>
                    <a:pt x="63002" y="46488"/>
                  </a:lnTo>
                  <a:lnTo>
                    <a:pt x="52436" y="90620"/>
                  </a:lnTo>
                  <a:lnTo>
                    <a:pt x="47662" y="103202"/>
                  </a:lnTo>
                  <a:lnTo>
                    <a:pt x="55236" y="94618"/>
                  </a:lnTo>
                  <a:lnTo>
                    <a:pt x="65991" y="79443"/>
                  </a:lnTo>
                  <a:lnTo>
                    <a:pt x="99868" y="49378"/>
                  </a:lnTo>
                  <a:lnTo>
                    <a:pt x="111670" y="33583"/>
                  </a:lnTo>
                  <a:lnTo>
                    <a:pt x="127044" y="22789"/>
                  </a:lnTo>
                  <a:lnTo>
                    <a:pt x="138772" y="19120"/>
                  </a:lnTo>
                  <a:lnTo>
                    <a:pt x="145638" y="18262"/>
                  </a:lnTo>
                  <a:lnTo>
                    <a:pt x="147892" y="19091"/>
                  </a:lnTo>
                  <a:lnTo>
                    <a:pt x="149395" y="20702"/>
                  </a:lnTo>
                  <a:lnTo>
                    <a:pt x="152123" y="25315"/>
                  </a:lnTo>
                  <a:lnTo>
                    <a:pt x="156863" y="30893"/>
                  </a:lnTo>
                  <a:lnTo>
                    <a:pt x="159675" y="39722"/>
                  </a:lnTo>
                  <a:lnTo>
                    <a:pt x="160425" y="45039"/>
                  </a:lnTo>
                  <a:lnTo>
                    <a:pt x="152504" y="83543"/>
                  </a:lnTo>
                  <a:lnTo>
                    <a:pt x="157487" y="84041"/>
                  </a:lnTo>
                  <a:lnTo>
                    <a:pt x="162775" y="81335"/>
                  </a:lnTo>
                  <a:lnTo>
                    <a:pt x="206947" y="39192"/>
                  </a:lnTo>
                  <a:lnTo>
                    <a:pt x="230830" y="22942"/>
                  </a:lnTo>
                  <a:lnTo>
                    <a:pt x="259126" y="12558"/>
                  </a:lnTo>
                  <a:lnTo>
                    <a:pt x="261651" y="13172"/>
                  </a:lnTo>
                  <a:lnTo>
                    <a:pt x="263334" y="14640"/>
                  </a:lnTo>
                  <a:lnTo>
                    <a:pt x="265204" y="19093"/>
                  </a:lnTo>
                  <a:lnTo>
                    <a:pt x="266612" y="55058"/>
                  </a:lnTo>
                  <a:lnTo>
                    <a:pt x="263839" y="68807"/>
                  </a:lnTo>
                  <a:lnTo>
                    <a:pt x="260137" y="79503"/>
                  </a:lnTo>
                  <a:lnTo>
                    <a:pt x="257565" y="104805"/>
                  </a:lnTo>
                  <a:lnTo>
                    <a:pt x="258493" y="107478"/>
                  </a:lnTo>
                  <a:lnTo>
                    <a:pt x="260171" y="109260"/>
                  </a:lnTo>
                  <a:lnTo>
                    <a:pt x="266700" y="112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SMARTInkShape-941">
              <a:extLst>
                <a:ext uri="{FF2B5EF4-FFF2-40B4-BE49-F238E27FC236}">
                  <a16:creationId xmlns:a16="http://schemas.microsoft.com/office/drawing/2014/main" id="{F11C5353-A9DD-6EE7-6B57-487B3AB939E4}"/>
                </a:ext>
              </a:extLst>
            </p:cNvPr>
            <p:cNvSpPr/>
            <p:nvPr>
              <p:custDataLst>
                <p:tags r:id="rId74"/>
              </p:custDataLst>
            </p:nvPr>
          </p:nvSpPr>
          <p:spPr>
            <a:xfrm>
              <a:off x="3087252" y="1735418"/>
              <a:ext cx="138161" cy="114722"/>
            </a:xfrm>
            <a:custGeom>
              <a:avLst/>
              <a:gdLst/>
              <a:ahLst/>
              <a:cxnLst/>
              <a:rect l="0" t="0" r="0" b="0"/>
              <a:pathLst>
                <a:path w="138161" h="114722">
                  <a:moveTo>
                    <a:pt x="36948" y="45757"/>
                  </a:moveTo>
                  <a:lnTo>
                    <a:pt x="36948" y="45757"/>
                  </a:lnTo>
                  <a:lnTo>
                    <a:pt x="42004" y="45757"/>
                  </a:lnTo>
                  <a:lnTo>
                    <a:pt x="78705" y="37115"/>
                  </a:lnTo>
                  <a:lnTo>
                    <a:pt x="97416" y="35435"/>
                  </a:lnTo>
                  <a:lnTo>
                    <a:pt x="129042" y="23009"/>
                  </a:lnTo>
                  <a:lnTo>
                    <a:pt x="136087" y="16950"/>
                  </a:lnTo>
                  <a:lnTo>
                    <a:pt x="137966" y="13852"/>
                  </a:lnTo>
                  <a:lnTo>
                    <a:pt x="138160" y="10729"/>
                  </a:lnTo>
                  <a:lnTo>
                    <a:pt x="135553" y="4436"/>
                  </a:lnTo>
                  <a:lnTo>
                    <a:pt x="132318" y="2335"/>
                  </a:lnTo>
                  <a:lnTo>
                    <a:pt x="123079" y="0"/>
                  </a:lnTo>
                  <a:lnTo>
                    <a:pt x="100921" y="3742"/>
                  </a:lnTo>
                  <a:lnTo>
                    <a:pt x="63181" y="20325"/>
                  </a:lnTo>
                  <a:lnTo>
                    <a:pt x="32017" y="43203"/>
                  </a:lnTo>
                  <a:lnTo>
                    <a:pt x="11969" y="66872"/>
                  </a:lnTo>
                  <a:lnTo>
                    <a:pt x="4679" y="84775"/>
                  </a:lnTo>
                  <a:lnTo>
                    <a:pt x="0" y="112025"/>
                  </a:lnTo>
                  <a:lnTo>
                    <a:pt x="1733" y="114277"/>
                  </a:lnTo>
                  <a:lnTo>
                    <a:pt x="5004" y="114721"/>
                  </a:lnTo>
                  <a:lnTo>
                    <a:pt x="45559" y="111675"/>
                  </a:lnTo>
                  <a:lnTo>
                    <a:pt x="84573" y="1029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2" name="SMARTInkShape-942">
              <a:extLst>
                <a:ext uri="{FF2B5EF4-FFF2-40B4-BE49-F238E27FC236}">
                  <a16:creationId xmlns:a16="http://schemas.microsoft.com/office/drawing/2014/main" id="{66E653E2-21F3-1A34-AB4F-8F21156CE2B3}"/>
                </a:ext>
              </a:extLst>
            </p:cNvPr>
            <p:cNvSpPr/>
            <p:nvPr>
              <p:custDataLst>
                <p:tags r:id="rId75"/>
              </p:custDataLst>
            </p:nvPr>
          </p:nvSpPr>
          <p:spPr>
            <a:xfrm>
              <a:off x="3248286" y="1743505"/>
              <a:ext cx="256749" cy="103386"/>
            </a:xfrm>
            <a:custGeom>
              <a:avLst/>
              <a:gdLst/>
              <a:ahLst/>
              <a:cxnLst/>
              <a:rect l="0" t="0" r="0" b="0"/>
              <a:pathLst>
                <a:path w="256749" h="103386">
                  <a:moveTo>
                    <a:pt x="104514" y="28145"/>
                  </a:moveTo>
                  <a:lnTo>
                    <a:pt x="104514" y="28145"/>
                  </a:lnTo>
                  <a:lnTo>
                    <a:pt x="104514" y="4465"/>
                  </a:lnTo>
                  <a:lnTo>
                    <a:pt x="103456" y="2834"/>
                  </a:lnTo>
                  <a:lnTo>
                    <a:pt x="101692" y="1746"/>
                  </a:lnTo>
                  <a:lnTo>
                    <a:pt x="95852" y="537"/>
                  </a:lnTo>
                  <a:lnTo>
                    <a:pt x="86200" y="0"/>
                  </a:lnTo>
                  <a:lnTo>
                    <a:pt x="68866" y="4754"/>
                  </a:lnTo>
                  <a:lnTo>
                    <a:pt x="44046" y="16900"/>
                  </a:lnTo>
                  <a:lnTo>
                    <a:pt x="9785" y="46849"/>
                  </a:lnTo>
                  <a:lnTo>
                    <a:pt x="4204" y="57977"/>
                  </a:lnTo>
                  <a:lnTo>
                    <a:pt x="0" y="87986"/>
                  </a:lnTo>
                  <a:lnTo>
                    <a:pt x="972" y="90264"/>
                  </a:lnTo>
                  <a:lnTo>
                    <a:pt x="2678" y="91783"/>
                  </a:lnTo>
                  <a:lnTo>
                    <a:pt x="7396" y="93470"/>
                  </a:lnTo>
                  <a:lnTo>
                    <a:pt x="13020" y="94220"/>
                  </a:lnTo>
                  <a:lnTo>
                    <a:pt x="19047" y="91731"/>
                  </a:lnTo>
                  <a:lnTo>
                    <a:pt x="41029" y="72414"/>
                  </a:lnTo>
                  <a:lnTo>
                    <a:pt x="75774" y="28320"/>
                  </a:lnTo>
                  <a:lnTo>
                    <a:pt x="75937" y="68146"/>
                  </a:lnTo>
                  <a:lnTo>
                    <a:pt x="73116" y="75204"/>
                  </a:lnTo>
                  <a:lnTo>
                    <a:pt x="70882" y="78568"/>
                  </a:lnTo>
                  <a:lnTo>
                    <a:pt x="70451" y="82927"/>
                  </a:lnTo>
                  <a:lnTo>
                    <a:pt x="75007" y="101106"/>
                  </a:lnTo>
                  <a:lnTo>
                    <a:pt x="76376" y="102186"/>
                  </a:lnTo>
                  <a:lnTo>
                    <a:pt x="80720" y="103385"/>
                  </a:lnTo>
                  <a:lnTo>
                    <a:pt x="83359" y="102647"/>
                  </a:lnTo>
                  <a:lnTo>
                    <a:pt x="89115" y="99004"/>
                  </a:lnTo>
                  <a:lnTo>
                    <a:pt x="122283" y="53293"/>
                  </a:lnTo>
                  <a:lnTo>
                    <a:pt x="145398" y="17583"/>
                  </a:lnTo>
                  <a:lnTo>
                    <a:pt x="151965" y="12867"/>
                  </a:lnTo>
                  <a:lnTo>
                    <a:pt x="159748" y="9840"/>
                  </a:lnTo>
                  <a:lnTo>
                    <a:pt x="160813" y="15071"/>
                  </a:lnTo>
                  <a:lnTo>
                    <a:pt x="161496" y="35675"/>
                  </a:lnTo>
                  <a:lnTo>
                    <a:pt x="158767" y="44897"/>
                  </a:lnTo>
                  <a:lnTo>
                    <a:pt x="156558" y="48838"/>
                  </a:lnTo>
                  <a:lnTo>
                    <a:pt x="152254" y="92114"/>
                  </a:lnTo>
                  <a:lnTo>
                    <a:pt x="153274" y="93016"/>
                  </a:lnTo>
                  <a:lnTo>
                    <a:pt x="157229" y="94018"/>
                  </a:lnTo>
                  <a:lnTo>
                    <a:pt x="162515" y="91642"/>
                  </a:lnTo>
                  <a:lnTo>
                    <a:pt x="206686" y="49757"/>
                  </a:lnTo>
                  <a:lnTo>
                    <a:pt x="234351" y="23189"/>
                  </a:lnTo>
                  <a:lnTo>
                    <a:pt x="240889" y="20651"/>
                  </a:lnTo>
                  <a:lnTo>
                    <a:pt x="250519" y="19222"/>
                  </a:lnTo>
                  <a:lnTo>
                    <a:pt x="252651" y="20079"/>
                  </a:lnTo>
                  <a:lnTo>
                    <a:pt x="254072" y="21710"/>
                  </a:lnTo>
                  <a:lnTo>
                    <a:pt x="255019" y="23855"/>
                  </a:lnTo>
                  <a:lnTo>
                    <a:pt x="256748" y="54283"/>
                  </a:lnTo>
                  <a:lnTo>
                    <a:pt x="247389" y="948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7" name="SMARTInkShape-Group244">
            <a:extLst>
              <a:ext uri="{FF2B5EF4-FFF2-40B4-BE49-F238E27FC236}">
                <a16:creationId xmlns:a16="http://schemas.microsoft.com/office/drawing/2014/main" id="{C4603434-21B1-4649-FCBE-FA11FCA38C5F}"/>
              </a:ext>
            </a:extLst>
          </p:cNvPr>
          <p:cNvGrpSpPr/>
          <p:nvPr/>
        </p:nvGrpSpPr>
        <p:grpSpPr>
          <a:xfrm>
            <a:off x="3768806" y="1631103"/>
            <a:ext cx="231258" cy="321523"/>
            <a:chOff x="3768806" y="1631103"/>
            <a:chExt cx="231258" cy="321523"/>
          </a:xfrm>
        </p:grpSpPr>
        <p:sp>
          <p:nvSpPr>
            <p:cNvPr id="424" name="SMARTInkShape-943">
              <a:extLst>
                <a:ext uri="{FF2B5EF4-FFF2-40B4-BE49-F238E27FC236}">
                  <a16:creationId xmlns:a16="http://schemas.microsoft.com/office/drawing/2014/main" id="{86906264-80C0-33E9-9760-69B1DE6D5C92}"/>
                </a:ext>
              </a:extLst>
            </p:cNvPr>
            <p:cNvSpPr/>
            <p:nvPr>
              <p:custDataLst>
                <p:tags r:id="rId70"/>
              </p:custDataLst>
            </p:nvPr>
          </p:nvSpPr>
          <p:spPr>
            <a:xfrm>
              <a:off x="3768806" y="1733550"/>
              <a:ext cx="78309" cy="94142"/>
            </a:xfrm>
            <a:custGeom>
              <a:avLst/>
              <a:gdLst/>
              <a:ahLst/>
              <a:cxnLst/>
              <a:rect l="0" t="0" r="0" b="0"/>
              <a:pathLst>
                <a:path w="78309" h="94142">
                  <a:moveTo>
                    <a:pt x="41194" y="38100"/>
                  </a:moveTo>
                  <a:lnTo>
                    <a:pt x="41194" y="38100"/>
                  </a:lnTo>
                  <a:lnTo>
                    <a:pt x="46250" y="33044"/>
                  </a:lnTo>
                  <a:lnTo>
                    <a:pt x="51555" y="30561"/>
                  </a:lnTo>
                  <a:lnTo>
                    <a:pt x="54451" y="29899"/>
                  </a:lnTo>
                  <a:lnTo>
                    <a:pt x="56382" y="28399"/>
                  </a:lnTo>
                  <a:lnTo>
                    <a:pt x="60093" y="19477"/>
                  </a:lnTo>
                  <a:lnTo>
                    <a:pt x="65256" y="19177"/>
                  </a:lnTo>
                  <a:lnTo>
                    <a:pt x="65702" y="18076"/>
                  </a:lnTo>
                  <a:lnTo>
                    <a:pt x="63375" y="14031"/>
                  </a:lnTo>
                  <a:lnTo>
                    <a:pt x="61273" y="12529"/>
                  </a:lnTo>
                  <a:lnTo>
                    <a:pt x="56115" y="10860"/>
                  </a:lnTo>
                  <a:lnTo>
                    <a:pt x="47261" y="9921"/>
                  </a:lnTo>
                  <a:lnTo>
                    <a:pt x="32879" y="14699"/>
                  </a:lnTo>
                  <a:lnTo>
                    <a:pt x="15212" y="27874"/>
                  </a:lnTo>
                  <a:lnTo>
                    <a:pt x="1629" y="45183"/>
                  </a:lnTo>
                  <a:lnTo>
                    <a:pt x="0" y="51289"/>
                  </a:lnTo>
                  <a:lnTo>
                    <a:pt x="1013" y="63717"/>
                  </a:lnTo>
                  <a:lnTo>
                    <a:pt x="7813" y="76297"/>
                  </a:lnTo>
                  <a:lnTo>
                    <a:pt x="16833" y="86826"/>
                  </a:lnTo>
                  <a:lnTo>
                    <a:pt x="24369" y="91506"/>
                  </a:lnTo>
                  <a:lnTo>
                    <a:pt x="39619" y="94141"/>
                  </a:lnTo>
                  <a:lnTo>
                    <a:pt x="48608" y="91935"/>
                  </a:lnTo>
                  <a:lnTo>
                    <a:pt x="62441" y="81920"/>
                  </a:lnTo>
                  <a:lnTo>
                    <a:pt x="68059" y="76839"/>
                  </a:lnTo>
                  <a:lnTo>
                    <a:pt x="74301" y="59903"/>
                  </a:lnTo>
                  <a:lnTo>
                    <a:pt x="78308" y="29707"/>
                  </a:lnTo>
                  <a:lnTo>
                    <a:pt x="76033" y="20964"/>
                  </a:lnTo>
                  <a:lnTo>
                    <a:pt x="72553" y="13551"/>
                  </a:lnTo>
                  <a:lnTo>
                    <a:pt x="6024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5" name="SMARTInkShape-944">
              <a:extLst>
                <a:ext uri="{FF2B5EF4-FFF2-40B4-BE49-F238E27FC236}">
                  <a16:creationId xmlns:a16="http://schemas.microsoft.com/office/drawing/2014/main" id="{6C508270-ADB5-99E1-E286-365545B9845B}"/>
                </a:ext>
              </a:extLst>
            </p:cNvPr>
            <p:cNvSpPr/>
            <p:nvPr>
              <p:custDataLst>
                <p:tags r:id="rId71"/>
              </p:custDataLst>
            </p:nvPr>
          </p:nvSpPr>
          <p:spPr>
            <a:xfrm>
              <a:off x="3857625" y="1631103"/>
              <a:ext cx="142439" cy="321523"/>
            </a:xfrm>
            <a:custGeom>
              <a:avLst/>
              <a:gdLst/>
              <a:ahLst/>
              <a:cxnLst/>
              <a:rect l="0" t="0" r="0" b="0"/>
              <a:pathLst>
                <a:path w="142439" h="321523">
                  <a:moveTo>
                    <a:pt x="114300" y="102447"/>
                  </a:moveTo>
                  <a:lnTo>
                    <a:pt x="114300" y="102447"/>
                  </a:lnTo>
                  <a:lnTo>
                    <a:pt x="127557" y="89189"/>
                  </a:lnTo>
                  <a:lnTo>
                    <a:pt x="130775" y="77505"/>
                  </a:lnTo>
                  <a:lnTo>
                    <a:pt x="135409" y="55898"/>
                  </a:lnTo>
                  <a:lnTo>
                    <a:pt x="141400" y="34691"/>
                  </a:lnTo>
                  <a:lnTo>
                    <a:pt x="142438" y="18636"/>
                  </a:lnTo>
                  <a:lnTo>
                    <a:pt x="139859" y="9459"/>
                  </a:lnTo>
                  <a:lnTo>
                    <a:pt x="134636" y="0"/>
                  </a:lnTo>
                  <a:lnTo>
                    <a:pt x="128277" y="4351"/>
                  </a:lnTo>
                  <a:lnTo>
                    <a:pt x="106948" y="24391"/>
                  </a:lnTo>
                  <a:lnTo>
                    <a:pt x="82352" y="70487"/>
                  </a:lnTo>
                  <a:lnTo>
                    <a:pt x="64500" y="107677"/>
                  </a:lnTo>
                  <a:lnTo>
                    <a:pt x="48449" y="154868"/>
                  </a:lnTo>
                  <a:lnTo>
                    <a:pt x="35522" y="196296"/>
                  </a:lnTo>
                  <a:lnTo>
                    <a:pt x="21108" y="235382"/>
                  </a:lnTo>
                  <a:lnTo>
                    <a:pt x="6757" y="276402"/>
                  </a:lnTo>
                  <a:lnTo>
                    <a:pt x="0" y="3215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6" name="SMARTInkShape-945">
              <a:extLst>
                <a:ext uri="{FF2B5EF4-FFF2-40B4-BE49-F238E27FC236}">
                  <a16:creationId xmlns:a16="http://schemas.microsoft.com/office/drawing/2014/main" id="{FB64C7FB-AA28-3AEC-6AE5-6A1C9CAF4DD7}"/>
                </a:ext>
              </a:extLst>
            </p:cNvPr>
            <p:cNvSpPr/>
            <p:nvPr>
              <p:custDataLst>
                <p:tags r:id="rId72"/>
              </p:custDataLst>
            </p:nvPr>
          </p:nvSpPr>
          <p:spPr>
            <a:xfrm>
              <a:off x="3848100" y="1790700"/>
              <a:ext cx="133351" cy="38101"/>
            </a:xfrm>
            <a:custGeom>
              <a:avLst/>
              <a:gdLst/>
              <a:ahLst/>
              <a:cxnLst/>
              <a:rect l="0" t="0" r="0" b="0"/>
              <a:pathLst>
                <a:path w="133351" h="38101">
                  <a:moveTo>
                    <a:pt x="0" y="38100"/>
                  </a:moveTo>
                  <a:lnTo>
                    <a:pt x="0" y="38100"/>
                  </a:lnTo>
                  <a:lnTo>
                    <a:pt x="5056" y="38100"/>
                  </a:lnTo>
                  <a:lnTo>
                    <a:pt x="52050" y="21698"/>
                  </a:lnTo>
                  <a:lnTo>
                    <a:pt x="95833" y="9037"/>
                  </a:lnTo>
                  <a:lnTo>
                    <a:pt x="1333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6" name="SMARTInkShape-Group245">
            <a:extLst>
              <a:ext uri="{FF2B5EF4-FFF2-40B4-BE49-F238E27FC236}">
                <a16:creationId xmlns:a16="http://schemas.microsoft.com/office/drawing/2014/main" id="{BD893082-CCC1-EA0C-6B20-97F0191EF8B9}"/>
              </a:ext>
            </a:extLst>
          </p:cNvPr>
          <p:cNvGrpSpPr/>
          <p:nvPr/>
        </p:nvGrpSpPr>
        <p:grpSpPr>
          <a:xfrm>
            <a:off x="4250313" y="1581150"/>
            <a:ext cx="759838" cy="428626"/>
            <a:chOff x="4250313" y="1581150"/>
            <a:chExt cx="759838" cy="428626"/>
          </a:xfrm>
        </p:grpSpPr>
        <p:sp>
          <p:nvSpPr>
            <p:cNvPr id="428" name="SMARTInkShape-946">
              <a:extLst>
                <a:ext uri="{FF2B5EF4-FFF2-40B4-BE49-F238E27FC236}">
                  <a16:creationId xmlns:a16="http://schemas.microsoft.com/office/drawing/2014/main" id="{77D7FFBC-21E5-CAF7-20CB-43927578DBDB}"/>
                </a:ext>
              </a:extLst>
            </p:cNvPr>
            <p:cNvSpPr/>
            <p:nvPr>
              <p:custDataLst>
                <p:tags r:id="rId62"/>
              </p:custDataLst>
            </p:nvPr>
          </p:nvSpPr>
          <p:spPr>
            <a:xfrm>
              <a:off x="4250313" y="1581150"/>
              <a:ext cx="169288" cy="232370"/>
            </a:xfrm>
            <a:custGeom>
              <a:avLst/>
              <a:gdLst/>
              <a:ahLst/>
              <a:cxnLst/>
              <a:rect l="0" t="0" r="0" b="0"/>
              <a:pathLst>
                <a:path w="169288" h="232370">
                  <a:moveTo>
                    <a:pt x="131187" y="161925"/>
                  </a:moveTo>
                  <a:lnTo>
                    <a:pt x="131187" y="161925"/>
                  </a:lnTo>
                  <a:lnTo>
                    <a:pt x="131187" y="144591"/>
                  </a:lnTo>
                  <a:lnTo>
                    <a:pt x="126131" y="133271"/>
                  </a:lnTo>
                  <a:lnTo>
                    <a:pt x="118004" y="125201"/>
                  </a:lnTo>
                  <a:lnTo>
                    <a:pt x="95539" y="111397"/>
                  </a:lnTo>
                  <a:lnTo>
                    <a:pt x="76998" y="106737"/>
                  </a:lnTo>
                  <a:lnTo>
                    <a:pt x="64417" y="108469"/>
                  </a:lnTo>
                  <a:lnTo>
                    <a:pt x="42611" y="118217"/>
                  </a:lnTo>
                  <a:lnTo>
                    <a:pt x="16912" y="135417"/>
                  </a:lnTo>
                  <a:lnTo>
                    <a:pt x="5135" y="155835"/>
                  </a:lnTo>
                  <a:lnTo>
                    <a:pt x="0" y="181993"/>
                  </a:lnTo>
                  <a:lnTo>
                    <a:pt x="4442" y="197655"/>
                  </a:lnTo>
                  <a:lnTo>
                    <a:pt x="19486" y="219900"/>
                  </a:lnTo>
                  <a:lnTo>
                    <a:pt x="34472" y="231079"/>
                  </a:lnTo>
                  <a:lnTo>
                    <a:pt x="40253" y="232369"/>
                  </a:lnTo>
                  <a:lnTo>
                    <a:pt x="52319" y="230981"/>
                  </a:lnTo>
                  <a:lnTo>
                    <a:pt x="83858" y="213862"/>
                  </a:lnTo>
                  <a:lnTo>
                    <a:pt x="103876" y="196246"/>
                  </a:lnTo>
                  <a:lnTo>
                    <a:pt x="113052" y="183882"/>
                  </a:lnTo>
                  <a:lnTo>
                    <a:pt x="117835" y="171331"/>
                  </a:lnTo>
                  <a:lnTo>
                    <a:pt x="128764" y="132080"/>
                  </a:lnTo>
                  <a:lnTo>
                    <a:pt x="143986" y="85558"/>
                  </a:lnTo>
                  <a:lnTo>
                    <a:pt x="156953" y="40900"/>
                  </a:lnTo>
                  <a:lnTo>
                    <a:pt x="160450" y="8836"/>
                  </a:lnTo>
                  <a:lnTo>
                    <a:pt x="162337" y="5890"/>
                  </a:lnTo>
                  <a:lnTo>
                    <a:pt x="16928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9" name="SMARTInkShape-947">
              <a:extLst>
                <a:ext uri="{FF2B5EF4-FFF2-40B4-BE49-F238E27FC236}">
                  <a16:creationId xmlns:a16="http://schemas.microsoft.com/office/drawing/2014/main" id="{F03DA2C6-3A6C-5F51-80C7-2DE7B6695E31}"/>
                </a:ext>
              </a:extLst>
            </p:cNvPr>
            <p:cNvSpPr/>
            <p:nvPr>
              <p:custDataLst>
                <p:tags r:id="rId63"/>
              </p:custDataLst>
            </p:nvPr>
          </p:nvSpPr>
          <p:spPr>
            <a:xfrm>
              <a:off x="4477189" y="1724141"/>
              <a:ext cx="94812" cy="90542"/>
            </a:xfrm>
            <a:custGeom>
              <a:avLst/>
              <a:gdLst/>
              <a:ahLst/>
              <a:cxnLst/>
              <a:rect l="0" t="0" r="0" b="0"/>
              <a:pathLst>
                <a:path w="94812" h="90542">
                  <a:moveTo>
                    <a:pt x="18611" y="9409"/>
                  </a:moveTo>
                  <a:lnTo>
                    <a:pt x="18611" y="9409"/>
                  </a:lnTo>
                  <a:lnTo>
                    <a:pt x="23667" y="4353"/>
                  </a:lnTo>
                  <a:lnTo>
                    <a:pt x="28972" y="1870"/>
                  </a:lnTo>
                  <a:lnTo>
                    <a:pt x="37153" y="0"/>
                  </a:lnTo>
                  <a:lnTo>
                    <a:pt x="37511" y="4975"/>
                  </a:lnTo>
                  <a:lnTo>
                    <a:pt x="18358" y="50654"/>
                  </a:lnTo>
                  <a:lnTo>
                    <a:pt x="9249" y="79281"/>
                  </a:lnTo>
                  <a:lnTo>
                    <a:pt x="7078" y="81390"/>
                  </a:lnTo>
                  <a:lnTo>
                    <a:pt x="4573" y="82797"/>
                  </a:lnTo>
                  <a:lnTo>
                    <a:pt x="2902" y="84792"/>
                  </a:lnTo>
                  <a:lnTo>
                    <a:pt x="550" y="90541"/>
                  </a:lnTo>
                  <a:lnTo>
                    <a:pt x="220" y="89955"/>
                  </a:lnTo>
                  <a:lnTo>
                    <a:pt x="0" y="88507"/>
                  </a:lnTo>
                  <a:lnTo>
                    <a:pt x="913" y="87541"/>
                  </a:lnTo>
                  <a:lnTo>
                    <a:pt x="4748" y="86467"/>
                  </a:lnTo>
                  <a:lnTo>
                    <a:pt x="47766" y="85631"/>
                  </a:lnTo>
                  <a:lnTo>
                    <a:pt x="94811" y="7608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0" name="SMARTInkShape-948">
              <a:extLst>
                <a:ext uri="{FF2B5EF4-FFF2-40B4-BE49-F238E27FC236}">
                  <a16:creationId xmlns:a16="http://schemas.microsoft.com/office/drawing/2014/main" id="{6C15466E-89A7-2D0D-D9A6-C7231082C58E}"/>
                </a:ext>
              </a:extLst>
            </p:cNvPr>
            <p:cNvSpPr/>
            <p:nvPr>
              <p:custDataLst>
                <p:tags r:id="rId64"/>
              </p:custDataLst>
            </p:nvPr>
          </p:nvSpPr>
          <p:spPr>
            <a:xfrm>
              <a:off x="4524375" y="1685925"/>
              <a:ext cx="28576" cy="19051"/>
            </a:xfrm>
            <a:custGeom>
              <a:avLst/>
              <a:gdLst/>
              <a:ahLst/>
              <a:cxnLst/>
              <a:rect l="0" t="0" r="0" b="0"/>
              <a:pathLst>
                <a:path w="28576" h="19051">
                  <a:moveTo>
                    <a:pt x="0" y="19050"/>
                  </a:moveTo>
                  <a:lnTo>
                    <a:pt x="0" y="19050"/>
                  </a:lnTo>
                  <a:lnTo>
                    <a:pt x="5056" y="13994"/>
                  </a:lnTo>
                  <a:lnTo>
                    <a:pt x="7539" y="8689"/>
                  </a:lnTo>
                  <a:lnTo>
                    <a:pt x="8201" y="5792"/>
                  </a:lnTo>
                  <a:lnTo>
                    <a:pt x="9701" y="3862"/>
                  </a:lnTo>
                  <a:lnTo>
                    <a:pt x="14189" y="1716"/>
                  </a:lnTo>
                  <a:lnTo>
                    <a:pt x="285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1" name="SMARTInkShape-949">
              <a:extLst>
                <a:ext uri="{FF2B5EF4-FFF2-40B4-BE49-F238E27FC236}">
                  <a16:creationId xmlns:a16="http://schemas.microsoft.com/office/drawing/2014/main" id="{50268E5E-1E16-85D5-2EC1-9268935725DF}"/>
                </a:ext>
              </a:extLst>
            </p:cNvPr>
            <p:cNvSpPr/>
            <p:nvPr>
              <p:custDataLst>
                <p:tags r:id="rId65"/>
              </p:custDataLst>
            </p:nvPr>
          </p:nvSpPr>
          <p:spPr>
            <a:xfrm>
              <a:off x="4600575" y="1601841"/>
              <a:ext cx="167051" cy="379360"/>
            </a:xfrm>
            <a:custGeom>
              <a:avLst/>
              <a:gdLst/>
              <a:ahLst/>
              <a:cxnLst/>
              <a:rect l="0" t="0" r="0" b="0"/>
              <a:pathLst>
                <a:path w="167051" h="379360">
                  <a:moveTo>
                    <a:pt x="133350" y="103134"/>
                  </a:moveTo>
                  <a:lnTo>
                    <a:pt x="133350" y="103134"/>
                  </a:lnTo>
                  <a:lnTo>
                    <a:pt x="152648" y="81014"/>
                  </a:lnTo>
                  <a:lnTo>
                    <a:pt x="159176" y="66946"/>
                  </a:lnTo>
                  <a:lnTo>
                    <a:pt x="161762" y="59534"/>
                  </a:lnTo>
                  <a:lnTo>
                    <a:pt x="166438" y="52712"/>
                  </a:lnTo>
                  <a:lnTo>
                    <a:pt x="167050" y="48352"/>
                  </a:lnTo>
                  <a:lnTo>
                    <a:pt x="162187" y="11492"/>
                  </a:lnTo>
                  <a:lnTo>
                    <a:pt x="156947" y="3896"/>
                  </a:lnTo>
                  <a:lnTo>
                    <a:pt x="148777" y="820"/>
                  </a:lnTo>
                  <a:lnTo>
                    <a:pt x="143633" y="0"/>
                  </a:lnTo>
                  <a:lnTo>
                    <a:pt x="135099" y="1910"/>
                  </a:lnTo>
                  <a:lnTo>
                    <a:pt x="121520" y="11758"/>
                  </a:lnTo>
                  <a:lnTo>
                    <a:pt x="97970" y="39106"/>
                  </a:lnTo>
                  <a:lnTo>
                    <a:pt x="74154" y="82538"/>
                  </a:lnTo>
                  <a:lnTo>
                    <a:pt x="59366" y="124548"/>
                  </a:lnTo>
                  <a:lnTo>
                    <a:pt x="48282" y="164865"/>
                  </a:lnTo>
                  <a:lnTo>
                    <a:pt x="31836" y="212354"/>
                  </a:lnTo>
                  <a:lnTo>
                    <a:pt x="22251" y="250266"/>
                  </a:lnTo>
                  <a:lnTo>
                    <a:pt x="12352" y="295416"/>
                  </a:lnTo>
                  <a:lnTo>
                    <a:pt x="5027" y="339729"/>
                  </a:lnTo>
                  <a:lnTo>
                    <a:pt x="0" y="3793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2" name="SMARTInkShape-950">
              <a:extLst>
                <a:ext uri="{FF2B5EF4-FFF2-40B4-BE49-F238E27FC236}">
                  <a16:creationId xmlns:a16="http://schemas.microsoft.com/office/drawing/2014/main" id="{57A7F6D0-4016-BB3E-AF1D-7B300110B2E1}"/>
                </a:ext>
              </a:extLst>
            </p:cNvPr>
            <p:cNvSpPr/>
            <p:nvPr>
              <p:custDataLst>
                <p:tags r:id="rId66"/>
              </p:custDataLst>
            </p:nvPr>
          </p:nvSpPr>
          <p:spPr>
            <a:xfrm>
              <a:off x="4572000" y="1790700"/>
              <a:ext cx="171451" cy="76201"/>
            </a:xfrm>
            <a:custGeom>
              <a:avLst/>
              <a:gdLst/>
              <a:ahLst/>
              <a:cxnLst/>
              <a:rect l="0" t="0" r="0" b="0"/>
              <a:pathLst>
                <a:path w="171451" h="76201">
                  <a:moveTo>
                    <a:pt x="0" y="76200"/>
                  </a:moveTo>
                  <a:lnTo>
                    <a:pt x="0" y="76200"/>
                  </a:lnTo>
                  <a:lnTo>
                    <a:pt x="5056" y="66087"/>
                  </a:lnTo>
                  <a:lnTo>
                    <a:pt x="16005" y="58300"/>
                  </a:lnTo>
                  <a:lnTo>
                    <a:pt x="59062" y="34880"/>
                  </a:lnTo>
                  <a:lnTo>
                    <a:pt x="100135" y="19668"/>
                  </a:lnTo>
                  <a:lnTo>
                    <a:pt x="142460" y="4315"/>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3" name="SMARTInkShape-951">
              <a:extLst>
                <a:ext uri="{FF2B5EF4-FFF2-40B4-BE49-F238E27FC236}">
                  <a16:creationId xmlns:a16="http://schemas.microsoft.com/office/drawing/2014/main" id="{86B798FF-7A50-ECB1-5801-004B34653498}"/>
                </a:ext>
              </a:extLst>
            </p:cNvPr>
            <p:cNvSpPr/>
            <p:nvPr>
              <p:custDataLst>
                <p:tags r:id="rId67"/>
              </p:custDataLst>
            </p:nvPr>
          </p:nvSpPr>
          <p:spPr>
            <a:xfrm>
              <a:off x="4810694" y="1648426"/>
              <a:ext cx="132389" cy="361350"/>
            </a:xfrm>
            <a:custGeom>
              <a:avLst/>
              <a:gdLst/>
              <a:ahLst/>
              <a:cxnLst/>
              <a:rect l="0" t="0" r="0" b="0"/>
              <a:pathLst>
                <a:path w="132389" h="361350">
                  <a:moveTo>
                    <a:pt x="123256" y="66074"/>
                  </a:moveTo>
                  <a:lnTo>
                    <a:pt x="123256" y="66074"/>
                  </a:lnTo>
                  <a:lnTo>
                    <a:pt x="123256" y="61018"/>
                  </a:lnTo>
                  <a:lnTo>
                    <a:pt x="132193" y="20950"/>
                  </a:lnTo>
                  <a:lnTo>
                    <a:pt x="132388" y="16941"/>
                  </a:lnTo>
                  <a:lnTo>
                    <a:pt x="129784" y="9665"/>
                  </a:lnTo>
                  <a:lnTo>
                    <a:pt x="124546" y="1427"/>
                  </a:lnTo>
                  <a:lnTo>
                    <a:pt x="121007" y="300"/>
                  </a:lnTo>
                  <a:lnTo>
                    <a:pt x="118582" y="0"/>
                  </a:lnTo>
                  <a:lnTo>
                    <a:pt x="105054" y="4633"/>
                  </a:lnTo>
                  <a:lnTo>
                    <a:pt x="87642" y="27878"/>
                  </a:lnTo>
                  <a:lnTo>
                    <a:pt x="63427" y="71858"/>
                  </a:lnTo>
                  <a:lnTo>
                    <a:pt x="44299" y="111638"/>
                  </a:lnTo>
                  <a:lnTo>
                    <a:pt x="30011" y="134961"/>
                  </a:lnTo>
                  <a:lnTo>
                    <a:pt x="15702" y="181399"/>
                  </a:lnTo>
                  <a:lnTo>
                    <a:pt x="3742" y="226320"/>
                  </a:lnTo>
                  <a:lnTo>
                    <a:pt x="0" y="270346"/>
                  </a:lnTo>
                  <a:lnTo>
                    <a:pt x="601" y="311584"/>
                  </a:lnTo>
                  <a:lnTo>
                    <a:pt x="4952" y="338490"/>
                  </a:lnTo>
                  <a:lnTo>
                    <a:pt x="4170" y="342935"/>
                  </a:lnTo>
                  <a:lnTo>
                    <a:pt x="2590" y="345898"/>
                  </a:lnTo>
                  <a:lnTo>
                    <a:pt x="2596" y="348931"/>
                  </a:lnTo>
                  <a:lnTo>
                    <a:pt x="8956" y="3613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4" name="SMARTInkShape-952">
              <a:extLst>
                <a:ext uri="{FF2B5EF4-FFF2-40B4-BE49-F238E27FC236}">
                  <a16:creationId xmlns:a16="http://schemas.microsoft.com/office/drawing/2014/main" id="{A36186FB-1FF3-316E-B291-047FFE22A82F}"/>
                </a:ext>
              </a:extLst>
            </p:cNvPr>
            <p:cNvSpPr/>
            <p:nvPr>
              <p:custDataLst>
                <p:tags r:id="rId68"/>
              </p:custDataLst>
            </p:nvPr>
          </p:nvSpPr>
          <p:spPr>
            <a:xfrm>
              <a:off x="4762500" y="1819275"/>
              <a:ext cx="104776" cy="57151"/>
            </a:xfrm>
            <a:custGeom>
              <a:avLst/>
              <a:gdLst/>
              <a:ahLst/>
              <a:cxnLst/>
              <a:rect l="0" t="0" r="0" b="0"/>
              <a:pathLst>
                <a:path w="104776" h="57151">
                  <a:moveTo>
                    <a:pt x="0" y="57150"/>
                  </a:moveTo>
                  <a:lnTo>
                    <a:pt x="0" y="57150"/>
                  </a:lnTo>
                  <a:lnTo>
                    <a:pt x="20723" y="39250"/>
                  </a:lnTo>
                  <a:lnTo>
                    <a:pt x="60119" y="19151"/>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5" name="SMARTInkShape-953">
              <a:extLst>
                <a:ext uri="{FF2B5EF4-FFF2-40B4-BE49-F238E27FC236}">
                  <a16:creationId xmlns:a16="http://schemas.microsoft.com/office/drawing/2014/main" id="{D6DC17AE-96B5-E15E-FFB3-58BC86826B95}"/>
                </a:ext>
              </a:extLst>
            </p:cNvPr>
            <p:cNvSpPr/>
            <p:nvPr>
              <p:custDataLst>
                <p:tags r:id="rId69"/>
              </p:custDataLst>
            </p:nvPr>
          </p:nvSpPr>
          <p:spPr>
            <a:xfrm>
              <a:off x="5000625" y="1857375"/>
              <a:ext cx="9526" cy="19051"/>
            </a:xfrm>
            <a:custGeom>
              <a:avLst/>
              <a:gdLst/>
              <a:ahLst/>
              <a:cxnLst/>
              <a:rect l="0" t="0" r="0" b="0"/>
              <a:pathLst>
                <a:path w="9526" h="19051">
                  <a:moveTo>
                    <a:pt x="0" y="19050"/>
                  </a:moveTo>
                  <a:lnTo>
                    <a:pt x="0" y="19050"/>
                  </a:lnTo>
                  <a:lnTo>
                    <a:pt x="0" y="13994"/>
                  </a:lnTo>
                  <a:lnTo>
                    <a:pt x="2822" y="8689"/>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39" name="SMARTInkShape-Group246">
            <a:extLst>
              <a:ext uri="{FF2B5EF4-FFF2-40B4-BE49-F238E27FC236}">
                <a16:creationId xmlns:a16="http://schemas.microsoft.com/office/drawing/2014/main" id="{2E2945F1-9DB9-1DF0-DBA6-65CA3C25DC0F}"/>
              </a:ext>
            </a:extLst>
          </p:cNvPr>
          <p:cNvGrpSpPr/>
          <p:nvPr/>
        </p:nvGrpSpPr>
        <p:grpSpPr>
          <a:xfrm>
            <a:off x="295275" y="5385669"/>
            <a:ext cx="314326" cy="234082"/>
            <a:chOff x="295275" y="5385669"/>
            <a:chExt cx="314326" cy="234082"/>
          </a:xfrm>
        </p:grpSpPr>
        <p:sp>
          <p:nvSpPr>
            <p:cNvPr id="437" name="SMARTInkShape-954">
              <a:extLst>
                <a:ext uri="{FF2B5EF4-FFF2-40B4-BE49-F238E27FC236}">
                  <a16:creationId xmlns:a16="http://schemas.microsoft.com/office/drawing/2014/main" id="{27E065E4-EEA4-E689-E40E-991578C48B22}"/>
                </a:ext>
              </a:extLst>
            </p:cNvPr>
            <p:cNvSpPr/>
            <p:nvPr>
              <p:custDataLst>
                <p:tags r:id="rId60"/>
              </p:custDataLst>
            </p:nvPr>
          </p:nvSpPr>
          <p:spPr>
            <a:xfrm>
              <a:off x="295275" y="5385669"/>
              <a:ext cx="190501" cy="171109"/>
            </a:xfrm>
            <a:custGeom>
              <a:avLst/>
              <a:gdLst/>
              <a:ahLst/>
              <a:cxnLst/>
              <a:rect l="0" t="0" r="0" b="0"/>
              <a:pathLst>
                <a:path w="190501" h="171109">
                  <a:moveTo>
                    <a:pt x="171450" y="15006"/>
                  </a:moveTo>
                  <a:lnTo>
                    <a:pt x="171450" y="15006"/>
                  </a:lnTo>
                  <a:lnTo>
                    <a:pt x="190497" y="15006"/>
                  </a:lnTo>
                  <a:lnTo>
                    <a:pt x="190500" y="5873"/>
                  </a:lnTo>
                  <a:lnTo>
                    <a:pt x="173195" y="4445"/>
                  </a:lnTo>
                  <a:lnTo>
                    <a:pt x="163053" y="435"/>
                  </a:lnTo>
                  <a:lnTo>
                    <a:pt x="158444" y="0"/>
                  </a:lnTo>
                  <a:lnTo>
                    <a:pt x="111973" y="10262"/>
                  </a:lnTo>
                  <a:lnTo>
                    <a:pt x="73436" y="30975"/>
                  </a:lnTo>
                  <a:lnTo>
                    <a:pt x="65094" y="37273"/>
                  </a:lnTo>
                  <a:lnTo>
                    <a:pt x="49646" y="59429"/>
                  </a:lnTo>
                  <a:lnTo>
                    <a:pt x="50031" y="61555"/>
                  </a:lnTo>
                  <a:lnTo>
                    <a:pt x="53280" y="66738"/>
                  </a:lnTo>
                  <a:lnTo>
                    <a:pt x="55629" y="68545"/>
                  </a:lnTo>
                  <a:lnTo>
                    <a:pt x="91375" y="79484"/>
                  </a:lnTo>
                  <a:lnTo>
                    <a:pt x="106449" y="83853"/>
                  </a:lnTo>
                  <a:lnTo>
                    <a:pt x="130506" y="94810"/>
                  </a:lnTo>
                  <a:lnTo>
                    <a:pt x="140200" y="103744"/>
                  </a:lnTo>
                  <a:lnTo>
                    <a:pt x="157339" y="125274"/>
                  </a:lnTo>
                  <a:lnTo>
                    <a:pt x="159887" y="132100"/>
                  </a:lnTo>
                  <a:lnTo>
                    <a:pt x="158450" y="136460"/>
                  </a:lnTo>
                  <a:lnTo>
                    <a:pt x="140288" y="159699"/>
                  </a:lnTo>
                  <a:lnTo>
                    <a:pt x="120236" y="170179"/>
                  </a:lnTo>
                  <a:lnTo>
                    <a:pt x="103180" y="171108"/>
                  </a:lnTo>
                  <a:lnTo>
                    <a:pt x="62563" y="164909"/>
                  </a:lnTo>
                  <a:lnTo>
                    <a:pt x="19525" y="155676"/>
                  </a:lnTo>
                  <a:lnTo>
                    <a:pt x="13017" y="153236"/>
                  </a:lnTo>
                  <a:lnTo>
                    <a:pt x="8678" y="152667"/>
                  </a:lnTo>
                  <a:lnTo>
                    <a:pt x="5785" y="153347"/>
                  </a:lnTo>
                  <a:lnTo>
                    <a:pt x="0" y="1578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8" name="SMARTInkShape-955">
              <a:extLst>
                <a:ext uri="{FF2B5EF4-FFF2-40B4-BE49-F238E27FC236}">
                  <a16:creationId xmlns:a16="http://schemas.microsoft.com/office/drawing/2014/main" id="{92528FC3-8134-5E48-00B0-A565DBC2B0E7}"/>
                </a:ext>
              </a:extLst>
            </p:cNvPr>
            <p:cNvSpPr/>
            <p:nvPr>
              <p:custDataLst>
                <p:tags r:id="rId61"/>
              </p:custDataLst>
            </p:nvPr>
          </p:nvSpPr>
          <p:spPr>
            <a:xfrm>
              <a:off x="524434" y="5477010"/>
              <a:ext cx="85167" cy="142741"/>
            </a:xfrm>
            <a:custGeom>
              <a:avLst/>
              <a:gdLst/>
              <a:ahLst/>
              <a:cxnLst/>
              <a:rect l="0" t="0" r="0" b="0"/>
              <a:pathLst>
                <a:path w="85167" h="142741">
                  <a:moveTo>
                    <a:pt x="56591" y="95115"/>
                  </a:moveTo>
                  <a:lnTo>
                    <a:pt x="56591" y="95115"/>
                  </a:lnTo>
                  <a:lnTo>
                    <a:pt x="64792" y="95115"/>
                  </a:lnTo>
                  <a:lnTo>
                    <a:pt x="65233" y="94057"/>
                  </a:lnTo>
                  <a:lnTo>
                    <a:pt x="66113" y="77423"/>
                  </a:lnTo>
                  <a:lnTo>
                    <a:pt x="65056" y="76972"/>
                  </a:lnTo>
                  <a:lnTo>
                    <a:pt x="35249" y="76075"/>
                  </a:lnTo>
                  <a:lnTo>
                    <a:pt x="28408" y="78892"/>
                  </a:lnTo>
                  <a:lnTo>
                    <a:pt x="5814" y="98455"/>
                  </a:lnTo>
                  <a:lnTo>
                    <a:pt x="2274" y="104713"/>
                  </a:lnTo>
                  <a:lnTo>
                    <a:pt x="0" y="117355"/>
                  </a:lnTo>
                  <a:lnTo>
                    <a:pt x="2512" y="123697"/>
                  </a:lnTo>
                  <a:lnTo>
                    <a:pt x="6097" y="130043"/>
                  </a:lnTo>
                  <a:lnTo>
                    <a:pt x="7691" y="136392"/>
                  </a:lnTo>
                  <a:lnTo>
                    <a:pt x="9174" y="138508"/>
                  </a:lnTo>
                  <a:lnTo>
                    <a:pt x="11222" y="139918"/>
                  </a:lnTo>
                  <a:lnTo>
                    <a:pt x="19159" y="141904"/>
                  </a:lnTo>
                  <a:lnTo>
                    <a:pt x="51992" y="142740"/>
                  </a:lnTo>
                  <a:lnTo>
                    <a:pt x="53525" y="141682"/>
                  </a:lnTo>
                  <a:lnTo>
                    <a:pt x="54547" y="139918"/>
                  </a:lnTo>
                  <a:lnTo>
                    <a:pt x="56322" y="133039"/>
                  </a:lnTo>
                  <a:lnTo>
                    <a:pt x="59397" y="108325"/>
                  </a:lnTo>
                  <a:lnTo>
                    <a:pt x="71777" y="66830"/>
                  </a:lnTo>
                  <a:lnTo>
                    <a:pt x="75415" y="21940"/>
                  </a:lnTo>
                  <a:lnTo>
                    <a:pt x="75490" y="17757"/>
                  </a:lnTo>
                  <a:lnTo>
                    <a:pt x="76599" y="14968"/>
                  </a:lnTo>
                  <a:lnTo>
                    <a:pt x="78396" y="13109"/>
                  </a:lnTo>
                  <a:lnTo>
                    <a:pt x="80653" y="11869"/>
                  </a:lnTo>
                  <a:lnTo>
                    <a:pt x="82157" y="9984"/>
                  </a:lnTo>
                  <a:lnTo>
                    <a:pt x="85131" y="0"/>
                  </a:lnTo>
                  <a:lnTo>
                    <a:pt x="85166" y="93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42" name="SMARTInkShape-Group247">
            <a:extLst>
              <a:ext uri="{FF2B5EF4-FFF2-40B4-BE49-F238E27FC236}">
                <a16:creationId xmlns:a16="http://schemas.microsoft.com/office/drawing/2014/main" id="{AA68B922-5CD6-CC54-3276-E61A843798E2}"/>
              </a:ext>
            </a:extLst>
          </p:cNvPr>
          <p:cNvGrpSpPr/>
          <p:nvPr/>
        </p:nvGrpSpPr>
        <p:grpSpPr>
          <a:xfrm>
            <a:off x="990716" y="5438775"/>
            <a:ext cx="152285" cy="66676"/>
            <a:chOff x="990716" y="5438775"/>
            <a:chExt cx="152285" cy="66676"/>
          </a:xfrm>
        </p:grpSpPr>
        <p:sp>
          <p:nvSpPr>
            <p:cNvPr id="440" name="SMARTInkShape-956">
              <a:extLst>
                <a:ext uri="{FF2B5EF4-FFF2-40B4-BE49-F238E27FC236}">
                  <a16:creationId xmlns:a16="http://schemas.microsoft.com/office/drawing/2014/main" id="{6469FFBD-44F5-5D17-BFBC-E7C7567896D4}"/>
                </a:ext>
              </a:extLst>
            </p:cNvPr>
            <p:cNvSpPr/>
            <p:nvPr>
              <p:custDataLst>
                <p:tags r:id="rId58"/>
              </p:custDataLst>
            </p:nvPr>
          </p:nvSpPr>
          <p:spPr>
            <a:xfrm>
              <a:off x="990716" y="5438775"/>
              <a:ext cx="95135" cy="9526"/>
            </a:xfrm>
            <a:custGeom>
              <a:avLst/>
              <a:gdLst/>
              <a:ahLst/>
              <a:cxnLst/>
              <a:rect l="0" t="0" r="0" b="0"/>
              <a:pathLst>
                <a:path w="95135" h="9526">
                  <a:moveTo>
                    <a:pt x="9409" y="9525"/>
                  </a:moveTo>
                  <a:lnTo>
                    <a:pt x="9409" y="9525"/>
                  </a:lnTo>
                  <a:lnTo>
                    <a:pt x="0" y="9525"/>
                  </a:lnTo>
                  <a:lnTo>
                    <a:pt x="4975" y="9525"/>
                  </a:lnTo>
                  <a:lnTo>
                    <a:pt x="6453" y="8467"/>
                  </a:lnTo>
                  <a:lnTo>
                    <a:pt x="8095" y="4469"/>
                  </a:lnTo>
                  <a:lnTo>
                    <a:pt x="9591" y="4037"/>
                  </a:lnTo>
                  <a:lnTo>
                    <a:pt x="14076" y="6381"/>
                  </a:lnTo>
                  <a:lnTo>
                    <a:pt x="17812" y="6370"/>
                  </a:lnTo>
                  <a:lnTo>
                    <a:pt x="63588" y="310"/>
                  </a:lnTo>
                  <a:lnTo>
                    <a:pt x="9513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1" name="SMARTInkShape-957">
              <a:extLst>
                <a:ext uri="{FF2B5EF4-FFF2-40B4-BE49-F238E27FC236}">
                  <a16:creationId xmlns:a16="http://schemas.microsoft.com/office/drawing/2014/main" id="{A0D02CDD-5959-0B98-598F-F722D7F2621F}"/>
                </a:ext>
              </a:extLst>
            </p:cNvPr>
            <p:cNvSpPr/>
            <p:nvPr>
              <p:custDataLst>
                <p:tags r:id="rId59"/>
              </p:custDataLst>
            </p:nvPr>
          </p:nvSpPr>
          <p:spPr>
            <a:xfrm>
              <a:off x="1028700" y="5495925"/>
              <a:ext cx="114301" cy="9526"/>
            </a:xfrm>
            <a:custGeom>
              <a:avLst/>
              <a:gdLst/>
              <a:ahLst/>
              <a:cxnLst/>
              <a:rect l="0" t="0" r="0" b="0"/>
              <a:pathLst>
                <a:path w="114301" h="9526">
                  <a:moveTo>
                    <a:pt x="0" y="9525"/>
                  </a:moveTo>
                  <a:lnTo>
                    <a:pt x="0" y="9525"/>
                  </a:lnTo>
                  <a:lnTo>
                    <a:pt x="21459" y="9525"/>
                  </a:lnTo>
                  <a:lnTo>
                    <a:pt x="67198" y="883"/>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1" name="SMARTInkShape-Group248">
            <a:extLst>
              <a:ext uri="{FF2B5EF4-FFF2-40B4-BE49-F238E27FC236}">
                <a16:creationId xmlns:a16="http://schemas.microsoft.com/office/drawing/2014/main" id="{D399D8D8-17FE-8F1A-7CC8-FD2C74169BA0}"/>
              </a:ext>
            </a:extLst>
          </p:cNvPr>
          <p:cNvGrpSpPr/>
          <p:nvPr/>
        </p:nvGrpSpPr>
        <p:grpSpPr>
          <a:xfrm>
            <a:off x="1590675" y="5048653"/>
            <a:ext cx="256784" cy="580623"/>
            <a:chOff x="1590675" y="5048653"/>
            <a:chExt cx="256784" cy="580623"/>
          </a:xfrm>
        </p:grpSpPr>
        <p:sp>
          <p:nvSpPr>
            <p:cNvPr id="443" name="SMARTInkShape-958">
              <a:extLst>
                <a:ext uri="{FF2B5EF4-FFF2-40B4-BE49-F238E27FC236}">
                  <a16:creationId xmlns:a16="http://schemas.microsoft.com/office/drawing/2014/main" id="{9B0F5EE7-1E8B-A77E-9F8C-6D8E15EFEBBF}"/>
                </a:ext>
              </a:extLst>
            </p:cNvPr>
            <p:cNvSpPr/>
            <p:nvPr>
              <p:custDataLst>
                <p:tags r:id="rId50"/>
              </p:custDataLst>
            </p:nvPr>
          </p:nvSpPr>
          <p:spPr>
            <a:xfrm>
              <a:off x="1828800" y="5515402"/>
              <a:ext cx="18659" cy="94824"/>
            </a:xfrm>
            <a:custGeom>
              <a:avLst/>
              <a:gdLst/>
              <a:ahLst/>
              <a:cxnLst/>
              <a:rect l="0" t="0" r="0" b="0"/>
              <a:pathLst>
                <a:path w="18659" h="94824">
                  <a:moveTo>
                    <a:pt x="9525" y="18623"/>
                  </a:moveTo>
                  <a:lnTo>
                    <a:pt x="9525" y="18623"/>
                  </a:lnTo>
                  <a:lnTo>
                    <a:pt x="9525" y="1014"/>
                  </a:lnTo>
                  <a:lnTo>
                    <a:pt x="10583" y="533"/>
                  </a:lnTo>
                  <a:lnTo>
                    <a:pt x="14582" y="0"/>
                  </a:lnTo>
                  <a:lnTo>
                    <a:pt x="16071" y="916"/>
                  </a:lnTo>
                  <a:lnTo>
                    <a:pt x="17064" y="2585"/>
                  </a:lnTo>
                  <a:lnTo>
                    <a:pt x="18461" y="9991"/>
                  </a:lnTo>
                  <a:lnTo>
                    <a:pt x="18658" y="12867"/>
                  </a:lnTo>
                  <a:lnTo>
                    <a:pt x="7276" y="56994"/>
                  </a:lnTo>
                  <a:lnTo>
                    <a:pt x="1437" y="77120"/>
                  </a:lnTo>
                  <a:lnTo>
                    <a:pt x="0" y="948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4" name="SMARTInkShape-959">
              <a:extLst>
                <a:ext uri="{FF2B5EF4-FFF2-40B4-BE49-F238E27FC236}">
                  <a16:creationId xmlns:a16="http://schemas.microsoft.com/office/drawing/2014/main" id="{5D385CAE-23DA-1A4E-2C9B-9F321841F1FB}"/>
                </a:ext>
              </a:extLst>
            </p:cNvPr>
            <p:cNvSpPr/>
            <p:nvPr>
              <p:custDataLst>
                <p:tags r:id="rId51"/>
              </p:custDataLst>
            </p:nvPr>
          </p:nvSpPr>
          <p:spPr>
            <a:xfrm>
              <a:off x="1704975" y="5562600"/>
              <a:ext cx="66676" cy="19051"/>
            </a:xfrm>
            <a:custGeom>
              <a:avLst/>
              <a:gdLst/>
              <a:ahLst/>
              <a:cxnLst/>
              <a:rect l="0" t="0" r="0" b="0"/>
              <a:pathLst>
                <a:path w="66676" h="19051">
                  <a:moveTo>
                    <a:pt x="0" y="19050"/>
                  </a:moveTo>
                  <a:lnTo>
                    <a:pt x="0" y="19050"/>
                  </a:lnTo>
                  <a:lnTo>
                    <a:pt x="5057" y="13994"/>
                  </a:lnTo>
                  <a:lnTo>
                    <a:pt x="10361" y="11511"/>
                  </a:lnTo>
                  <a:lnTo>
                    <a:pt x="43600" y="8544"/>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5" name="SMARTInkShape-960">
              <a:extLst>
                <a:ext uri="{FF2B5EF4-FFF2-40B4-BE49-F238E27FC236}">
                  <a16:creationId xmlns:a16="http://schemas.microsoft.com/office/drawing/2014/main" id="{F5470EA4-7060-3AEA-F916-276858840D1C}"/>
                </a:ext>
              </a:extLst>
            </p:cNvPr>
            <p:cNvSpPr/>
            <p:nvPr>
              <p:custDataLst>
                <p:tags r:id="rId52"/>
              </p:custDataLst>
            </p:nvPr>
          </p:nvSpPr>
          <p:spPr>
            <a:xfrm>
              <a:off x="1704975" y="5524500"/>
              <a:ext cx="47626" cy="1059"/>
            </a:xfrm>
            <a:custGeom>
              <a:avLst/>
              <a:gdLst/>
              <a:ahLst/>
              <a:cxnLst/>
              <a:rect l="0" t="0" r="0" b="0"/>
              <a:pathLst>
                <a:path w="47626" h="1059">
                  <a:moveTo>
                    <a:pt x="0" y="0"/>
                  </a:moveTo>
                  <a:lnTo>
                    <a:pt x="0" y="0"/>
                  </a:lnTo>
                  <a:lnTo>
                    <a:pt x="40081" y="0"/>
                  </a:lnTo>
                  <a:lnTo>
                    <a:pt x="42596" y="1058"/>
                  </a:lnTo>
                  <a:lnTo>
                    <a:pt x="476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6" name="SMARTInkShape-961">
              <a:extLst>
                <a:ext uri="{FF2B5EF4-FFF2-40B4-BE49-F238E27FC236}">
                  <a16:creationId xmlns:a16="http://schemas.microsoft.com/office/drawing/2014/main" id="{2467197F-A5CF-7576-1A03-81C4E084095C}"/>
                </a:ext>
              </a:extLst>
            </p:cNvPr>
            <p:cNvSpPr/>
            <p:nvPr>
              <p:custDataLst>
                <p:tags r:id="rId53"/>
              </p:custDataLst>
            </p:nvPr>
          </p:nvSpPr>
          <p:spPr>
            <a:xfrm>
              <a:off x="1619250" y="5486400"/>
              <a:ext cx="5489" cy="9526"/>
            </a:xfrm>
            <a:custGeom>
              <a:avLst/>
              <a:gdLst/>
              <a:ahLst/>
              <a:cxnLst/>
              <a:rect l="0" t="0" r="0" b="0"/>
              <a:pathLst>
                <a:path w="5489" h="9526">
                  <a:moveTo>
                    <a:pt x="0" y="9525"/>
                  </a:moveTo>
                  <a:lnTo>
                    <a:pt x="0" y="9525"/>
                  </a:lnTo>
                  <a:lnTo>
                    <a:pt x="5057" y="9525"/>
                  </a:lnTo>
                  <a:lnTo>
                    <a:pt x="5488" y="8467"/>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7" name="SMARTInkShape-962">
              <a:extLst>
                <a:ext uri="{FF2B5EF4-FFF2-40B4-BE49-F238E27FC236}">
                  <a16:creationId xmlns:a16="http://schemas.microsoft.com/office/drawing/2014/main" id="{6CEA8440-D44E-3D15-102F-397C315A6C9E}"/>
                </a:ext>
              </a:extLst>
            </p:cNvPr>
            <p:cNvSpPr/>
            <p:nvPr>
              <p:custDataLst>
                <p:tags r:id="rId54"/>
              </p:custDataLst>
            </p:nvPr>
          </p:nvSpPr>
          <p:spPr>
            <a:xfrm>
              <a:off x="1600237" y="5562600"/>
              <a:ext cx="66639" cy="66676"/>
            </a:xfrm>
            <a:custGeom>
              <a:avLst/>
              <a:gdLst/>
              <a:ahLst/>
              <a:cxnLst/>
              <a:rect l="0" t="0" r="0" b="0"/>
              <a:pathLst>
                <a:path w="66639" h="66676">
                  <a:moveTo>
                    <a:pt x="19013" y="0"/>
                  </a:moveTo>
                  <a:lnTo>
                    <a:pt x="19013" y="0"/>
                  </a:lnTo>
                  <a:lnTo>
                    <a:pt x="19013" y="5056"/>
                  </a:lnTo>
                  <a:lnTo>
                    <a:pt x="16191" y="10361"/>
                  </a:lnTo>
                  <a:lnTo>
                    <a:pt x="12467" y="16247"/>
                  </a:lnTo>
                  <a:lnTo>
                    <a:pt x="9312" y="25510"/>
                  </a:lnTo>
                  <a:lnTo>
                    <a:pt x="3204" y="34958"/>
                  </a:lnTo>
                  <a:lnTo>
                    <a:pt x="923" y="44460"/>
                  </a:lnTo>
                  <a:lnTo>
                    <a:pt x="0" y="61650"/>
                  </a:lnTo>
                  <a:lnTo>
                    <a:pt x="1046" y="63325"/>
                  </a:lnTo>
                  <a:lnTo>
                    <a:pt x="2802" y="64441"/>
                  </a:lnTo>
                  <a:lnTo>
                    <a:pt x="10329" y="66013"/>
                  </a:lnTo>
                  <a:lnTo>
                    <a:pt x="56992" y="66674"/>
                  </a:lnTo>
                  <a:lnTo>
                    <a:pt x="66638"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8" name="SMARTInkShape-963">
              <a:extLst>
                <a:ext uri="{FF2B5EF4-FFF2-40B4-BE49-F238E27FC236}">
                  <a16:creationId xmlns:a16="http://schemas.microsoft.com/office/drawing/2014/main" id="{839FCE97-26CE-6583-156D-8E7FB90702E1}"/>
                </a:ext>
              </a:extLst>
            </p:cNvPr>
            <p:cNvSpPr/>
            <p:nvPr>
              <p:custDataLst>
                <p:tags r:id="rId55"/>
              </p:custDataLst>
            </p:nvPr>
          </p:nvSpPr>
          <p:spPr>
            <a:xfrm>
              <a:off x="1590675" y="5191135"/>
              <a:ext cx="247651" cy="247641"/>
            </a:xfrm>
            <a:custGeom>
              <a:avLst/>
              <a:gdLst/>
              <a:ahLst/>
              <a:cxnLst/>
              <a:rect l="0" t="0" r="0" b="0"/>
              <a:pathLst>
                <a:path w="247651" h="247641">
                  <a:moveTo>
                    <a:pt x="9525" y="9515"/>
                  </a:moveTo>
                  <a:lnTo>
                    <a:pt x="9525" y="9515"/>
                  </a:lnTo>
                  <a:lnTo>
                    <a:pt x="1324" y="9515"/>
                  </a:lnTo>
                  <a:lnTo>
                    <a:pt x="883" y="8457"/>
                  </a:lnTo>
                  <a:lnTo>
                    <a:pt x="0" y="0"/>
                  </a:lnTo>
                  <a:lnTo>
                    <a:pt x="32056" y="30988"/>
                  </a:lnTo>
                  <a:lnTo>
                    <a:pt x="55478" y="47267"/>
                  </a:lnTo>
                  <a:lnTo>
                    <a:pt x="98513" y="82510"/>
                  </a:lnTo>
                  <a:lnTo>
                    <a:pt x="115385" y="98288"/>
                  </a:lnTo>
                  <a:lnTo>
                    <a:pt x="127770" y="122086"/>
                  </a:lnTo>
                  <a:lnTo>
                    <a:pt x="131697" y="140119"/>
                  </a:lnTo>
                  <a:lnTo>
                    <a:pt x="127804" y="163924"/>
                  </a:lnTo>
                  <a:lnTo>
                    <a:pt x="114891" y="186029"/>
                  </a:lnTo>
                  <a:lnTo>
                    <a:pt x="85019" y="211402"/>
                  </a:lnTo>
                  <a:lnTo>
                    <a:pt x="46068" y="231174"/>
                  </a:lnTo>
                  <a:lnTo>
                    <a:pt x="25484" y="237802"/>
                  </a:lnTo>
                  <a:lnTo>
                    <a:pt x="23340" y="240023"/>
                  </a:lnTo>
                  <a:lnTo>
                    <a:pt x="21910" y="242562"/>
                  </a:lnTo>
                  <a:lnTo>
                    <a:pt x="23073" y="244255"/>
                  </a:lnTo>
                  <a:lnTo>
                    <a:pt x="30010" y="246135"/>
                  </a:lnTo>
                  <a:lnTo>
                    <a:pt x="74018" y="247508"/>
                  </a:lnTo>
                  <a:lnTo>
                    <a:pt x="121473" y="247614"/>
                  </a:lnTo>
                  <a:lnTo>
                    <a:pt x="168791" y="247635"/>
                  </a:lnTo>
                  <a:lnTo>
                    <a:pt x="211121" y="247640"/>
                  </a:lnTo>
                  <a:lnTo>
                    <a:pt x="247650" y="2476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9" name="SMARTInkShape-964">
              <a:extLst>
                <a:ext uri="{FF2B5EF4-FFF2-40B4-BE49-F238E27FC236}">
                  <a16:creationId xmlns:a16="http://schemas.microsoft.com/office/drawing/2014/main" id="{DCFEEB08-D218-551D-C2A8-DF4D741D74EB}"/>
                </a:ext>
              </a:extLst>
            </p:cNvPr>
            <p:cNvSpPr/>
            <p:nvPr>
              <p:custDataLst>
                <p:tags r:id="rId56"/>
              </p:custDataLst>
            </p:nvPr>
          </p:nvSpPr>
          <p:spPr>
            <a:xfrm>
              <a:off x="1600200" y="5191125"/>
              <a:ext cx="209551" cy="9526"/>
            </a:xfrm>
            <a:custGeom>
              <a:avLst/>
              <a:gdLst/>
              <a:ahLst/>
              <a:cxnLst/>
              <a:rect l="0" t="0" r="0" b="0"/>
              <a:pathLst>
                <a:path w="209551" h="9526">
                  <a:moveTo>
                    <a:pt x="0" y="0"/>
                  </a:moveTo>
                  <a:lnTo>
                    <a:pt x="0" y="0"/>
                  </a:lnTo>
                  <a:lnTo>
                    <a:pt x="41684" y="0"/>
                  </a:lnTo>
                  <a:lnTo>
                    <a:pt x="85610" y="0"/>
                  </a:lnTo>
                  <a:lnTo>
                    <a:pt x="128310" y="0"/>
                  </a:lnTo>
                  <a:lnTo>
                    <a:pt x="175311" y="0"/>
                  </a:lnTo>
                  <a:lnTo>
                    <a:pt x="207138" y="0"/>
                  </a:lnTo>
                  <a:lnTo>
                    <a:pt x="207942" y="1058"/>
                  </a:lnTo>
                  <a:lnTo>
                    <a:pt x="2095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0" name="SMARTInkShape-965">
              <a:extLst>
                <a:ext uri="{FF2B5EF4-FFF2-40B4-BE49-F238E27FC236}">
                  <a16:creationId xmlns:a16="http://schemas.microsoft.com/office/drawing/2014/main" id="{1C14B17F-1EAF-12F1-6349-0C2A788FAAFF}"/>
                </a:ext>
              </a:extLst>
            </p:cNvPr>
            <p:cNvSpPr/>
            <p:nvPr>
              <p:custDataLst>
                <p:tags r:id="rId57"/>
              </p:custDataLst>
            </p:nvPr>
          </p:nvSpPr>
          <p:spPr>
            <a:xfrm>
              <a:off x="1628775" y="5048653"/>
              <a:ext cx="133351" cy="85323"/>
            </a:xfrm>
            <a:custGeom>
              <a:avLst/>
              <a:gdLst/>
              <a:ahLst/>
              <a:cxnLst/>
              <a:rect l="0" t="0" r="0" b="0"/>
              <a:pathLst>
                <a:path w="133351" h="85323">
                  <a:moveTo>
                    <a:pt x="0" y="18647"/>
                  </a:moveTo>
                  <a:lnTo>
                    <a:pt x="0" y="18647"/>
                  </a:lnTo>
                  <a:lnTo>
                    <a:pt x="5057" y="13591"/>
                  </a:lnTo>
                  <a:lnTo>
                    <a:pt x="10361" y="11108"/>
                  </a:lnTo>
                  <a:lnTo>
                    <a:pt x="17334" y="9514"/>
                  </a:lnTo>
                  <a:lnTo>
                    <a:pt x="28138" y="0"/>
                  </a:lnTo>
                  <a:lnTo>
                    <a:pt x="33502" y="4773"/>
                  </a:lnTo>
                  <a:lnTo>
                    <a:pt x="36057" y="10011"/>
                  </a:lnTo>
                  <a:lnTo>
                    <a:pt x="37980" y="44656"/>
                  </a:lnTo>
                  <a:lnTo>
                    <a:pt x="38097" y="73766"/>
                  </a:lnTo>
                  <a:lnTo>
                    <a:pt x="38099" y="70138"/>
                  </a:lnTo>
                  <a:lnTo>
                    <a:pt x="45704" y="52886"/>
                  </a:lnTo>
                  <a:lnTo>
                    <a:pt x="51357" y="45153"/>
                  </a:lnTo>
                  <a:lnTo>
                    <a:pt x="91823" y="13374"/>
                  </a:lnTo>
                  <a:lnTo>
                    <a:pt x="101525" y="10382"/>
                  </a:lnTo>
                  <a:lnTo>
                    <a:pt x="107917" y="9682"/>
                  </a:lnTo>
                  <a:lnTo>
                    <a:pt x="111103" y="11611"/>
                  </a:lnTo>
                  <a:lnTo>
                    <a:pt x="117465" y="19401"/>
                  </a:lnTo>
                  <a:lnTo>
                    <a:pt x="120998" y="29919"/>
                  </a:lnTo>
                  <a:lnTo>
                    <a:pt x="123776" y="69313"/>
                  </a:lnTo>
                  <a:lnTo>
                    <a:pt x="124851" y="71473"/>
                  </a:lnTo>
                  <a:lnTo>
                    <a:pt x="126626" y="72915"/>
                  </a:lnTo>
                  <a:lnTo>
                    <a:pt x="132022" y="75228"/>
                  </a:lnTo>
                  <a:lnTo>
                    <a:pt x="133350" y="853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6" name="SMARTInkShape-Group249">
            <a:extLst>
              <a:ext uri="{FF2B5EF4-FFF2-40B4-BE49-F238E27FC236}">
                <a16:creationId xmlns:a16="http://schemas.microsoft.com/office/drawing/2014/main" id="{26DB59B1-E554-71D8-2855-FE0B18ABC81D}"/>
              </a:ext>
            </a:extLst>
          </p:cNvPr>
          <p:cNvGrpSpPr/>
          <p:nvPr/>
        </p:nvGrpSpPr>
        <p:grpSpPr>
          <a:xfrm>
            <a:off x="2015174" y="5153025"/>
            <a:ext cx="499427" cy="333097"/>
            <a:chOff x="2015174" y="5153025"/>
            <a:chExt cx="499427" cy="333097"/>
          </a:xfrm>
        </p:grpSpPr>
        <p:sp>
          <p:nvSpPr>
            <p:cNvPr id="452" name="SMARTInkShape-966">
              <a:extLst>
                <a:ext uri="{FF2B5EF4-FFF2-40B4-BE49-F238E27FC236}">
                  <a16:creationId xmlns:a16="http://schemas.microsoft.com/office/drawing/2014/main" id="{1A99B961-586A-B228-B946-1443E1AECD18}"/>
                </a:ext>
              </a:extLst>
            </p:cNvPr>
            <p:cNvSpPr/>
            <p:nvPr>
              <p:custDataLst>
                <p:tags r:id="rId46"/>
              </p:custDataLst>
            </p:nvPr>
          </p:nvSpPr>
          <p:spPr>
            <a:xfrm>
              <a:off x="2457450" y="5276850"/>
              <a:ext cx="19051" cy="19051"/>
            </a:xfrm>
            <a:custGeom>
              <a:avLst/>
              <a:gdLst/>
              <a:ahLst/>
              <a:cxnLst/>
              <a:rect l="0" t="0" r="0" b="0"/>
              <a:pathLst>
                <a:path w="19051" h="19051">
                  <a:moveTo>
                    <a:pt x="0" y="19050"/>
                  </a:moveTo>
                  <a:lnTo>
                    <a:pt x="0" y="19050"/>
                  </a:lnTo>
                  <a:lnTo>
                    <a:pt x="0" y="13994"/>
                  </a:lnTo>
                  <a:lnTo>
                    <a:pt x="5644" y="8689"/>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3" name="SMARTInkShape-967">
              <a:extLst>
                <a:ext uri="{FF2B5EF4-FFF2-40B4-BE49-F238E27FC236}">
                  <a16:creationId xmlns:a16="http://schemas.microsoft.com/office/drawing/2014/main" id="{A7C50FA1-F918-DE62-EC50-B7956F9A77FC}"/>
                </a:ext>
              </a:extLst>
            </p:cNvPr>
            <p:cNvSpPr/>
            <p:nvPr>
              <p:custDataLst>
                <p:tags r:id="rId47"/>
              </p:custDataLst>
            </p:nvPr>
          </p:nvSpPr>
          <p:spPr>
            <a:xfrm>
              <a:off x="2428995" y="5404712"/>
              <a:ext cx="85606" cy="81410"/>
            </a:xfrm>
            <a:custGeom>
              <a:avLst/>
              <a:gdLst/>
              <a:ahLst/>
              <a:cxnLst/>
              <a:rect l="0" t="0" r="0" b="0"/>
              <a:pathLst>
                <a:path w="85606" h="81410">
                  <a:moveTo>
                    <a:pt x="18930" y="5488"/>
                  </a:moveTo>
                  <a:lnTo>
                    <a:pt x="18930" y="5488"/>
                  </a:lnTo>
                  <a:lnTo>
                    <a:pt x="18930" y="432"/>
                  </a:lnTo>
                  <a:lnTo>
                    <a:pt x="19988" y="0"/>
                  </a:lnTo>
                  <a:lnTo>
                    <a:pt x="27131" y="4556"/>
                  </a:lnTo>
                  <a:lnTo>
                    <a:pt x="27866" y="7896"/>
                  </a:lnTo>
                  <a:lnTo>
                    <a:pt x="28063" y="10269"/>
                  </a:lnTo>
                  <a:lnTo>
                    <a:pt x="20219" y="36055"/>
                  </a:lnTo>
                  <a:lnTo>
                    <a:pt x="18732" y="38565"/>
                  </a:lnTo>
                  <a:lnTo>
                    <a:pt x="16681" y="40241"/>
                  </a:lnTo>
                  <a:lnTo>
                    <a:pt x="14256" y="41356"/>
                  </a:lnTo>
                  <a:lnTo>
                    <a:pt x="12639" y="43158"/>
                  </a:lnTo>
                  <a:lnTo>
                    <a:pt x="10842" y="47983"/>
                  </a:lnTo>
                  <a:lnTo>
                    <a:pt x="6772" y="65622"/>
                  </a:lnTo>
                  <a:lnTo>
                    <a:pt x="0" y="81409"/>
                  </a:lnTo>
                  <a:lnTo>
                    <a:pt x="4972" y="76549"/>
                  </a:lnTo>
                  <a:lnTo>
                    <a:pt x="10257" y="74112"/>
                  </a:lnTo>
                  <a:lnTo>
                    <a:pt x="57873" y="72177"/>
                  </a:lnTo>
                  <a:lnTo>
                    <a:pt x="85605" y="721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4" name="SMARTInkShape-968">
              <a:extLst>
                <a:ext uri="{FF2B5EF4-FFF2-40B4-BE49-F238E27FC236}">
                  <a16:creationId xmlns:a16="http://schemas.microsoft.com/office/drawing/2014/main" id="{3DAC8F64-2F33-444B-EC1E-72E4853ECBD6}"/>
                </a:ext>
              </a:extLst>
            </p:cNvPr>
            <p:cNvSpPr/>
            <p:nvPr>
              <p:custDataLst>
                <p:tags r:id="rId48"/>
              </p:custDataLst>
            </p:nvPr>
          </p:nvSpPr>
          <p:spPr>
            <a:xfrm>
              <a:off x="2260743" y="5185549"/>
              <a:ext cx="120508" cy="241037"/>
            </a:xfrm>
            <a:custGeom>
              <a:avLst/>
              <a:gdLst/>
              <a:ahLst/>
              <a:cxnLst/>
              <a:rect l="0" t="0" r="0" b="0"/>
              <a:pathLst>
                <a:path w="120508" h="241037">
                  <a:moveTo>
                    <a:pt x="72882" y="167501"/>
                  </a:moveTo>
                  <a:lnTo>
                    <a:pt x="72882" y="167501"/>
                  </a:lnTo>
                  <a:lnTo>
                    <a:pt x="82372" y="158010"/>
                  </a:lnTo>
                  <a:lnTo>
                    <a:pt x="82404" y="149778"/>
                  </a:lnTo>
                  <a:lnTo>
                    <a:pt x="74205" y="140367"/>
                  </a:lnTo>
                  <a:lnTo>
                    <a:pt x="73274" y="134296"/>
                  </a:lnTo>
                  <a:lnTo>
                    <a:pt x="72085" y="132664"/>
                  </a:lnTo>
                  <a:lnTo>
                    <a:pt x="70234" y="131576"/>
                  </a:lnTo>
                  <a:lnTo>
                    <a:pt x="63204" y="129688"/>
                  </a:lnTo>
                  <a:lnTo>
                    <a:pt x="50219" y="129439"/>
                  </a:lnTo>
                  <a:lnTo>
                    <a:pt x="35946" y="134469"/>
                  </a:lnTo>
                  <a:lnTo>
                    <a:pt x="27185" y="142589"/>
                  </a:lnTo>
                  <a:lnTo>
                    <a:pt x="4148" y="173275"/>
                  </a:lnTo>
                  <a:lnTo>
                    <a:pt x="0" y="193704"/>
                  </a:lnTo>
                  <a:lnTo>
                    <a:pt x="979" y="211249"/>
                  </a:lnTo>
                  <a:lnTo>
                    <a:pt x="4942" y="225045"/>
                  </a:lnTo>
                  <a:lnTo>
                    <a:pt x="10231" y="234703"/>
                  </a:lnTo>
                  <a:lnTo>
                    <a:pt x="14181" y="237703"/>
                  </a:lnTo>
                  <a:lnTo>
                    <a:pt x="24215" y="241036"/>
                  </a:lnTo>
                  <a:lnTo>
                    <a:pt x="46821" y="237855"/>
                  </a:lnTo>
                  <a:lnTo>
                    <a:pt x="58830" y="230167"/>
                  </a:lnTo>
                  <a:lnTo>
                    <a:pt x="67695" y="218636"/>
                  </a:lnTo>
                  <a:lnTo>
                    <a:pt x="84832" y="179718"/>
                  </a:lnTo>
                  <a:lnTo>
                    <a:pt x="96531" y="139724"/>
                  </a:lnTo>
                  <a:lnTo>
                    <a:pt x="105540" y="93340"/>
                  </a:lnTo>
                  <a:lnTo>
                    <a:pt x="109907" y="53604"/>
                  </a:lnTo>
                  <a:lnTo>
                    <a:pt x="110841" y="10686"/>
                  </a:lnTo>
                  <a:lnTo>
                    <a:pt x="110954" y="0"/>
                  </a:lnTo>
                  <a:lnTo>
                    <a:pt x="110970" y="2393"/>
                  </a:lnTo>
                  <a:lnTo>
                    <a:pt x="120507" y="246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5" name="SMARTInkShape-969">
              <a:extLst>
                <a:ext uri="{FF2B5EF4-FFF2-40B4-BE49-F238E27FC236}">
                  <a16:creationId xmlns:a16="http://schemas.microsoft.com/office/drawing/2014/main" id="{B142BE85-1445-2687-6F75-B36F563975AF}"/>
                </a:ext>
              </a:extLst>
            </p:cNvPr>
            <p:cNvSpPr/>
            <p:nvPr>
              <p:custDataLst>
                <p:tags r:id="rId49"/>
              </p:custDataLst>
            </p:nvPr>
          </p:nvSpPr>
          <p:spPr>
            <a:xfrm>
              <a:off x="2015174" y="5153025"/>
              <a:ext cx="108902" cy="323851"/>
            </a:xfrm>
            <a:custGeom>
              <a:avLst/>
              <a:gdLst/>
              <a:ahLst/>
              <a:cxnLst/>
              <a:rect l="0" t="0" r="0" b="0"/>
              <a:pathLst>
                <a:path w="108902" h="323851">
                  <a:moveTo>
                    <a:pt x="108901" y="0"/>
                  </a:moveTo>
                  <a:lnTo>
                    <a:pt x="108901" y="0"/>
                  </a:lnTo>
                  <a:lnTo>
                    <a:pt x="66339" y="42563"/>
                  </a:lnTo>
                  <a:lnTo>
                    <a:pt x="35707" y="78251"/>
                  </a:lnTo>
                  <a:lnTo>
                    <a:pt x="18047" y="121250"/>
                  </a:lnTo>
                  <a:lnTo>
                    <a:pt x="4367" y="164239"/>
                  </a:lnTo>
                  <a:lnTo>
                    <a:pt x="0" y="188353"/>
                  </a:lnTo>
                  <a:lnTo>
                    <a:pt x="2998" y="235506"/>
                  </a:lnTo>
                  <a:lnTo>
                    <a:pt x="5741" y="254952"/>
                  </a:lnTo>
                  <a:lnTo>
                    <a:pt x="21927" y="281861"/>
                  </a:lnTo>
                  <a:lnTo>
                    <a:pt x="40686" y="302738"/>
                  </a:lnTo>
                  <a:lnTo>
                    <a:pt x="52478" y="309175"/>
                  </a:lnTo>
                  <a:lnTo>
                    <a:pt x="63716" y="313095"/>
                  </a:lnTo>
                  <a:lnTo>
                    <a:pt x="80264" y="323808"/>
                  </a:lnTo>
                  <a:lnTo>
                    <a:pt x="70801" y="3238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9" name="SMARTInkShape-Group250">
            <a:extLst>
              <a:ext uri="{FF2B5EF4-FFF2-40B4-BE49-F238E27FC236}">
                <a16:creationId xmlns:a16="http://schemas.microsoft.com/office/drawing/2014/main" id="{852E9BF8-85C7-0FE9-D8E6-4110DE083F18}"/>
              </a:ext>
            </a:extLst>
          </p:cNvPr>
          <p:cNvGrpSpPr/>
          <p:nvPr/>
        </p:nvGrpSpPr>
        <p:grpSpPr>
          <a:xfrm>
            <a:off x="2714741" y="5248797"/>
            <a:ext cx="485660" cy="151879"/>
            <a:chOff x="2714741" y="5248797"/>
            <a:chExt cx="485660" cy="151879"/>
          </a:xfrm>
        </p:grpSpPr>
        <p:sp>
          <p:nvSpPr>
            <p:cNvPr id="457" name="SMARTInkShape-970">
              <a:extLst>
                <a:ext uri="{FF2B5EF4-FFF2-40B4-BE49-F238E27FC236}">
                  <a16:creationId xmlns:a16="http://schemas.microsoft.com/office/drawing/2014/main" id="{66AD3E34-2E20-B52D-DE21-2C1944E9BA77}"/>
                </a:ext>
              </a:extLst>
            </p:cNvPr>
            <p:cNvSpPr/>
            <p:nvPr>
              <p:custDataLst>
                <p:tags r:id="rId44"/>
              </p:custDataLst>
            </p:nvPr>
          </p:nvSpPr>
          <p:spPr>
            <a:xfrm>
              <a:off x="3019425" y="5248797"/>
              <a:ext cx="180976" cy="151879"/>
            </a:xfrm>
            <a:custGeom>
              <a:avLst/>
              <a:gdLst/>
              <a:ahLst/>
              <a:cxnLst/>
              <a:rect l="0" t="0" r="0" b="0"/>
              <a:pathLst>
                <a:path w="180976" h="151879">
                  <a:moveTo>
                    <a:pt x="0" y="37578"/>
                  </a:moveTo>
                  <a:lnTo>
                    <a:pt x="0" y="37578"/>
                  </a:lnTo>
                  <a:lnTo>
                    <a:pt x="0" y="32522"/>
                  </a:lnTo>
                  <a:lnTo>
                    <a:pt x="2822" y="27217"/>
                  </a:lnTo>
                  <a:lnTo>
                    <a:pt x="5056" y="24321"/>
                  </a:lnTo>
                  <a:lnTo>
                    <a:pt x="13183" y="21103"/>
                  </a:lnTo>
                  <a:lnTo>
                    <a:pt x="22793" y="18615"/>
                  </a:lnTo>
                  <a:lnTo>
                    <a:pt x="57313" y="3441"/>
                  </a:lnTo>
                  <a:lnTo>
                    <a:pt x="73504" y="0"/>
                  </a:lnTo>
                  <a:lnTo>
                    <a:pt x="77824" y="2532"/>
                  </a:lnTo>
                  <a:lnTo>
                    <a:pt x="80458" y="4689"/>
                  </a:lnTo>
                  <a:lnTo>
                    <a:pt x="83384" y="9907"/>
                  </a:lnTo>
                  <a:lnTo>
                    <a:pt x="85743" y="15756"/>
                  </a:lnTo>
                  <a:lnTo>
                    <a:pt x="91963" y="24997"/>
                  </a:lnTo>
                  <a:lnTo>
                    <a:pt x="94276" y="35496"/>
                  </a:lnTo>
                  <a:lnTo>
                    <a:pt x="94817" y="45824"/>
                  </a:lnTo>
                  <a:lnTo>
                    <a:pt x="73753" y="90395"/>
                  </a:lnTo>
                  <a:lnTo>
                    <a:pt x="59410" y="115666"/>
                  </a:lnTo>
                  <a:lnTo>
                    <a:pt x="31133" y="138885"/>
                  </a:lnTo>
                  <a:lnTo>
                    <a:pt x="20850" y="141897"/>
                  </a:lnTo>
                  <a:lnTo>
                    <a:pt x="20250" y="140990"/>
                  </a:lnTo>
                  <a:lnTo>
                    <a:pt x="19208" y="129056"/>
                  </a:lnTo>
                  <a:lnTo>
                    <a:pt x="21272" y="126080"/>
                  </a:lnTo>
                  <a:lnTo>
                    <a:pt x="68891" y="96007"/>
                  </a:lnTo>
                  <a:lnTo>
                    <a:pt x="110762" y="72895"/>
                  </a:lnTo>
                  <a:lnTo>
                    <a:pt x="151826" y="39100"/>
                  </a:lnTo>
                  <a:lnTo>
                    <a:pt x="160386" y="37778"/>
                  </a:lnTo>
                  <a:lnTo>
                    <a:pt x="160899" y="36653"/>
                  </a:lnTo>
                  <a:lnTo>
                    <a:pt x="161885" y="28451"/>
                  </a:lnTo>
                  <a:lnTo>
                    <a:pt x="147735" y="28063"/>
                  </a:lnTo>
                  <a:lnTo>
                    <a:pt x="142212" y="30880"/>
                  </a:lnTo>
                  <a:lnTo>
                    <a:pt x="107969" y="62995"/>
                  </a:lnTo>
                  <a:lnTo>
                    <a:pt x="91798" y="100592"/>
                  </a:lnTo>
                  <a:lnTo>
                    <a:pt x="91246" y="113562"/>
                  </a:lnTo>
                  <a:lnTo>
                    <a:pt x="95781" y="137896"/>
                  </a:lnTo>
                  <a:lnTo>
                    <a:pt x="100072" y="144958"/>
                  </a:lnTo>
                  <a:lnTo>
                    <a:pt x="105507" y="148801"/>
                  </a:lnTo>
                  <a:lnTo>
                    <a:pt x="112509" y="150511"/>
                  </a:lnTo>
                  <a:lnTo>
                    <a:pt x="158928" y="151824"/>
                  </a:lnTo>
                  <a:lnTo>
                    <a:pt x="180975" y="1518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8" name="SMARTInkShape-971">
              <a:extLst>
                <a:ext uri="{FF2B5EF4-FFF2-40B4-BE49-F238E27FC236}">
                  <a16:creationId xmlns:a16="http://schemas.microsoft.com/office/drawing/2014/main" id="{030A57A3-31D0-4207-2FF1-4026CC6CB55D}"/>
                </a:ext>
              </a:extLst>
            </p:cNvPr>
            <p:cNvSpPr/>
            <p:nvPr>
              <p:custDataLst>
                <p:tags r:id="rId45"/>
              </p:custDataLst>
            </p:nvPr>
          </p:nvSpPr>
          <p:spPr>
            <a:xfrm>
              <a:off x="2714741" y="5334000"/>
              <a:ext cx="180860" cy="9526"/>
            </a:xfrm>
            <a:custGeom>
              <a:avLst/>
              <a:gdLst/>
              <a:ahLst/>
              <a:cxnLst/>
              <a:rect l="0" t="0" r="0" b="0"/>
              <a:pathLst>
                <a:path w="180860" h="9526">
                  <a:moveTo>
                    <a:pt x="9409" y="0"/>
                  </a:moveTo>
                  <a:lnTo>
                    <a:pt x="9409" y="0"/>
                  </a:lnTo>
                  <a:lnTo>
                    <a:pt x="0" y="0"/>
                  </a:lnTo>
                  <a:lnTo>
                    <a:pt x="4975" y="5056"/>
                  </a:lnTo>
                  <a:lnTo>
                    <a:pt x="10261" y="7539"/>
                  </a:lnTo>
                  <a:lnTo>
                    <a:pt x="52078" y="9350"/>
                  </a:lnTo>
                  <a:lnTo>
                    <a:pt x="97460" y="9502"/>
                  </a:lnTo>
                  <a:lnTo>
                    <a:pt x="138009" y="9522"/>
                  </a:lnTo>
                  <a:lnTo>
                    <a:pt x="180859"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60" name="SMARTInkShape-972">
            <a:extLst>
              <a:ext uri="{FF2B5EF4-FFF2-40B4-BE49-F238E27FC236}">
                <a16:creationId xmlns:a16="http://schemas.microsoft.com/office/drawing/2014/main" id="{AF5979B9-6641-91FE-5331-1D55BC195D56}"/>
              </a:ext>
            </a:extLst>
          </p:cNvPr>
          <p:cNvSpPr/>
          <p:nvPr>
            <p:custDataLst>
              <p:tags r:id="rId6"/>
            </p:custDataLst>
          </p:nvPr>
        </p:nvSpPr>
        <p:spPr>
          <a:xfrm>
            <a:off x="3248547" y="5400675"/>
            <a:ext cx="94722" cy="142749"/>
          </a:xfrm>
          <a:custGeom>
            <a:avLst/>
            <a:gdLst/>
            <a:ahLst/>
            <a:cxnLst/>
            <a:rect l="0" t="0" r="0" b="0"/>
            <a:pathLst>
              <a:path w="94722" h="142749">
                <a:moveTo>
                  <a:pt x="47103" y="85725"/>
                </a:moveTo>
                <a:lnTo>
                  <a:pt x="47103" y="85725"/>
                </a:lnTo>
                <a:lnTo>
                  <a:pt x="56594" y="85725"/>
                </a:lnTo>
                <a:lnTo>
                  <a:pt x="56618" y="80669"/>
                </a:lnTo>
                <a:lnTo>
                  <a:pt x="57679" y="79180"/>
                </a:lnTo>
                <a:lnTo>
                  <a:pt x="59445" y="78186"/>
                </a:lnTo>
                <a:lnTo>
                  <a:pt x="64828" y="76592"/>
                </a:lnTo>
                <a:lnTo>
                  <a:pt x="65564" y="73552"/>
                </a:lnTo>
                <a:lnTo>
                  <a:pt x="66143" y="66794"/>
                </a:lnTo>
                <a:lnTo>
                  <a:pt x="33065" y="66675"/>
                </a:lnTo>
                <a:lnTo>
                  <a:pt x="27458" y="69497"/>
                </a:lnTo>
                <a:lnTo>
                  <a:pt x="1240" y="93499"/>
                </a:lnTo>
                <a:lnTo>
                  <a:pt x="261" y="97294"/>
                </a:lnTo>
                <a:lnTo>
                  <a:pt x="0" y="99788"/>
                </a:lnTo>
                <a:lnTo>
                  <a:pt x="2533" y="105381"/>
                </a:lnTo>
                <a:lnTo>
                  <a:pt x="7725" y="112538"/>
                </a:lnTo>
                <a:lnTo>
                  <a:pt x="8624" y="118835"/>
                </a:lnTo>
                <a:lnTo>
                  <a:pt x="9809" y="120498"/>
                </a:lnTo>
                <a:lnTo>
                  <a:pt x="11657" y="121607"/>
                </a:lnTo>
                <a:lnTo>
                  <a:pt x="13947" y="122346"/>
                </a:lnTo>
                <a:lnTo>
                  <a:pt x="28286" y="131170"/>
                </a:lnTo>
                <a:lnTo>
                  <a:pt x="31383" y="131897"/>
                </a:lnTo>
                <a:lnTo>
                  <a:pt x="45017" y="139609"/>
                </a:lnTo>
                <a:lnTo>
                  <a:pt x="70261" y="142748"/>
                </a:lnTo>
                <a:lnTo>
                  <a:pt x="76092" y="139996"/>
                </a:lnTo>
                <a:lnTo>
                  <a:pt x="93357" y="125183"/>
                </a:lnTo>
                <a:lnTo>
                  <a:pt x="94322" y="119171"/>
                </a:lnTo>
                <a:lnTo>
                  <a:pt x="94721" y="72628"/>
                </a:lnTo>
                <a:lnTo>
                  <a:pt x="93668" y="54916"/>
                </a:lnTo>
                <a:lnTo>
                  <a:pt x="85595" y="30617"/>
                </a:lnTo>
                <a:lnTo>
                  <a:pt x="93439" y="20553"/>
                </a:lnTo>
                <a:lnTo>
                  <a:pt x="92810" y="18994"/>
                </a:lnTo>
                <a:lnTo>
                  <a:pt x="87927" y="11743"/>
                </a:lnTo>
                <a:lnTo>
                  <a:pt x="85309" y="521"/>
                </a:lnTo>
                <a:lnTo>
                  <a:pt x="93413" y="46"/>
                </a:lnTo>
                <a:lnTo>
                  <a:pt x="88981" y="9"/>
                </a:lnTo>
                <a:lnTo>
                  <a:pt x="93762" y="1"/>
                </a:lnTo>
                <a:lnTo>
                  <a:pt x="89050" y="0"/>
                </a:lnTo>
                <a:lnTo>
                  <a:pt x="91517" y="0"/>
                </a:lnTo>
                <a:lnTo>
                  <a:pt x="88602" y="0"/>
                </a:lnTo>
                <a:lnTo>
                  <a:pt x="91384" y="0"/>
                </a:lnTo>
                <a:lnTo>
                  <a:pt x="85506" y="0"/>
                </a:lnTo>
                <a:lnTo>
                  <a:pt x="85203"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1" name="SMARTInkShape-973">
            <a:extLst>
              <a:ext uri="{FF2B5EF4-FFF2-40B4-BE49-F238E27FC236}">
                <a16:creationId xmlns:a16="http://schemas.microsoft.com/office/drawing/2014/main" id="{E5D02708-7902-6DD3-53A0-0ABA935632D0}"/>
              </a:ext>
            </a:extLst>
          </p:cNvPr>
          <p:cNvSpPr/>
          <p:nvPr>
            <p:custDataLst>
              <p:tags r:id="rId7"/>
            </p:custDataLst>
          </p:nvPr>
        </p:nvSpPr>
        <p:spPr>
          <a:xfrm>
            <a:off x="2962391" y="5133975"/>
            <a:ext cx="228485" cy="19048"/>
          </a:xfrm>
          <a:custGeom>
            <a:avLst/>
            <a:gdLst/>
            <a:ahLst/>
            <a:cxnLst/>
            <a:rect l="0" t="0" r="0" b="0"/>
            <a:pathLst>
              <a:path w="228485" h="19048">
                <a:moveTo>
                  <a:pt x="9409" y="9525"/>
                </a:moveTo>
                <a:lnTo>
                  <a:pt x="9409" y="9525"/>
                </a:lnTo>
                <a:lnTo>
                  <a:pt x="0" y="18934"/>
                </a:lnTo>
                <a:lnTo>
                  <a:pt x="42503" y="19047"/>
                </a:lnTo>
                <a:lnTo>
                  <a:pt x="79657" y="13993"/>
                </a:lnTo>
                <a:lnTo>
                  <a:pt x="121475" y="10408"/>
                </a:lnTo>
                <a:lnTo>
                  <a:pt x="163451" y="8544"/>
                </a:lnTo>
                <a:lnTo>
                  <a:pt x="182751" y="2001"/>
                </a:lnTo>
                <a:lnTo>
                  <a:pt x="228484"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64" name="SMARTInkShape-Group253">
            <a:extLst>
              <a:ext uri="{FF2B5EF4-FFF2-40B4-BE49-F238E27FC236}">
                <a16:creationId xmlns:a16="http://schemas.microsoft.com/office/drawing/2014/main" id="{7C10F9CF-19D2-1F1C-A182-CF73C98CA1FD}"/>
              </a:ext>
            </a:extLst>
          </p:cNvPr>
          <p:cNvGrpSpPr/>
          <p:nvPr/>
        </p:nvGrpSpPr>
        <p:grpSpPr>
          <a:xfrm>
            <a:off x="3409950" y="5010269"/>
            <a:ext cx="285751" cy="495182"/>
            <a:chOff x="3409950" y="5010269"/>
            <a:chExt cx="285751" cy="495182"/>
          </a:xfrm>
        </p:grpSpPr>
        <p:sp>
          <p:nvSpPr>
            <p:cNvPr id="462" name="SMARTInkShape-974">
              <a:extLst>
                <a:ext uri="{FF2B5EF4-FFF2-40B4-BE49-F238E27FC236}">
                  <a16:creationId xmlns:a16="http://schemas.microsoft.com/office/drawing/2014/main" id="{3998CC7C-EE2E-E386-8264-67332075C754}"/>
                </a:ext>
              </a:extLst>
            </p:cNvPr>
            <p:cNvSpPr/>
            <p:nvPr>
              <p:custDataLst>
                <p:tags r:id="rId42"/>
              </p:custDataLst>
            </p:nvPr>
          </p:nvSpPr>
          <p:spPr>
            <a:xfrm>
              <a:off x="3533775" y="5010269"/>
              <a:ext cx="161926" cy="95132"/>
            </a:xfrm>
            <a:custGeom>
              <a:avLst/>
              <a:gdLst/>
              <a:ahLst/>
              <a:cxnLst/>
              <a:rect l="0" t="0" r="0" b="0"/>
              <a:pathLst>
                <a:path w="161926" h="95132">
                  <a:moveTo>
                    <a:pt x="0" y="28456"/>
                  </a:moveTo>
                  <a:lnTo>
                    <a:pt x="0" y="28456"/>
                  </a:lnTo>
                  <a:lnTo>
                    <a:pt x="5056" y="28456"/>
                  </a:lnTo>
                  <a:lnTo>
                    <a:pt x="6546" y="27398"/>
                  </a:lnTo>
                  <a:lnTo>
                    <a:pt x="7539" y="25634"/>
                  </a:lnTo>
                  <a:lnTo>
                    <a:pt x="9409" y="19323"/>
                  </a:lnTo>
                  <a:lnTo>
                    <a:pt x="17716" y="10764"/>
                  </a:lnTo>
                  <a:lnTo>
                    <a:pt x="26391" y="8617"/>
                  </a:lnTo>
                  <a:lnTo>
                    <a:pt x="35219" y="2940"/>
                  </a:lnTo>
                  <a:lnTo>
                    <a:pt x="44537" y="788"/>
                  </a:lnTo>
                  <a:lnTo>
                    <a:pt x="55280" y="0"/>
                  </a:lnTo>
                  <a:lnTo>
                    <a:pt x="61652" y="4973"/>
                  </a:lnTo>
                  <a:lnTo>
                    <a:pt x="64443" y="10257"/>
                  </a:lnTo>
                  <a:lnTo>
                    <a:pt x="65187" y="13150"/>
                  </a:lnTo>
                  <a:lnTo>
                    <a:pt x="61178" y="27331"/>
                  </a:lnTo>
                  <a:lnTo>
                    <a:pt x="50342" y="43482"/>
                  </a:lnTo>
                  <a:lnTo>
                    <a:pt x="19043" y="80783"/>
                  </a:lnTo>
                  <a:lnTo>
                    <a:pt x="12697" y="83462"/>
                  </a:lnTo>
                  <a:lnTo>
                    <a:pt x="6348" y="84653"/>
                  </a:lnTo>
                  <a:lnTo>
                    <a:pt x="4232" y="86029"/>
                  </a:lnTo>
                  <a:lnTo>
                    <a:pt x="2821" y="88005"/>
                  </a:lnTo>
                  <a:lnTo>
                    <a:pt x="1881" y="90380"/>
                  </a:lnTo>
                  <a:lnTo>
                    <a:pt x="2312" y="91964"/>
                  </a:lnTo>
                  <a:lnTo>
                    <a:pt x="3658" y="93020"/>
                  </a:lnTo>
                  <a:lnTo>
                    <a:pt x="9034" y="94193"/>
                  </a:lnTo>
                  <a:lnTo>
                    <a:pt x="55940" y="95048"/>
                  </a:lnTo>
                  <a:lnTo>
                    <a:pt x="99559" y="95120"/>
                  </a:lnTo>
                  <a:lnTo>
                    <a:pt x="125538" y="94071"/>
                  </a:lnTo>
                  <a:lnTo>
                    <a:pt x="134464" y="90074"/>
                  </a:lnTo>
                  <a:lnTo>
                    <a:pt x="138326" y="89643"/>
                  </a:lnTo>
                  <a:lnTo>
                    <a:pt x="161925" y="9513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3" name="SMARTInkShape-975">
              <a:extLst>
                <a:ext uri="{FF2B5EF4-FFF2-40B4-BE49-F238E27FC236}">
                  <a16:creationId xmlns:a16="http://schemas.microsoft.com/office/drawing/2014/main" id="{A5CF6E18-ED47-C7A9-A7C4-4AA062302BF9}"/>
                </a:ext>
              </a:extLst>
            </p:cNvPr>
            <p:cNvSpPr/>
            <p:nvPr>
              <p:custDataLst>
                <p:tags r:id="rId43"/>
              </p:custDataLst>
            </p:nvPr>
          </p:nvSpPr>
          <p:spPr>
            <a:xfrm>
              <a:off x="3409950" y="5124460"/>
              <a:ext cx="92258" cy="380991"/>
            </a:xfrm>
            <a:custGeom>
              <a:avLst/>
              <a:gdLst/>
              <a:ahLst/>
              <a:cxnLst/>
              <a:rect l="0" t="0" r="0" b="0"/>
              <a:pathLst>
                <a:path w="92258" h="380991">
                  <a:moveTo>
                    <a:pt x="19050" y="9515"/>
                  </a:moveTo>
                  <a:lnTo>
                    <a:pt x="19050" y="9515"/>
                  </a:lnTo>
                  <a:lnTo>
                    <a:pt x="13994" y="9515"/>
                  </a:lnTo>
                  <a:lnTo>
                    <a:pt x="13562" y="8457"/>
                  </a:lnTo>
                  <a:lnTo>
                    <a:pt x="19039" y="7"/>
                  </a:lnTo>
                  <a:lnTo>
                    <a:pt x="19043" y="0"/>
                  </a:lnTo>
                  <a:lnTo>
                    <a:pt x="19050" y="13248"/>
                  </a:lnTo>
                  <a:lnTo>
                    <a:pt x="35452" y="53248"/>
                  </a:lnTo>
                  <a:lnTo>
                    <a:pt x="48112" y="98804"/>
                  </a:lnTo>
                  <a:lnTo>
                    <a:pt x="60117" y="131574"/>
                  </a:lnTo>
                  <a:lnTo>
                    <a:pt x="81686" y="175245"/>
                  </a:lnTo>
                  <a:lnTo>
                    <a:pt x="92257" y="220444"/>
                  </a:lnTo>
                  <a:lnTo>
                    <a:pt x="91541" y="254751"/>
                  </a:lnTo>
                  <a:lnTo>
                    <a:pt x="84626" y="279380"/>
                  </a:lnTo>
                  <a:lnTo>
                    <a:pt x="63757" y="322132"/>
                  </a:lnTo>
                  <a:lnTo>
                    <a:pt x="27110" y="363134"/>
                  </a:lnTo>
                  <a:lnTo>
                    <a:pt x="19810" y="367762"/>
                  </a:lnTo>
                  <a:lnTo>
                    <a:pt x="16382" y="368996"/>
                  </a:lnTo>
                  <a:lnTo>
                    <a:pt x="14096" y="370877"/>
                  </a:lnTo>
                  <a:lnTo>
                    <a:pt x="9821" y="377522"/>
                  </a:lnTo>
                  <a:lnTo>
                    <a:pt x="0" y="3809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70" name="SMARTInkShape-Group254">
            <a:extLst>
              <a:ext uri="{FF2B5EF4-FFF2-40B4-BE49-F238E27FC236}">
                <a16:creationId xmlns:a16="http://schemas.microsoft.com/office/drawing/2014/main" id="{82A9F698-45C8-90E7-3274-F31420797FF8}"/>
              </a:ext>
            </a:extLst>
          </p:cNvPr>
          <p:cNvGrpSpPr/>
          <p:nvPr/>
        </p:nvGrpSpPr>
        <p:grpSpPr>
          <a:xfrm>
            <a:off x="1476410" y="5676900"/>
            <a:ext cx="2171666" cy="295276"/>
            <a:chOff x="1476410" y="5676900"/>
            <a:chExt cx="2171666" cy="295276"/>
          </a:xfrm>
        </p:grpSpPr>
        <p:sp>
          <p:nvSpPr>
            <p:cNvPr id="465" name="SMARTInkShape-976">
              <a:extLst>
                <a:ext uri="{FF2B5EF4-FFF2-40B4-BE49-F238E27FC236}">
                  <a16:creationId xmlns:a16="http://schemas.microsoft.com/office/drawing/2014/main" id="{4CB13BAC-C3ED-A875-A98D-31889EAE97CD}"/>
                </a:ext>
              </a:extLst>
            </p:cNvPr>
            <p:cNvSpPr/>
            <p:nvPr>
              <p:custDataLst>
                <p:tags r:id="rId37"/>
              </p:custDataLst>
            </p:nvPr>
          </p:nvSpPr>
          <p:spPr>
            <a:xfrm>
              <a:off x="2933700" y="5793149"/>
              <a:ext cx="28576" cy="179027"/>
            </a:xfrm>
            <a:custGeom>
              <a:avLst/>
              <a:gdLst/>
              <a:ahLst/>
              <a:cxnLst/>
              <a:rect l="0" t="0" r="0" b="0"/>
              <a:pathLst>
                <a:path w="28576" h="179027">
                  <a:moveTo>
                    <a:pt x="0" y="36151"/>
                  </a:moveTo>
                  <a:lnTo>
                    <a:pt x="0" y="36151"/>
                  </a:lnTo>
                  <a:lnTo>
                    <a:pt x="18542" y="0"/>
                  </a:lnTo>
                  <a:lnTo>
                    <a:pt x="19006" y="24737"/>
                  </a:lnTo>
                  <a:lnTo>
                    <a:pt x="11505" y="65732"/>
                  </a:lnTo>
                  <a:lnTo>
                    <a:pt x="11464" y="84223"/>
                  </a:lnTo>
                  <a:lnTo>
                    <a:pt x="18244" y="127874"/>
                  </a:lnTo>
                  <a:lnTo>
                    <a:pt x="19869" y="150111"/>
                  </a:lnTo>
                  <a:lnTo>
                    <a:pt x="28575" y="1790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6" name="SMARTInkShape-977">
              <a:extLst>
                <a:ext uri="{FF2B5EF4-FFF2-40B4-BE49-F238E27FC236}">
                  <a16:creationId xmlns:a16="http://schemas.microsoft.com/office/drawing/2014/main" id="{D557DCC8-C5CA-79A0-1C11-C9AC760B8D4E}"/>
                </a:ext>
              </a:extLst>
            </p:cNvPr>
            <p:cNvSpPr/>
            <p:nvPr>
              <p:custDataLst>
                <p:tags r:id="rId38"/>
              </p:custDataLst>
            </p:nvPr>
          </p:nvSpPr>
          <p:spPr>
            <a:xfrm>
              <a:off x="2619375" y="5886450"/>
              <a:ext cx="142876" cy="9526"/>
            </a:xfrm>
            <a:custGeom>
              <a:avLst/>
              <a:gdLst/>
              <a:ahLst/>
              <a:cxnLst/>
              <a:rect l="0" t="0" r="0" b="0"/>
              <a:pathLst>
                <a:path w="142876" h="9526">
                  <a:moveTo>
                    <a:pt x="0" y="0"/>
                  </a:moveTo>
                  <a:lnTo>
                    <a:pt x="0" y="0"/>
                  </a:lnTo>
                  <a:lnTo>
                    <a:pt x="41757" y="0"/>
                  </a:lnTo>
                  <a:lnTo>
                    <a:pt x="87022" y="1058"/>
                  </a:lnTo>
                  <a:lnTo>
                    <a:pt x="1428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7" name="SMARTInkShape-978">
              <a:extLst>
                <a:ext uri="{FF2B5EF4-FFF2-40B4-BE49-F238E27FC236}">
                  <a16:creationId xmlns:a16="http://schemas.microsoft.com/office/drawing/2014/main" id="{1397B563-D3DC-5254-976B-2BA19AAC3E83}"/>
                </a:ext>
              </a:extLst>
            </p:cNvPr>
            <p:cNvSpPr/>
            <p:nvPr>
              <p:custDataLst>
                <p:tags r:id="rId39"/>
              </p:custDataLst>
            </p:nvPr>
          </p:nvSpPr>
          <p:spPr>
            <a:xfrm>
              <a:off x="2362200" y="5820318"/>
              <a:ext cx="171451" cy="142333"/>
            </a:xfrm>
            <a:custGeom>
              <a:avLst/>
              <a:gdLst/>
              <a:ahLst/>
              <a:cxnLst/>
              <a:rect l="0" t="0" r="0" b="0"/>
              <a:pathLst>
                <a:path w="171451" h="142333">
                  <a:moveTo>
                    <a:pt x="0" y="28032"/>
                  </a:moveTo>
                  <a:lnTo>
                    <a:pt x="0" y="28032"/>
                  </a:lnTo>
                  <a:lnTo>
                    <a:pt x="28032" y="0"/>
                  </a:lnTo>
                  <a:lnTo>
                    <a:pt x="41785" y="12762"/>
                  </a:lnTo>
                  <a:lnTo>
                    <a:pt x="45029" y="24421"/>
                  </a:lnTo>
                  <a:lnTo>
                    <a:pt x="45413" y="41244"/>
                  </a:lnTo>
                  <a:lnTo>
                    <a:pt x="39272" y="88672"/>
                  </a:lnTo>
                  <a:lnTo>
                    <a:pt x="38146" y="126214"/>
                  </a:lnTo>
                  <a:lnTo>
                    <a:pt x="38109" y="118806"/>
                  </a:lnTo>
                  <a:lnTo>
                    <a:pt x="40926" y="113178"/>
                  </a:lnTo>
                  <a:lnTo>
                    <a:pt x="68691" y="70039"/>
                  </a:lnTo>
                  <a:lnTo>
                    <a:pt x="81329" y="59755"/>
                  </a:lnTo>
                  <a:lnTo>
                    <a:pt x="128749" y="29233"/>
                  </a:lnTo>
                  <a:lnTo>
                    <a:pt x="135891" y="23980"/>
                  </a:lnTo>
                  <a:lnTo>
                    <a:pt x="139278" y="23214"/>
                  </a:lnTo>
                  <a:lnTo>
                    <a:pt x="142593" y="23762"/>
                  </a:lnTo>
                  <a:lnTo>
                    <a:pt x="149100" y="27193"/>
                  </a:lnTo>
                  <a:lnTo>
                    <a:pt x="155520" y="32245"/>
                  </a:lnTo>
                  <a:lnTo>
                    <a:pt x="159078" y="40841"/>
                  </a:lnTo>
                  <a:lnTo>
                    <a:pt x="161675" y="86306"/>
                  </a:lnTo>
                  <a:lnTo>
                    <a:pt x="161910" y="133609"/>
                  </a:lnTo>
                  <a:lnTo>
                    <a:pt x="162974" y="136517"/>
                  </a:lnTo>
                  <a:lnTo>
                    <a:pt x="171450" y="1423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8" name="SMARTInkShape-979">
              <a:extLst>
                <a:ext uri="{FF2B5EF4-FFF2-40B4-BE49-F238E27FC236}">
                  <a16:creationId xmlns:a16="http://schemas.microsoft.com/office/drawing/2014/main" id="{7A14705F-A038-9D1A-F850-988975D82E4F}"/>
                </a:ext>
              </a:extLst>
            </p:cNvPr>
            <p:cNvSpPr/>
            <p:nvPr>
              <p:custDataLst>
                <p:tags r:id="rId40"/>
              </p:custDataLst>
            </p:nvPr>
          </p:nvSpPr>
          <p:spPr>
            <a:xfrm>
              <a:off x="1476410" y="5676900"/>
              <a:ext cx="2171666" cy="38101"/>
            </a:xfrm>
            <a:custGeom>
              <a:avLst/>
              <a:gdLst/>
              <a:ahLst/>
              <a:cxnLst/>
              <a:rect l="0" t="0" r="0" b="0"/>
              <a:pathLst>
                <a:path w="2171666" h="38101">
                  <a:moveTo>
                    <a:pt x="9490" y="19050"/>
                  </a:moveTo>
                  <a:lnTo>
                    <a:pt x="9490" y="19050"/>
                  </a:lnTo>
                  <a:lnTo>
                    <a:pt x="9490" y="28459"/>
                  </a:lnTo>
                  <a:lnTo>
                    <a:pt x="0" y="28575"/>
                  </a:lnTo>
                  <a:lnTo>
                    <a:pt x="42781" y="28575"/>
                  </a:lnTo>
                  <a:lnTo>
                    <a:pt x="66979" y="29633"/>
                  </a:lnTo>
                  <a:lnTo>
                    <a:pt x="106248" y="36776"/>
                  </a:lnTo>
                  <a:lnTo>
                    <a:pt x="144196" y="37838"/>
                  </a:lnTo>
                  <a:lnTo>
                    <a:pt x="191360" y="38048"/>
                  </a:lnTo>
                  <a:lnTo>
                    <a:pt x="236385" y="38090"/>
                  </a:lnTo>
                  <a:lnTo>
                    <a:pt x="276912" y="38098"/>
                  </a:lnTo>
                  <a:lnTo>
                    <a:pt x="321859" y="38100"/>
                  </a:lnTo>
                  <a:lnTo>
                    <a:pt x="365734" y="38100"/>
                  </a:lnTo>
                  <a:lnTo>
                    <a:pt x="408413" y="38100"/>
                  </a:lnTo>
                  <a:lnTo>
                    <a:pt x="447417" y="38100"/>
                  </a:lnTo>
                  <a:lnTo>
                    <a:pt x="488518" y="38100"/>
                  </a:lnTo>
                  <a:lnTo>
                    <a:pt x="509200" y="37042"/>
                  </a:lnTo>
                  <a:lnTo>
                    <a:pt x="553917" y="29458"/>
                  </a:lnTo>
                  <a:lnTo>
                    <a:pt x="596456" y="25927"/>
                  </a:lnTo>
                  <a:lnTo>
                    <a:pt x="634256" y="21087"/>
                  </a:lnTo>
                  <a:lnTo>
                    <a:pt x="675473" y="19453"/>
                  </a:lnTo>
                  <a:lnTo>
                    <a:pt x="715247" y="12584"/>
                  </a:lnTo>
                  <a:lnTo>
                    <a:pt x="760033" y="9928"/>
                  </a:lnTo>
                  <a:lnTo>
                    <a:pt x="800143" y="1359"/>
                  </a:lnTo>
                  <a:lnTo>
                    <a:pt x="844687" y="268"/>
                  </a:lnTo>
                  <a:lnTo>
                    <a:pt x="889704" y="54"/>
                  </a:lnTo>
                  <a:lnTo>
                    <a:pt x="934777" y="10"/>
                  </a:lnTo>
                  <a:lnTo>
                    <a:pt x="966828" y="5"/>
                  </a:lnTo>
                  <a:lnTo>
                    <a:pt x="1002241" y="2"/>
                  </a:lnTo>
                  <a:lnTo>
                    <a:pt x="1039146" y="0"/>
                  </a:lnTo>
                  <a:lnTo>
                    <a:pt x="1085510" y="0"/>
                  </a:lnTo>
                  <a:lnTo>
                    <a:pt x="1121310" y="0"/>
                  </a:lnTo>
                  <a:lnTo>
                    <a:pt x="1160858" y="0"/>
                  </a:lnTo>
                  <a:lnTo>
                    <a:pt x="1199600" y="0"/>
                  </a:lnTo>
                  <a:lnTo>
                    <a:pt x="1247000" y="0"/>
                  </a:lnTo>
                  <a:lnTo>
                    <a:pt x="1294396" y="0"/>
                  </a:lnTo>
                  <a:lnTo>
                    <a:pt x="1330944" y="0"/>
                  </a:lnTo>
                  <a:lnTo>
                    <a:pt x="1368584" y="0"/>
                  </a:lnTo>
                  <a:lnTo>
                    <a:pt x="1406547" y="0"/>
                  </a:lnTo>
                  <a:lnTo>
                    <a:pt x="1444607" y="0"/>
                  </a:lnTo>
                  <a:lnTo>
                    <a:pt x="1483754" y="0"/>
                  </a:lnTo>
                  <a:lnTo>
                    <a:pt x="1527337" y="0"/>
                  </a:lnTo>
                  <a:lnTo>
                    <a:pt x="1568591" y="0"/>
                  </a:lnTo>
                  <a:lnTo>
                    <a:pt x="1612800" y="0"/>
                  </a:lnTo>
                  <a:lnTo>
                    <a:pt x="1654238" y="0"/>
                  </a:lnTo>
                  <a:lnTo>
                    <a:pt x="1699560" y="0"/>
                  </a:lnTo>
                  <a:lnTo>
                    <a:pt x="1745444" y="0"/>
                  </a:lnTo>
                  <a:lnTo>
                    <a:pt x="1786321" y="1058"/>
                  </a:lnTo>
                  <a:lnTo>
                    <a:pt x="1826302" y="6545"/>
                  </a:lnTo>
                  <a:lnTo>
                    <a:pt x="1870134" y="8642"/>
                  </a:lnTo>
                  <a:lnTo>
                    <a:pt x="1910402" y="9263"/>
                  </a:lnTo>
                  <a:lnTo>
                    <a:pt x="1949144" y="9447"/>
                  </a:lnTo>
                  <a:lnTo>
                    <a:pt x="1987435" y="9502"/>
                  </a:lnTo>
                  <a:lnTo>
                    <a:pt x="2024533" y="9518"/>
                  </a:lnTo>
                  <a:lnTo>
                    <a:pt x="2071693" y="12345"/>
                  </a:lnTo>
                  <a:lnTo>
                    <a:pt x="2113116" y="17064"/>
                  </a:lnTo>
                  <a:lnTo>
                    <a:pt x="2160506" y="18788"/>
                  </a:lnTo>
                  <a:lnTo>
                    <a:pt x="217166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9" name="SMARTInkShape-980">
              <a:extLst>
                <a:ext uri="{FF2B5EF4-FFF2-40B4-BE49-F238E27FC236}">
                  <a16:creationId xmlns:a16="http://schemas.microsoft.com/office/drawing/2014/main" id="{6667FFCA-7D2F-1F9B-4B00-3A0FB46BA0FA}"/>
                </a:ext>
              </a:extLst>
            </p:cNvPr>
            <p:cNvSpPr/>
            <p:nvPr>
              <p:custDataLst>
                <p:tags r:id="rId41"/>
              </p:custDataLst>
            </p:nvPr>
          </p:nvSpPr>
          <p:spPr>
            <a:xfrm>
              <a:off x="1533525" y="567690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1" name="SMARTInkShape-981">
            <a:extLst>
              <a:ext uri="{FF2B5EF4-FFF2-40B4-BE49-F238E27FC236}">
                <a16:creationId xmlns:a16="http://schemas.microsoft.com/office/drawing/2014/main" id="{F7639872-05AE-C89B-E123-EBF9565961E6}"/>
              </a:ext>
            </a:extLst>
          </p:cNvPr>
          <p:cNvSpPr/>
          <p:nvPr>
            <p:custDataLst>
              <p:tags r:id="rId8"/>
            </p:custDataLst>
          </p:nvPr>
        </p:nvSpPr>
        <p:spPr>
          <a:xfrm>
            <a:off x="1123950" y="4943478"/>
            <a:ext cx="2876551" cy="1180350"/>
          </a:xfrm>
          <a:custGeom>
            <a:avLst/>
            <a:gdLst/>
            <a:ahLst/>
            <a:cxnLst/>
            <a:rect l="0" t="0" r="0" b="0"/>
            <a:pathLst>
              <a:path w="2876551" h="1180350">
                <a:moveTo>
                  <a:pt x="0" y="1028697"/>
                </a:moveTo>
                <a:lnTo>
                  <a:pt x="0" y="1028697"/>
                </a:lnTo>
                <a:lnTo>
                  <a:pt x="0" y="1023641"/>
                </a:lnTo>
                <a:lnTo>
                  <a:pt x="2822" y="1018336"/>
                </a:lnTo>
                <a:lnTo>
                  <a:pt x="23851" y="996641"/>
                </a:lnTo>
                <a:lnTo>
                  <a:pt x="69717" y="966330"/>
                </a:lnTo>
                <a:lnTo>
                  <a:pt x="77905" y="963936"/>
                </a:lnTo>
                <a:lnTo>
                  <a:pt x="81570" y="964356"/>
                </a:lnTo>
                <a:lnTo>
                  <a:pt x="88464" y="967645"/>
                </a:lnTo>
                <a:lnTo>
                  <a:pt x="103352" y="980503"/>
                </a:lnTo>
                <a:lnTo>
                  <a:pt x="116113" y="1007832"/>
                </a:lnTo>
                <a:lnTo>
                  <a:pt x="129906" y="1053934"/>
                </a:lnTo>
                <a:lnTo>
                  <a:pt x="140000" y="1097535"/>
                </a:lnTo>
                <a:lnTo>
                  <a:pt x="142496" y="1143948"/>
                </a:lnTo>
                <a:lnTo>
                  <a:pt x="142871" y="1180349"/>
                </a:lnTo>
                <a:lnTo>
                  <a:pt x="142875" y="1139650"/>
                </a:lnTo>
                <a:lnTo>
                  <a:pt x="142875" y="1094124"/>
                </a:lnTo>
                <a:lnTo>
                  <a:pt x="142875" y="1054668"/>
                </a:lnTo>
                <a:lnTo>
                  <a:pt x="147932" y="1011109"/>
                </a:lnTo>
                <a:lnTo>
                  <a:pt x="151076" y="969746"/>
                </a:lnTo>
                <a:lnTo>
                  <a:pt x="152138" y="930936"/>
                </a:lnTo>
                <a:lnTo>
                  <a:pt x="152348" y="887521"/>
                </a:lnTo>
                <a:lnTo>
                  <a:pt x="152390" y="843001"/>
                </a:lnTo>
                <a:lnTo>
                  <a:pt x="155221" y="803461"/>
                </a:lnTo>
                <a:lnTo>
                  <a:pt x="160601" y="762662"/>
                </a:lnTo>
                <a:lnTo>
                  <a:pt x="162722" y="717482"/>
                </a:lnTo>
                <a:lnTo>
                  <a:pt x="170545" y="670587"/>
                </a:lnTo>
                <a:lnTo>
                  <a:pt x="176387" y="627898"/>
                </a:lnTo>
                <a:lnTo>
                  <a:pt x="188773" y="581544"/>
                </a:lnTo>
                <a:lnTo>
                  <a:pt x="193095" y="541736"/>
                </a:lnTo>
                <a:lnTo>
                  <a:pt x="198656" y="499531"/>
                </a:lnTo>
                <a:lnTo>
                  <a:pt x="199845" y="455769"/>
                </a:lnTo>
                <a:lnTo>
                  <a:pt x="200001" y="411501"/>
                </a:lnTo>
                <a:lnTo>
                  <a:pt x="202846" y="368298"/>
                </a:lnTo>
                <a:lnTo>
                  <a:pt x="208667" y="328916"/>
                </a:lnTo>
                <a:lnTo>
                  <a:pt x="209375" y="287062"/>
                </a:lnTo>
                <a:lnTo>
                  <a:pt x="212320" y="260383"/>
                </a:lnTo>
                <a:lnTo>
                  <a:pt x="217074" y="230607"/>
                </a:lnTo>
                <a:lnTo>
                  <a:pt x="218680" y="188307"/>
                </a:lnTo>
                <a:lnTo>
                  <a:pt x="226601" y="150907"/>
                </a:lnTo>
                <a:lnTo>
                  <a:pt x="235535" y="109495"/>
                </a:lnTo>
                <a:lnTo>
                  <a:pt x="237974" y="65655"/>
                </a:lnTo>
                <a:lnTo>
                  <a:pt x="238112" y="36435"/>
                </a:lnTo>
                <a:lnTo>
                  <a:pt x="240941" y="29244"/>
                </a:lnTo>
                <a:lnTo>
                  <a:pt x="246325" y="21061"/>
                </a:lnTo>
                <a:lnTo>
                  <a:pt x="247533" y="11023"/>
                </a:lnTo>
                <a:lnTo>
                  <a:pt x="248631" y="10522"/>
                </a:lnTo>
                <a:lnTo>
                  <a:pt x="257058" y="9533"/>
                </a:lnTo>
                <a:lnTo>
                  <a:pt x="265366" y="1322"/>
                </a:lnTo>
                <a:lnTo>
                  <a:pt x="271361" y="390"/>
                </a:lnTo>
                <a:lnTo>
                  <a:pt x="317119" y="0"/>
                </a:lnTo>
                <a:lnTo>
                  <a:pt x="363580" y="8934"/>
                </a:lnTo>
                <a:lnTo>
                  <a:pt x="375375" y="10319"/>
                </a:lnTo>
                <a:lnTo>
                  <a:pt x="412814" y="18140"/>
                </a:lnTo>
                <a:lnTo>
                  <a:pt x="431819" y="19836"/>
                </a:lnTo>
                <a:lnTo>
                  <a:pt x="473666" y="27213"/>
                </a:lnTo>
                <a:lnTo>
                  <a:pt x="515995" y="28393"/>
                </a:lnTo>
                <a:lnTo>
                  <a:pt x="555646" y="28548"/>
                </a:lnTo>
                <a:lnTo>
                  <a:pt x="600496" y="28569"/>
                </a:lnTo>
                <a:lnTo>
                  <a:pt x="643039" y="28572"/>
                </a:lnTo>
                <a:lnTo>
                  <a:pt x="672072" y="31394"/>
                </a:lnTo>
                <a:lnTo>
                  <a:pt x="707471" y="37214"/>
                </a:lnTo>
                <a:lnTo>
                  <a:pt x="753681" y="38019"/>
                </a:lnTo>
                <a:lnTo>
                  <a:pt x="790813" y="40904"/>
                </a:lnTo>
                <a:lnTo>
                  <a:pt x="828722" y="46295"/>
                </a:lnTo>
                <a:lnTo>
                  <a:pt x="873484" y="39909"/>
                </a:lnTo>
                <a:lnTo>
                  <a:pt x="911257" y="38455"/>
                </a:lnTo>
                <a:lnTo>
                  <a:pt x="958789" y="38144"/>
                </a:lnTo>
                <a:lnTo>
                  <a:pt x="982939" y="35289"/>
                </a:lnTo>
                <a:lnTo>
                  <a:pt x="1026401" y="28965"/>
                </a:lnTo>
                <a:lnTo>
                  <a:pt x="1072143" y="27536"/>
                </a:lnTo>
                <a:lnTo>
                  <a:pt x="1118134" y="20374"/>
                </a:lnTo>
                <a:lnTo>
                  <a:pt x="1164599" y="19081"/>
                </a:lnTo>
                <a:lnTo>
                  <a:pt x="1209898" y="19048"/>
                </a:lnTo>
                <a:lnTo>
                  <a:pt x="1250117" y="19047"/>
                </a:lnTo>
                <a:lnTo>
                  <a:pt x="1293668" y="19047"/>
                </a:lnTo>
                <a:lnTo>
                  <a:pt x="1333158" y="19047"/>
                </a:lnTo>
                <a:lnTo>
                  <a:pt x="1372591" y="19047"/>
                </a:lnTo>
                <a:lnTo>
                  <a:pt x="1417226" y="19047"/>
                </a:lnTo>
                <a:lnTo>
                  <a:pt x="1462157" y="19047"/>
                </a:lnTo>
                <a:lnTo>
                  <a:pt x="1499797" y="19047"/>
                </a:lnTo>
                <a:lnTo>
                  <a:pt x="1546439" y="19047"/>
                </a:lnTo>
                <a:lnTo>
                  <a:pt x="1588887" y="20105"/>
                </a:lnTo>
                <a:lnTo>
                  <a:pt x="1633631" y="27689"/>
                </a:lnTo>
                <a:lnTo>
                  <a:pt x="1675164" y="28397"/>
                </a:lnTo>
                <a:lnTo>
                  <a:pt x="1714256" y="28538"/>
                </a:lnTo>
                <a:lnTo>
                  <a:pt x="1754554" y="31389"/>
                </a:lnTo>
                <a:lnTo>
                  <a:pt x="1794843" y="37508"/>
                </a:lnTo>
                <a:lnTo>
                  <a:pt x="1839929" y="38019"/>
                </a:lnTo>
                <a:lnTo>
                  <a:pt x="1884072" y="38080"/>
                </a:lnTo>
                <a:lnTo>
                  <a:pt x="1923679" y="38094"/>
                </a:lnTo>
                <a:lnTo>
                  <a:pt x="1963135" y="38097"/>
                </a:lnTo>
                <a:lnTo>
                  <a:pt x="2007854" y="38097"/>
                </a:lnTo>
                <a:lnTo>
                  <a:pt x="2046398" y="38097"/>
                </a:lnTo>
                <a:lnTo>
                  <a:pt x="2085683" y="35275"/>
                </a:lnTo>
                <a:lnTo>
                  <a:pt x="2131174" y="28964"/>
                </a:lnTo>
                <a:lnTo>
                  <a:pt x="2175458" y="28624"/>
                </a:lnTo>
                <a:lnTo>
                  <a:pt x="2218186" y="28582"/>
                </a:lnTo>
                <a:lnTo>
                  <a:pt x="2257200" y="28574"/>
                </a:lnTo>
                <a:lnTo>
                  <a:pt x="2301125" y="28572"/>
                </a:lnTo>
                <a:lnTo>
                  <a:pt x="2339165" y="28572"/>
                </a:lnTo>
                <a:lnTo>
                  <a:pt x="2380463" y="28572"/>
                </a:lnTo>
                <a:lnTo>
                  <a:pt x="2425740" y="28572"/>
                </a:lnTo>
                <a:lnTo>
                  <a:pt x="2466356" y="28572"/>
                </a:lnTo>
                <a:lnTo>
                  <a:pt x="2510009" y="23516"/>
                </a:lnTo>
                <a:lnTo>
                  <a:pt x="2551793" y="19930"/>
                </a:lnTo>
                <a:lnTo>
                  <a:pt x="2590621" y="19222"/>
                </a:lnTo>
                <a:lnTo>
                  <a:pt x="2624967" y="19099"/>
                </a:lnTo>
                <a:lnTo>
                  <a:pt x="2668810" y="19057"/>
                </a:lnTo>
                <a:lnTo>
                  <a:pt x="2714120" y="19049"/>
                </a:lnTo>
                <a:lnTo>
                  <a:pt x="2754457" y="19047"/>
                </a:lnTo>
                <a:lnTo>
                  <a:pt x="2800787" y="19047"/>
                </a:lnTo>
                <a:lnTo>
                  <a:pt x="2830932" y="20105"/>
                </a:lnTo>
                <a:lnTo>
                  <a:pt x="2858639" y="27248"/>
                </a:lnTo>
                <a:lnTo>
                  <a:pt x="2861435" y="26631"/>
                </a:lnTo>
                <a:lnTo>
                  <a:pt x="2863298" y="25160"/>
                </a:lnTo>
                <a:lnTo>
                  <a:pt x="2866807" y="19405"/>
                </a:lnTo>
                <a:lnTo>
                  <a:pt x="2872017" y="24209"/>
                </a:lnTo>
                <a:lnTo>
                  <a:pt x="2876550" y="380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77" name="SMARTInkShape-Group256">
            <a:extLst>
              <a:ext uri="{FF2B5EF4-FFF2-40B4-BE49-F238E27FC236}">
                <a16:creationId xmlns:a16="http://schemas.microsoft.com/office/drawing/2014/main" id="{DB767F1A-04D8-1673-5A10-37A9C9A84C9F}"/>
              </a:ext>
            </a:extLst>
          </p:cNvPr>
          <p:cNvGrpSpPr/>
          <p:nvPr/>
        </p:nvGrpSpPr>
        <p:grpSpPr>
          <a:xfrm>
            <a:off x="4733925" y="5029831"/>
            <a:ext cx="647701" cy="227970"/>
            <a:chOff x="4733925" y="5029831"/>
            <a:chExt cx="647701" cy="227970"/>
          </a:xfrm>
        </p:grpSpPr>
        <p:sp>
          <p:nvSpPr>
            <p:cNvPr id="472" name="SMARTInkShape-982">
              <a:extLst>
                <a:ext uri="{FF2B5EF4-FFF2-40B4-BE49-F238E27FC236}">
                  <a16:creationId xmlns:a16="http://schemas.microsoft.com/office/drawing/2014/main" id="{D66221A9-5474-4FD3-A2B6-3B7ABBF00A06}"/>
                </a:ext>
              </a:extLst>
            </p:cNvPr>
            <p:cNvSpPr/>
            <p:nvPr>
              <p:custDataLst>
                <p:tags r:id="rId32"/>
              </p:custDataLst>
            </p:nvPr>
          </p:nvSpPr>
          <p:spPr>
            <a:xfrm>
              <a:off x="5277561" y="5029831"/>
              <a:ext cx="104065" cy="206565"/>
            </a:xfrm>
            <a:custGeom>
              <a:avLst/>
              <a:gdLst/>
              <a:ahLst/>
              <a:cxnLst/>
              <a:rect l="0" t="0" r="0" b="0"/>
              <a:pathLst>
                <a:path w="104065" h="206565">
                  <a:moveTo>
                    <a:pt x="85014" y="132719"/>
                  </a:moveTo>
                  <a:lnTo>
                    <a:pt x="85014" y="132719"/>
                  </a:lnTo>
                  <a:lnTo>
                    <a:pt x="85014" y="118530"/>
                  </a:lnTo>
                  <a:lnTo>
                    <a:pt x="82192" y="113007"/>
                  </a:lnTo>
                  <a:lnTo>
                    <a:pt x="79958" y="110053"/>
                  </a:lnTo>
                  <a:lnTo>
                    <a:pt x="71831" y="106769"/>
                  </a:lnTo>
                  <a:lnTo>
                    <a:pt x="54422" y="104663"/>
                  </a:lnTo>
                  <a:lnTo>
                    <a:pt x="44607" y="110018"/>
                  </a:lnTo>
                  <a:lnTo>
                    <a:pt x="21057" y="130705"/>
                  </a:lnTo>
                  <a:lnTo>
                    <a:pt x="7385" y="153994"/>
                  </a:lnTo>
                  <a:lnTo>
                    <a:pt x="1688" y="170890"/>
                  </a:lnTo>
                  <a:lnTo>
                    <a:pt x="0" y="187656"/>
                  </a:lnTo>
                  <a:lnTo>
                    <a:pt x="2427" y="196999"/>
                  </a:lnTo>
                  <a:lnTo>
                    <a:pt x="4556" y="200972"/>
                  </a:lnTo>
                  <a:lnTo>
                    <a:pt x="8092" y="203622"/>
                  </a:lnTo>
                  <a:lnTo>
                    <a:pt x="17665" y="206564"/>
                  </a:lnTo>
                  <a:lnTo>
                    <a:pt x="31797" y="202229"/>
                  </a:lnTo>
                  <a:lnTo>
                    <a:pt x="47604" y="192187"/>
                  </a:lnTo>
                  <a:lnTo>
                    <a:pt x="67344" y="168684"/>
                  </a:lnTo>
                  <a:lnTo>
                    <a:pt x="79308" y="141611"/>
                  </a:lnTo>
                  <a:lnTo>
                    <a:pt x="89319" y="94536"/>
                  </a:lnTo>
                  <a:lnTo>
                    <a:pt x="100054" y="51014"/>
                  </a:lnTo>
                  <a:lnTo>
                    <a:pt x="103960" y="4161"/>
                  </a:lnTo>
                  <a:lnTo>
                    <a:pt x="104050" y="0"/>
                  </a:lnTo>
                  <a:lnTo>
                    <a:pt x="104064" y="88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3" name="SMARTInkShape-983">
              <a:extLst>
                <a:ext uri="{FF2B5EF4-FFF2-40B4-BE49-F238E27FC236}">
                  <a16:creationId xmlns:a16="http://schemas.microsoft.com/office/drawing/2014/main" id="{B90791BD-E196-D1E3-2DD9-1E7594A2D3AA}"/>
                </a:ext>
              </a:extLst>
            </p:cNvPr>
            <p:cNvSpPr/>
            <p:nvPr>
              <p:custDataLst>
                <p:tags r:id="rId33"/>
              </p:custDataLst>
            </p:nvPr>
          </p:nvSpPr>
          <p:spPr>
            <a:xfrm>
              <a:off x="5121466" y="5124729"/>
              <a:ext cx="111707" cy="88455"/>
            </a:xfrm>
            <a:custGeom>
              <a:avLst/>
              <a:gdLst/>
              <a:ahLst/>
              <a:cxnLst/>
              <a:rect l="0" t="0" r="0" b="0"/>
              <a:pathLst>
                <a:path w="111707" h="88455">
                  <a:moveTo>
                    <a:pt x="12509" y="18771"/>
                  </a:moveTo>
                  <a:lnTo>
                    <a:pt x="12509" y="18771"/>
                  </a:lnTo>
                  <a:lnTo>
                    <a:pt x="17565" y="23827"/>
                  </a:lnTo>
                  <a:lnTo>
                    <a:pt x="25692" y="26310"/>
                  </a:lnTo>
                  <a:lnTo>
                    <a:pt x="35303" y="28472"/>
                  </a:lnTo>
                  <a:lnTo>
                    <a:pt x="47720" y="34581"/>
                  </a:lnTo>
                  <a:lnTo>
                    <a:pt x="63276" y="37919"/>
                  </a:lnTo>
                  <a:lnTo>
                    <a:pt x="71408" y="42451"/>
                  </a:lnTo>
                  <a:lnTo>
                    <a:pt x="76116" y="43025"/>
                  </a:lnTo>
                  <a:lnTo>
                    <a:pt x="86993" y="40839"/>
                  </a:lnTo>
                  <a:lnTo>
                    <a:pt x="99960" y="33658"/>
                  </a:lnTo>
                  <a:lnTo>
                    <a:pt x="110504" y="24828"/>
                  </a:lnTo>
                  <a:lnTo>
                    <a:pt x="111706" y="20693"/>
                  </a:lnTo>
                  <a:lnTo>
                    <a:pt x="110219" y="10453"/>
                  </a:lnTo>
                  <a:lnTo>
                    <a:pt x="108340" y="6876"/>
                  </a:lnTo>
                  <a:lnTo>
                    <a:pt x="106030" y="4491"/>
                  </a:lnTo>
                  <a:lnTo>
                    <a:pt x="103432" y="2901"/>
                  </a:lnTo>
                  <a:lnTo>
                    <a:pt x="63974" y="0"/>
                  </a:lnTo>
                  <a:lnTo>
                    <a:pt x="39400" y="9917"/>
                  </a:lnTo>
                  <a:lnTo>
                    <a:pt x="22123" y="21204"/>
                  </a:lnTo>
                  <a:lnTo>
                    <a:pt x="6804" y="42104"/>
                  </a:lnTo>
                  <a:lnTo>
                    <a:pt x="96" y="54188"/>
                  </a:lnTo>
                  <a:lnTo>
                    <a:pt x="0" y="60373"/>
                  </a:lnTo>
                  <a:lnTo>
                    <a:pt x="5539" y="72892"/>
                  </a:lnTo>
                  <a:lnTo>
                    <a:pt x="15501" y="86782"/>
                  </a:lnTo>
                  <a:lnTo>
                    <a:pt x="20853" y="88454"/>
                  </a:lnTo>
                  <a:lnTo>
                    <a:pt x="88709" y="7592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4" name="SMARTInkShape-984">
              <a:extLst>
                <a:ext uri="{FF2B5EF4-FFF2-40B4-BE49-F238E27FC236}">
                  <a16:creationId xmlns:a16="http://schemas.microsoft.com/office/drawing/2014/main" id="{C38FCE7F-D7C7-19CC-A355-2D6A8D093273}"/>
                </a:ext>
              </a:extLst>
            </p:cNvPr>
            <p:cNvSpPr/>
            <p:nvPr>
              <p:custDataLst>
                <p:tags r:id="rId34"/>
              </p:custDataLst>
            </p:nvPr>
          </p:nvSpPr>
          <p:spPr>
            <a:xfrm>
              <a:off x="4971810" y="5126597"/>
              <a:ext cx="105016" cy="100553"/>
            </a:xfrm>
            <a:custGeom>
              <a:avLst/>
              <a:gdLst/>
              <a:ahLst/>
              <a:cxnLst/>
              <a:rect l="0" t="0" r="0" b="0"/>
              <a:pathLst>
                <a:path w="105016" h="100553">
                  <a:moveTo>
                    <a:pt x="240" y="45478"/>
                  </a:moveTo>
                  <a:lnTo>
                    <a:pt x="240" y="45478"/>
                  </a:lnTo>
                  <a:lnTo>
                    <a:pt x="18603" y="44420"/>
                  </a:lnTo>
                  <a:lnTo>
                    <a:pt x="52482" y="35777"/>
                  </a:lnTo>
                  <a:lnTo>
                    <a:pt x="66572" y="28588"/>
                  </a:lnTo>
                  <a:lnTo>
                    <a:pt x="69862" y="27869"/>
                  </a:lnTo>
                  <a:lnTo>
                    <a:pt x="72054" y="25271"/>
                  </a:lnTo>
                  <a:lnTo>
                    <a:pt x="75141" y="12562"/>
                  </a:lnTo>
                  <a:lnTo>
                    <a:pt x="75863" y="5096"/>
                  </a:lnTo>
                  <a:lnTo>
                    <a:pt x="74997" y="2682"/>
                  </a:lnTo>
                  <a:lnTo>
                    <a:pt x="73361" y="1073"/>
                  </a:lnTo>
                  <a:lnTo>
                    <a:pt x="71212" y="0"/>
                  </a:lnTo>
                  <a:lnTo>
                    <a:pt x="53019" y="3545"/>
                  </a:lnTo>
                  <a:lnTo>
                    <a:pt x="37633" y="11299"/>
                  </a:lnTo>
                  <a:lnTo>
                    <a:pt x="15348" y="32063"/>
                  </a:lnTo>
                  <a:lnTo>
                    <a:pt x="3074" y="47982"/>
                  </a:lnTo>
                  <a:lnTo>
                    <a:pt x="12" y="55615"/>
                  </a:lnTo>
                  <a:lnTo>
                    <a:pt x="0" y="84534"/>
                  </a:lnTo>
                  <a:lnTo>
                    <a:pt x="3255" y="88449"/>
                  </a:lnTo>
                  <a:lnTo>
                    <a:pt x="15338" y="95622"/>
                  </a:lnTo>
                  <a:lnTo>
                    <a:pt x="34935" y="100552"/>
                  </a:lnTo>
                  <a:lnTo>
                    <a:pt x="68124" y="94613"/>
                  </a:lnTo>
                  <a:lnTo>
                    <a:pt x="105015" y="835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5" name="SMARTInkShape-985">
              <a:extLst>
                <a:ext uri="{FF2B5EF4-FFF2-40B4-BE49-F238E27FC236}">
                  <a16:creationId xmlns:a16="http://schemas.microsoft.com/office/drawing/2014/main" id="{EABE2C77-881E-6625-EB95-E2BE666B0CDA}"/>
                </a:ext>
              </a:extLst>
            </p:cNvPr>
            <p:cNvSpPr/>
            <p:nvPr>
              <p:custDataLst>
                <p:tags r:id="rId35"/>
              </p:custDataLst>
            </p:nvPr>
          </p:nvSpPr>
          <p:spPr>
            <a:xfrm>
              <a:off x="4733925" y="5095875"/>
              <a:ext cx="171451" cy="158512"/>
            </a:xfrm>
            <a:custGeom>
              <a:avLst/>
              <a:gdLst/>
              <a:ahLst/>
              <a:cxnLst/>
              <a:rect l="0" t="0" r="0" b="0"/>
              <a:pathLst>
                <a:path w="171451" h="158512">
                  <a:moveTo>
                    <a:pt x="0" y="38100"/>
                  </a:moveTo>
                  <a:lnTo>
                    <a:pt x="0" y="38100"/>
                  </a:lnTo>
                  <a:lnTo>
                    <a:pt x="0" y="33044"/>
                  </a:lnTo>
                  <a:lnTo>
                    <a:pt x="2822" y="27739"/>
                  </a:lnTo>
                  <a:lnTo>
                    <a:pt x="5056" y="24843"/>
                  </a:lnTo>
                  <a:lnTo>
                    <a:pt x="7539" y="15980"/>
                  </a:lnTo>
                  <a:lnTo>
                    <a:pt x="8201" y="10654"/>
                  </a:lnTo>
                  <a:lnTo>
                    <a:pt x="9701" y="7102"/>
                  </a:lnTo>
                  <a:lnTo>
                    <a:pt x="11759" y="4735"/>
                  </a:lnTo>
                  <a:lnTo>
                    <a:pt x="17610" y="935"/>
                  </a:lnTo>
                  <a:lnTo>
                    <a:pt x="23680" y="10390"/>
                  </a:lnTo>
                  <a:lnTo>
                    <a:pt x="38292" y="48994"/>
                  </a:lnTo>
                  <a:lnTo>
                    <a:pt x="60546" y="95430"/>
                  </a:lnTo>
                  <a:lnTo>
                    <a:pt x="78986" y="132786"/>
                  </a:lnTo>
                  <a:lnTo>
                    <a:pt x="93841" y="149999"/>
                  </a:lnTo>
                  <a:lnTo>
                    <a:pt x="105560" y="156624"/>
                  </a:lnTo>
                  <a:lnTo>
                    <a:pt x="111649" y="158391"/>
                  </a:lnTo>
                  <a:lnTo>
                    <a:pt x="116765" y="158511"/>
                  </a:lnTo>
                  <a:lnTo>
                    <a:pt x="125273" y="155822"/>
                  </a:lnTo>
                  <a:lnTo>
                    <a:pt x="127965" y="151506"/>
                  </a:lnTo>
                  <a:lnTo>
                    <a:pt x="137698" y="112928"/>
                  </a:lnTo>
                  <a:lnTo>
                    <a:pt x="145016" y="66494"/>
                  </a:lnTo>
                  <a:lnTo>
                    <a:pt x="151968" y="21448"/>
                  </a:lnTo>
                  <a:lnTo>
                    <a:pt x="155030" y="12001"/>
                  </a:lnTo>
                  <a:lnTo>
                    <a:pt x="157328" y="8001"/>
                  </a:lnTo>
                  <a:lnTo>
                    <a:pt x="159919" y="5334"/>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6" name="SMARTInkShape-986">
              <a:extLst>
                <a:ext uri="{FF2B5EF4-FFF2-40B4-BE49-F238E27FC236}">
                  <a16:creationId xmlns:a16="http://schemas.microsoft.com/office/drawing/2014/main" id="{6570B22C-7BF8-69CD-745A-0E8CBB7910D3}"/>
                </a:ext>
              </a:extLst>
            </p:cNvPr>
            <p:cNvSpPr/>
            <p:nvPr>
              <p:custDataLst>
                <p:tags r:id="rId36"/>
              </p:custDataLst>
            </p:nvPr>
          </p:nvSpPr>
          <p:spPr>
            <a:xfrm>
              <a:off x="4743450" y="5114925"/>
              <a:ext cx="19041" cy="142876"/>
            </a:xfrm>
            <a:custGeom>
              <a:avLst/>
              <a:gdLst/>
              <a:ahLst/>
              <a:cxnLst/>
              <a:rect l="0" t="0" r="0" b="0"/>
              <a:pathLst>
                <a:path w="19041" h="142876">
                  <a:moveTo>
                    <a:pt x="9525" y="0"/>
                  </a:moveTo>
                  <a:lnTo>
                    <a:pt x="9525" y="0"/>
                  </a:lnTo>
                  <a:lnTo>
                    <a:pt x="19040" y="0"/>
                  </a:lnTo>
                  <a:lnTo>
                    <a:pt x="17991" y="24910"/>
                  </a:lnTo>
                  <a:lnTo>
                    <a:pt x="8689" y="63952"/>
                  </a:lnTo>
                  <a:lnTo>
                    <a:pt x="1717" y="106823"/>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8" name="SMARTInkShape-987">
            <a:extLst>
              <a:ext uri="{FF2B5EF4-FFF2-40B4-BE49-F238E27FC236}">
                <a16:creationId xmlns:a16="http://schemas.microsoft.com/office/drawing/2014/main" id="{026E81FE-608E-6A19-1A44-8EC6713CE126}"/>
              </a:ext>
            </a:extLst>
          </p:cNvPr>
          <p:cNvSpPr/>
          <p:nvPr>
            <p:custDataLst>
              <p:tags r:id="rId9"/>
            </p:custDataLst>
          </p:nvPr>
        </p:nvSpPr>
        <p:spPr>
          <a:xfrm>
            <a:off x="5896582" y="5010236"/>
            <a:ext cx="151644" cy="295133"/>
          </a:xfrm>
          <a:custGeom>
            <a:avLst/>
            <a:gdLst/>
            <a:ahLst/>
            <a:cxnLst/>
            <a:rect l="0" t="0" r="0" b="0"/>
            <a:pathLst>
              <a:path w="151644" h="295133">
                <a:moveTo>
                  <a:pt x="132743" y="209464"/>
                </a:moveTo>
                <a:lnTo>
                  <a:pt x="132743" y="209464"/>
                </a:lnTo>
                <a:lnTo>
                  <a:pt x="137799" y="204408"/>
                </a:lnTo>
                <a:lnTo>
                  <a:pt x="143104" y="201925"/>
                </a:lnTo>
                <a:lnTo>
                  <a:pt x="146000" y="201263"/>
                </a:lnTo>
                <a:lnTo>
                  <a:pt x="147931" y="199763"/>
                </a:lnTo>
                <a:lnTo>
                  <a:pt x="150076" y="195275"/>
                </a:lnTo>
                <a:lnTo>
                  <a:pt x="151643" y="182640"/>
                </a:lnTo>
                <a:lnTo>
                  <a:pt x="138521" y="167785"/>
                </a:lnTo>
                <a:lnTo>
                  <a:pt x="129666" y="164482"/>
                </a:lnTo>
                <a:lnTo>
                  <a:pt x="119734" y="161955"/>
                </a:lnTo>
                <a:lnTo>
                  <a:pt x="106075" y="155641"/>
                </a:lnTo>
                <a:lnTo>
                  <a:pt x="63478" y="152607"/>
                </a:lnTo>
                <a:lnTo>
                  <a:pt x="50452" y="152444"/>
                </a:lnTo>
                <a:lnTo>
                  <a:pt x="37609" y="158016"/>
                </a:lnTo>
                <a:lnTo>
                  <a:pt x="17173" y="173784"/>
                </a:lnTo>
                <a:lnTo>
                  <a:pt x="6306" y="188897"/>
                </a:lnTo>
                <a:lnTo>
                  <a:pt x="1441" y="206780"/>
                </a:lnTo>
                <a:lnTo>
                  <a:pt x="0" y="230541"/>
                </a:lnTo>
                <a:lnTo>
                  <a:pt x="5307" y="248465"/>
                </a:lnTo>
                <a:lnTo>
                  <a:pt x="20904" y="275729"/>
                </a:lnTo>
                <a:lnTo>
                  <a:pt x="35988" y="287777"/>
                </a:lnTo>
                <a:lnTo>
                  <a:pt x="47760" y="291895"/>
                </a:lnTo>
                <a:lnTo>
                  <a:pt x="93826" y="295103"/>
                </a:lnTo>
                <a:lnTo>
                  <a:pt x="97274" y="295132"/>
                </a:lnTo>
                <a:lnTo>
                  <a:pt x="100630" y="293034"/>
                </a:lnTo>
                <a:lnTo>
                  <a:pt x="107182" y="285059"/>
                </a:lnTo>
                <a:lnTo>
                  <a:pt x="110799" y="277281"/>
                </a:lnTo>
                <a:lnTo>
                  <a:pt x="119858" y="235485"/>
                </a:lnTo>
                <a:lnTo>
                  <a:pt x="123280" y="190010"/>
                </a:lnTo>
                <a:lnTo>
                  <a:pt x="129469" y="152900"/>
                </a:lnTo>
                <a:lnTo>
                  <a:pt x="131774" y="111448"/>
                </a:lnTo>
                <a:lnTo>
                  <a:pt x="132551" y="67924"/>
                </a:lnTo>
                <a:lnTo>
                  <a:pt x="132705" y="38865"/>
                </a:lnTo>
                <a:lnTo>
                  <a:pt x="135548" y="30278"/>
                </a:lnTo>
                <a:lnTo>
                  <a:pt x="139282" y="21876"/>
                </a:lnTo>
                <a:lnTo>
                  <a:pt x="142258" y="0"/>
                </a:lnTo>
                <a:lnTo>
                  <a:pt x="142268" y="94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488" name="SMARTInkShape-Group258">
            <a:extLst>
              <a:ext uri="{FF2B5EF4-FFF2-40B4-BE49-F238E27FC236}">
                <a16:creationId xmlns:a16="http://schemas.microsoft.com/office/drawing/2014/main" id="{672EC5B7-9931-255A-5015-9F35A18A23D5}"/>
              </a:ext>
            </a:extLst>
          </p:cNvPr>
          <p:cNvGrpSpPr/>
          <p:nvPr/>
        </p:nvGrpSpPr>
        <p:grpSpPr>
          <a:xfrm>
            <a:off x="6467906" y="5048803"/>
            <a:ext cx="1199720" cy="294723"/>
            <a:chOff x="6467906" y="5048803"/>
            <a:chExt cx="1199720" cy="294723"/>
          </a:xfrm>
        </p:grpSpPr>
        <p:sp>
          <p:nvSpPr>
            <p:cNvPr id="479" name="SMARTInkShape-988">
              <a:extLst>
                <a:ext uri="{FF2B5EF4-FFF2-40B4-BE49-F238E27FC236}">
                  <a16:creationId xmlns:a16="http://schemas.microsoft.com/office/drawing/2014/main" id="{C158236E-46E4-ABB0-648D-D7C33DEDFDE5}"/>
                </a:ext>
              </a:extLst>
            </p:cNvPr>
            <p:cNvSpPr/>
            <p:nvPr>
              <p:custDataLst>
                <p:tags r:id="rId23"/>
              </p:custDataLst>
            </p:nvPr>
          </p:nvSpPr>
          <p:spPr>
            <a:xfrm>
              <a:off x="7477125" y="5153025"/>
              <a:ext cx="190501" cy="146442"/>
            </a:xfrm>
            <a:custGeom>
              <a:avLst/>
              <a:gdLst/>
              <a:ahLst/>
              <a:cxnLst/>
              <a:rect l="0" t="0" r="0" b="0"/>
              <a:pathLst>
                <a:path w="190501" h="146442">
                  <a:moveTo>
                    <a:pt x="0" y="57150"/>
                  </a:moveTo>
                  <a:lnTo>
                    <a:pt x="0" y="57150"/>
                  </a:lnTo>
                  <a:lnTo>
                    <a:pt x="5056" y="52094"/>
                  </a:lnTo>
                  <a:lnTo>
                    <a:pt x="7540" y="46789"/>
                  </a:lnTo>
                  <a:lnTo>
                    <a:pt x="8201" y="43893"/>
                  </a:lnTo>
                  <a:lnTo>
                    <a:pt x="9701" y="41962"/>
                  </a:lnTo>
                  <a:lnTo>
                    <a:pt x="17610" y="38608"/>
                  </a:lnTo>
                  <a:lnTo>
                    <a:pt x="18411" y="35504"/>
                  </a:lnTo>
                  <a:lnTo>
                    <a:pt x="18766" y="32713"/>
                  </a:lnTo>
                  <a:lnTo>
                    <a:pt x="19012" y="42238"/>
                  </a:lnTo>
                  <a:lnTo>
                    <a:pt x="11505" y="82716"/>
                  </a:lnTo>
                  <a:lnTo>
                    <a:pt x="11464" y="98146"/>
                  </a:lnTo>
                  <a:lnTo>
                    <a:pt x="19303" y="137446"/>
                  </a:lnTo>
                  <a:lnTo>
                    <a:pt x="23749" y="145048"/>
                  </a:lnTo>
                  <a:lnTo>
                    <a:pt x="26416" y="146441"/>
                  </a:lnTo>
                  <a:lnTo>
                    <a:pt x="29252" y="146309"/>
                  </a:lnTo>
                  <a:lnTo>
                    <a:pt x="35227" y="143344"/>
                  </a:lnTo>
                  <a:lnTo>
                    <a:pt x="41408" y="138497"/>
                  </a:lnTo>
                  <a:lnTo>
                    <a:pt x="60337" y="112345"/>
                  </a:lnTo>
                  <a:lnTo>
                    <a:pt x="63857" y="102494"/>
                  </a:lnTo>
                  <a:lnTo>
                    <a:pt x="66481" y="92120"/>
                  </a:lnTo>
                  <a:lnTo>
                    <a:pt x="76789" y="76836"/>
                  </a:lnTo>
                  <a:lnTo>
                    <a:pt x="85202" y="67270"/>
                  </a:lnTo>
                  <a:lnTo>
                    <a:pt x="92263" y="113929"/>
                  </a:lnTo>
                  <a:lnTo>
                    <a:pt x="95423" y="128183"/>
                  </a:lnTo>
                  <a:lnTo>
                    <a:pt x="99913" y="135640"/>
                  </a:lnTo>
                  <a:lnTo>
                    <a:pt x="105436" y="139660"/>
                  </a:lnTo>
                  <a:lnTo>
                    <a:pt x="108391" y="140731"/>
                  </a:lnTo>
                  <a:lnTo>
                    <a:pt x="111419" y="140387"/>
                  </a:lnTo>
                  <a:lnTo>
                    <a:pt x="117606" y="137183"/>
                  </a:lnTo>
                  <a:lnTo>
                    <a:pt x="132095" y="124373"/>
                  </a:lnTo>
                  <a:lnTo>
                    <a:pt x="149409" y="85873"/>
                  </a:lnTo>
                  <a:lnTo>
                    <a:pt x="173186" y="40171"/>
                  </a:lnTo>
                  <a:lnTo>
                    <a:pt x="177514" y="28084"/>
                  </a:lnTo>
                  <a:lnTo>
                    <a:pt x="178667" y="21898"/>
                  </a:lnTo>
                  <a:lnTo>
                    <a:pt x="180495" y="17774"/>
                  </a:lnTo>
                  <a:lnTo>
                    <a:pt x="182773" y="15024"/>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0" name="SMARTInkShape-989">
              <a:extLst>
                <a:ext uri="{FF2B5EF4-FFF2-40B4-BE49-F238E27FC236}">
                  <a16:creationId xmlns:a16="http://schemas.microsoft.com/office/drawing/2014/main" id="{66E1C002-DD2B-B19C-601F-025412AA9704}"/>
                </a:ext>
              </a:extLst>
            </p:cNvPr>
            <p:cNvSpPr/>
            <p:nvPr>
              <p:custDataLst>
                <p:tags r:id="rId24"/>
              </p:custDataLst>
            </p:nvPr>
          </p:nvSpPr>
          <p:spPr>
            <a:xfrm>
              <a:off x="7382358" y="5174183"/>
              <a:ext cx="52631" cy="114938"/>
            </a:xfrm>
            <a:custGeom>
              <a:avLst/>
              <a:gdLst/>
              <a:ahLst/>
              <a:cxnLst/>
              <a:rect l="0" t="0" r="0" b="0"/>
              <a:pathLst>
                <a:path w="52631" h="114938">
                  <a:moveTo>
                    <a:pt x="47142" y="26467"/>
                  </a:moveTo>
                  <a:lnTo>
                    <a:pt x="47142" y="26467"/>
                  </a:lnTo>
                  <a:lnTo>
                    <a:pt x="47142" y="16354"/>
                  </a:lnTo>
                  <a:lnTo>
                    <a:pt x="49964" y="8567"/>
                  </a:lnTo>
                  <a:lnTo>
                    <a:pt x="52198" y="5008"/>
                  </a:lnTo>
                  <a:lnTo>
                    <a:pt x="52630" y="2636"/>
                  </a:lnTo>
                  <a:lnTo>
                    <a:pt x="51859" y="1055"/>
                  </a:lnTo>
                  <a:lnTo>
                    <a:pt x="50287" y="0"/>
                  </a:lnTo>
                  <a:lnTo>
                    <a:pt x="49239" y="356"/>
                  </a:lnTo>
                  <a:lnTo>
                    <a:pt x="48540" y="1651"/>
                  </a:lnTo>
                  <a:lnTo>
                    <a:pt x="48073" y="3573"/>
                  </a:lnTo>
                  <a:lnTo>
                    <a:pt x="20710" y="30450"/>
                  </a:lnTo>
                  <a:lnTo>
                    <a:pt x="12498" y="46109"/>
                  </a:lnTo>
                  <a:lnTo>
                    <a:pt x="1958" y="82128"/>
                  </a:lnTo>
                  <a:lnTo>
                    <a:pt x="0" y="103667"/>
                  </a:lnTo>
                  <a:lnTo>
                    <a:pt x="2553" y="111225"/>
                  </a:lnTo>
                  <a:lnTo>
                    <a:pt x="4716" y="114722"/>
                  </a:lnTo>
                  <a:lnTo>
                    <a:pt x="8275" y="114937"/>
                  </a:lnTo>
                  <a:lnTo>
                    <a:pt x="17873" y="109531"/>
                  </a:lnTo>
                  <a:lnTo>
                    <a:pt x="35177" y="89531"/>
                  </a:lnTo>
                  <a:lnTo>
                    <a:pt x="41824" y="69666"/>
                  </a:lnTo>
                  <a:lnTo>
                    <a:pt x="46092" y="37587"/>
                  </a:lnTo>
                  <a:lnTo>
                    <a:pt x="37617" y="169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1" name="SMARTInkShape-990">
              <a:extLst>
                <a:ext uri="{FF2B5EF4-FFF2-40B4-BE49-F238E27FC236}">
                  <a16:creationId xmlns:a16="http://schemas.microsoft.com/office/drawing/2014/main" id="{C36177D6-5ECE-AEE9-CECE-C4D5519B6E00}"/>
                </a:ext>
              </a:extLst>
            </p:cNvPr>
            <p:cNvSpPr/>
            <p:nvPr>
              <p:custDataLst>
                <p:tags r:id="rId25"/>
              </p:custDataLst>
            </p:nvPr>
          </p:nvSpPr>
          <p:spPr>
            <a:xfrm>
              <a:off x="7277100" y="5105400"/>
              <a:ext cx="28576" cy="171451"/>
            </a:xfrm>
            <a:custGeom>
              <a:avLst/>
              <a:gdLst/>
              <a:ahLst/>
              <a:cxnLst/>
              <a:rect l="0" t="0" r="0" b="0"/>
              <a:pathLst>
                <a:path w="28576" h="171451">
                  <a:moveTo>
                    <a:pt x="28575" y="0"/>
                  </a:moveTo>
                  <a:lnTo>
                    <a:pt x="28575" y="0"/>
                  </a:lnTo>
                  <a:lnTo>
                    <a:pt x="27517" y="30397"/>
                  </a:lnTo>
                  <a:lnTo>
                    <a:pt x="19441" y="74297"/>
                  </a:lnTo>
                  <a:lnTo>
                    <a:pt x="5827" y="116294"/>
                  </a:lnTo>
                  <a:lnTo>
                    <a:pt x="0"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2" name="SMARTInkShape-991">
              <a:extLst>
                <a:ext uri="{FF2B5EF4-FFF2-40B4-BE49-F238E27FC236}">
                  <a16:creationId xmlns:a16="http://schemas.microsoft.com/office/drawing/2014/main" id="{6AB510A3-C1B2-275C-9A03-4FEBE2F36C11}"/>
                </a:ext>
              </a:extLst>
            </p:cNvPr>
            <p:cNvSpPr/>
            <p:nvPr>
              <p:custDataLst>
                <p:tags r:id="rId26"/>
              </p:custDataLst>
            </p:nvPr>
          </p:nvSpPr>
          <p:spPr>
            <a:xfrm>
              <a:off x="7191375" y="5119063"/>
              <a:ext cx="43505" cy="157788"/>
            </a:xfrm>
            <a:custGeom>
              <a:avLst/>
              <a:gdLst/>
              <a:ahLst/>
              <a:cxnLst/>
              <a:rect l="0" t="0" r="0" b="0"/>
              <a:pathLst>
                <a:path w="43505" h="157788">
                  <a:moveTo>
                    <a:pt x="19050" y="24437"/>
                  </a:moveTo>
                  <a:lnTo>
                    <a:pt x="19050" y="24437"/>
                  </a:lnTo>
                  <a:lnTo>
                    <a:pt x="24106" y="19381"/>
                  </a:lnTo>
                  <a:lnTo>
                    <a:pt x="26590" y="14076"/>
                  </a:lnTo>
                  <a:lnTo>
                    <a:pt x="27251" y="11180"/>
                  </a:lnTo>
                  <a:lnTo>
                    <a:pt x="28751" y="9249"/>
                  </a:lnTo>
                  <a:lnTo>
                    <a:pt x="36660" y="5895"/>
                  </a:lnTo>
                  <a:lnTo>
                    <a:pt x="37461" y="2791"/>
                  </a:lnTo>
                  <a:lnTo>
                    <a:pt x="37673" y="481"/>
                  </a:lnTo>
                  <a:lnTo>
                    <a:pt x="38874" y="0"/>
                  </a:lnTo>
                  <a:lnTo>
                    <a:pt x="43030" y="2288"/>
                  </a:lnTo>
                  <a:lnTo>
                    <a:pt x="43504" y="5437"/>
                  </a:lnTo>
                  <a:lnTo>
                    <a:pt x="39113" y="19983"/>
                  </a:lnTo>
                  <a:lnTo>
                    <a:pt x="22036" y="63959"/>
                  </a:lnTo>
                  <a:lnTo>
                    <a:pt x="11381" y="105293"/>
                  </a:lnTo>
                  <a:lnTo>
                    <a:pt x="0" y="1577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3" name="SMARTInkShape-992">
              <a:extLst>
                <a:ext uri="{FF2B5EF4-FFF2-40B4-BE49-F238E27FC236}">
                  <a16:creationId xmlns:a16="http://schemas.microsoft.com/office/drawing/2014/main" id="{F21CD2C7-9F50-B702-C6A8-94E611FD4929}"/>
                </a:ext>
              </a:extLst>
            </p:cNvPr>
            <p:cNvSpPr/>
            <p:nvPr>
              <p:custDataLst>
                <p:tags r:id="rId27"/>
              </p:custDataLst>
            </p:nvPr>
          </p:nvSpPr>
          <p:spPr>
            <a:xfrm>
              <a:off x="7049646" y="5163103"/>
              <a:ext cx="74345" cy="109043"/>
            </a:xfrm>
            <a:custGeom>
              <a:avLst/>
              <a:gdLst/>
              <a:ahLst/>
              <a:cxnLst/>
              <a:rect l="0" t="0" r="0" b="0"/>
              <a:pathLst>
                <a:path w="74345" h="109043">
                  <a:moveTo>
                    <a:pt x="65529" y="37547"/>
                  </a:moveTo>
                  <a:lnTo>
                    <a:pt x="65529" y="37547"/>
                  </a:lnTo>
                  <a:lnTo>
                    <a:pt x="70585" y="32491"/>
                  </a:lnTo>
                  <a:lnTo>
                    <a:pt x="71016" y="29943"/>
                  </a:lnTo>
                  <a:lnTo>
                    <a:pt x="70246" y="27186"/>
                  </a:lnTo>
                  <a:lnTo>
                    <a:pt x="67626" y="21300"/>
                  </a:lnTo>
                  <a:lnTo>
                    <a:pt x="65092" y="12037"/>
                  </a:lnTo>
                  <a:lnTo>
                    <a:pt x="60749" y="5749"/>
                  </a:lnTo>
                  <a:lnTo>
                    <a:pt x="55290" y="2247"/>
                  </a:lnTo>
                  <a:lnTo>
                    <a:pt x="48219" y="0"/>
                  </a:lnTo>
                  <a:lnTo>
                    <a:pt x="18447" y="20244"/>
                  </a:lnTo>
                  <a:lnTo>
                    <a:pt x="7561" y="31973"/>
                  </a:lnTo>
                  <a:lnTo>
                    <a:pt x="2724" y="44241"/>
                  </a:lnTo>
                  <a:lnTo>
                    <a:pt x="0" y="68105"/>
                  </a:lnTo>
                  <a:lnTo>
                    <a:pt x="5008" y="86054"/>
                  </a:lnTo>
                  <a:lnTo>
                    <a:pt x="13231" y="101439"/>
                  </a:lnTo>
                  <a:lnTo>
                    <a:pt x="20413" y="108277"/>
                  </a:lnTo>
                  <a:lnTo>
                    <a:pt x="24869" y="109042"/>
                  </a:lnTo>
                  <a:lnTo>
                    <a:pt x="35463" y="107070"/>
                  </a:lnTo>
                  <a:lnTo>
                    <a:pt x="47227" y="97021"/>
                  </a:lnTo>
                  <a:lnTo>
                    <a:pt x="66970" y="69756"/>
                  </a:lnTo>
                  <a:lnTo>
                    <a:pt x="72659" y="50383"/>
                  </a:lnTo>
                  <a:lnTo>
                    <a:pt x="74344" y="36293"/>
                  </a:lnTo>
                  <a:lnTo>
                    <a:pt x="65529" y="1849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4" name="SMARTInkShape-993">
              <a:extLst>
                <a:ext uri="{FF2B5EF4-FFF2-40B4-BE49-F238E27FC236}">
                  <a16:creationId xmlns:a16="http://schemas.microsoft.com/office/drawing/2014/main" id="{BAE6DA73-C12D-1C9D-C6DB-37F5E41F17FA}"/>
                </a:ext>
              </a:extLst>
            </p:cNvPr>
            <p:cNvSpPr/>
            <p:nvPr>
              <p:custDataLst>
                <p:tags r:id="rId28"/>
              </p:custDataLst>
            </p:nvPr>
          </p:nvSpPr>
          <p:spPr>
            <a:xfrm>
              <a:off x="6881088" y="5191633"/>
              <a:ext cx="129313" cy="18543"/>
            </a:xfrm>
            <a:custGeom>
              <a:avLst/>
              <a:gdLst/>
              <a:ahLst/>
              <a:cxnLst/>
              <a:rect l="0" t="0" r="0" b="0"/>
              <a:pathLst>
                <a:path w="129313" h="18543">
                  <a:moveTo>
                    <a:pt x="5487" y="18542"/>
                  </a:moveTo>
                  <a:lnTo>
                    <a:pt x="5487" y="18542"/>
                  </a:lnTo>
                  <a:lnTo>
                    <a:pt x="431" y="13486"/>
                  </a:lnTo>
                  <a:lnTo>
                    <a:pt x="0" y="10938"/>
                  </a:lnTo>
                  <a:lnTo>
                    <a:pt x="770" y="8181"/>
                  </a:lnTo>
                  <a:lnTo>
                    <a:pt x="2342" y="5285"/>
                  </a:lnTo>
                  <a:lnTo>
                    <a:pt x="12556" y="2067"/>
                  </a:lnTo>
                  <a:lnTo>
                    <a:pt x="50040" y="0"/>
                  </a:lnTo>
                  <a:lnTo>
                    <a:pt x="96093" y="6138"/>
                  </a:lnTo>
                  <a:lnTo>
                    <a:pt x="129312" y="90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5" name="SMARTInkShape-994">
              <a:extLst>
                <a:ext uri="{FF2B5EF4-FFF2-40B4-BE49-F238E27FC236}">
                  <a16:creationId xmlns:a16="http://schemas.microsoft.com/office/drawing/2014/main" id="{F6950F61-83C0-7E03-E5B8-AEB26059D918}"/>
                </a:ext>
              </a:extLst>
            </p:cNvPr>
            <p:cNvSpPr/>
            <p:nvPr>
              <p:custDataLst>
                <p:tags r:id="rId29"/>
              </p:custDataLst>
            </p:nvPr>
          </p:nvSpPr>
          <p:spPr>
            <a:xfrm>
              <a:off x="6881676" y="5048803"/>
              <a:ext cx="128725" cy="294723"/>
            </a:xfrm>
            <a:custGeom>
              <a:avLst/>
              <a:gdLst/>
              <a:ahLst/>
              <a:cxnLst/>
              <a:rect l="0" t="0" r="0" b="0"/>
              <a:pathLst>
                <a:path w="128725" h="294723">
                  <a:moveTo>
                    <a:pt x="128724" y="47072"/>
                  </a:moveTo>
                  <a:lnTo>
                    <a:pt x="128724" y="47072"/>
                  </a:lnTo>
                  <a:lnTo>
                    <a:pt x="128724" y="15158"/>
                  </a:lnTo>
                  <a:lnTo>
                    <a:pt x="125902" y="8899"/>
                  </a:lnTo>
                  <a:lnTo>
                    <a:pt x="123668" y="5749"/>
                  </a:lnTo>
                  <a:lnTo>
                    <a:pt x="118363" y="2248"/>
                  </a:lnTo>
                  <a:lnTo>
                    <a:pt x="111391" y="0"/>
                  </a:lnTo>
                  <a:lnTo>
                    <a:pt x="95014" y="9724"/>
                  </a:lnTo>
                  <a:lnTo>
                    <a:pt x="75109" y="31067"/>
                  </a:lnTo>
                  <a:lnTo>
                    <a:pt x="49420" y="74328"/>
                  </a:lnTo>
                  <a:lnTo>
                    <a:pt x="32437" y="110064"/>
                  </a:lnTo>
                  <a:lnTo>
                    <a:pt x="19981" y="153941"/>
                  </a:lnTo>
                  <a:lnTo>
                    <a:pt x="11602" y="179236"/>
                  </a:lnTo>
                  <a:lnTo>
                    <a:pt x="5827" y="221110"/>
                  </a:lnTo>
                  <a:lnTo>
                    <a:pt x="0" y="254567"/>
                  </a:lnTo>
                  <a:lnTo>
                    <a:pt x="4044" y="288806"/>
                  </a:lnTo>
                  <a:lnTo>
                    <a:pt x="5388" y="290778"/>
                  </a:lnTo>
                  <a:lnTo>
                    <a:pt x="14424" y="2947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6" name="SMARTInkShape-995">
              <a:extLst>
                <a:ext uri="{FF2B5EF4-FFF2-40B4-BE49-F238E27FC236}">
                  <a16:creationId xmlns:a16="http://schemas.microsoft.com/office/drawing/2014/main" id="{00167B18-A196-5AF3-E93B-A4485D97A3C4}"/>
                </a:ext>
              </a:extLst>
            </p:cNvPr>
            <p:cNvSpPr/>
            <p:nvPr>
              <p:custDataLst>
                <p:tags r:id="rId30"/>
              </p:custDataLst>
            </p:nvPr>
          </p:nvSpPr>
          <p:spPr>
            <a:xfrm>
              <a:off x="6496050" y="5136520"/>
              <a:ext cx="170237" cy="90678"/>
            </a:xfrm>
            <a:custGeom>
              <a:avLst/>
              <a:gdLst/>
              <a:ahLst/>
              <a:cxnLst/>
              <a:rect l="0" t="0" r="0" b="0"/>
              <a:pathLst>
                <a:path w="170237" h="90678">
                  <a:moveTo>
                    <a:pt x="0" y="35555"/>
                  </a:moveTo>
                  <a:lnTo>
                    <a:pt x="0" y="35555"/>
                  </a:lnTo>
                  <a:lnTo>
                    <a:pt x="39774" y="22298"/>
                  </a:lnTo>
                  <a:lnTo>
                    <a:pt x="55071" y="21902"/>
                  </a:lnTo>
                  <a:lnTo>
                    <a:pt x="97770" y="25922"/>
                  </a:lnTo>
                  <a:lnTo>
                    <a:pt x="144218" y="26029"/>
                  </a:lnTo>
                  <a:lnTo>
                    <a:pt x="150784" y="26030"/>
                  </a:lnTo>
                  <a:lnTo>
                    <a:pt x="139001" y="26030"/>
                  </a:lnTo>
                  <a:lnTo>
                    <a:pt x="124911" y="31086"/>
                  </a:lnTo>
                  <a:lnTo>
                    <a:pt x="107331" y="44344"/>
                  </a:lnTo>
                  <a:lnTo>
                    <a:pt x="93773" y="61678"/>
                  </a:lnTo>
                  <a:lnTo>
                    <a:pt x="92149" y="66729"/>
                  </a:lnTo>
                  <a:lnTo>
                    <a:pt x="92124" y="71154"/>
                  </a:lnTo>
                  <a:lnTo>
                    <a:pt x="94919" y="78893"/>
                  </a:lnTo>
                  <a:lnTo>
                    <a:pt x="99688" y="85861"/>
                  </a:lnTo>
                  <a:lnTo>
                    <a:pt x="108159" y="89663"/>
                  </a:lnTo>
                  <a:lnTo>
                    <a:pt x="113381" y="90677"/>
                  </a:lnTo>
                  <a:lnTo>
                    <a:pt x="127650" y="86159"/>
                  </a:lnTo>
                  <a:lnTo>
                    <a:pt x="157624" y="66012"/>
                  </a:lnTo>
                  <a:lnTo>
                    <a:pt x="165305" y="51208"/>
                  </a:lnTo>
                  <a:lnTo>
                    <a:pt x="170236" y="20891"/>
                  </a:lnTo>
                  <a:lnTo>
                    <a:pt x="168088" y="10340"/>
                  </a:lnTo>
                  <a:lnTo>
                    <a:pt x="166034" y="6045"/>
                  </a:lnTo>
                  <a:lnTo>
                    <a:pt x="162547" y="3181"/>
                  </a:lnTo>
                  <a:lnTo>
                    <a:pt x="153029" y="0"/>
                  </a:lnTo>
                  <a:lnTo>
                    <a:pt x="123825" y="69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7" name="SMARTInkShape-996">
              <a:extLst>
                <a:ext uri="{FF2B5EF4-FFF2-40B4-BE49-F238E27FC236}">
                  <a16:creationId xmlns:a16="http://schemas.microsoft.com/office/drawing/2014/main" id="{74A4A61B-F482-BD36-8E0A-BC47282DD98C}"/>
                </a:ext>
              </a:extLst>
            </p:cNvPr>
            <p:cNvSpPr/>
            <p:nvPr>
              <p:custDataLst>
                <p:tags r:id="rId31"/>
              </p:custDataLst>
            </p:nvPr>
          </p:nvSpPr>
          <p:spPr>
            <a:xfrm>
              <a:off x="6467906" y="5069132"/>
              <a:ext cx="104345" cy="188050"/>
            </a:xfrm>
            <a:custGeom>
              <a:avLst/>
              <a:gdLst/>
              <a:ahLst/>
              <a:cxnLst/>
              <a:rect l="0" t="0" r="0" b="0"/>
              <a:pathLst>
                <a:path w="104345" h="188050">
                  <a:moveTo>
                    <a:pt x="28144" y="26743"/>
                  </a:moveTo>
                  <a:lnTo>
                    <a:pt x="28144" y="26743"/>
                  </a:lnTo>
                  <a:lnTo>
                    <a:pt x="33200" y="21687"/>
                  </a:lnTo>
                  <a:lnTo>
                    <a:pt x="35682" y="16382"/>
                  </a:lnTo>
                  <a:lnTo>
                    <a:pt x="37553" y="0"/>
                  </a:lnTo>
                  <a:lnTo>
                    <a:pt x="36603" y="29730"/>
                  </a:lnTo>
                  <a:lnTo>
                    <a:pt x="27306" y="68255"/>
                  </a:lnTo>
                  <a:lnTo>
                    <a:pt x="18704" y="114643"/>
                  </a:lnTo>
                  <a:lnTo>
                    <a:pt x="9018" y="161146"/>
                  </a:lnTo>
                  <a:lnTo>
                    <a:pt x="0" y="186580"/>
                  </a:lnTo>
                  <a:lnTo>
                    <a:pt x="913" y="187276"/>
                  </a:lnTo>
                  <a:lnTo>
                    <a:pt x="4753" y="188049"/>
                  </a:lnTo>
                  <a:lnTo>
                    <a:pt x="29992" y="187487"/>
                  </a:lnTo>
                  <a:lnTo>
                    <a:pt x="70975" y="176902"/>
                  </a:lnTo>
                  <a:lnTo>
                    <a:pt x="98224" y="169519"/>
                  </a:lnTo>
                  <a:lnTo>
                    <a:pt x="104344" y="16009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5" name="SMARTInkShape-Group259">
            <a:extLst>
              <a:ext uri="{FF2B5EF4-FFF2-40B4-BE49-F238E27FC236}">
                <a16:creationId xmlns:a16="http://schemas.microsoft.com/office/drawing/2014/main" id="{0ACB36DC-7949-7F38-5E8C-55180458ECDD}"/>
              </a:ext>
            </a:extLst>
          </p:cNvPr>
          <p:cNvGrpSpPr/>
          <p:nvPr/>
        </p:nvGrpSpPr>
        <p:grpSpPr>
          <a:xfrm>
            <a:off x="7924800" y="5086350"/>
            <a:ext cx="1047751" cy="295276"/>
            <a:chOff x="7924800" y="5086350"/>
            <a:chExt cx="1047751" cy="295276"/>
          </a:xfrm>
        </p:grpSpPr>
        <p:sp>
          <p:nvSpPr>
            <p:cNvPr id="489" name="SMARTInkShape-997">
              <a:extLst>
                <a:ext uri="{FF2B5EF4-FFF2-40B4-BE49-F238E27FC236}">
                  <a16:creationId xmlns:a16="http://schemas.microsoft.com/office/drawing/2014/main" id="{C4E9541D-8A06-27DB-6471-29A1945F85D0}"/>
                </a:ext>
              </a:extLst>
            </p:cNvPr>
            <p:cNvSpPr/>
            <p:nvPr>
              <p:custDataLst>
                <p:tags r:id="rId17"/>
              </p:custDataLst>
            </p:nvPr>
          </p:nvSpPr>
          <p:spPr>
            <a:xfrm>
              <a:off x="8924925" y="5086350"/>
              <a:ext cx="47626" cy="295276"/>
            </a:xfrm>
            <a:custGeom>
              <a:avLst/>
              <a:gdLst/>
              <a:ahLst/>
              <a:cxnLst/>
              <a:rect l="0" t="0" r="0" b="0"/>
              <a:pathLst>
                <a:path w="47626" h="295276">
                  <a:moveTo>
                    <a:pt x="47625" y="0"/>
                  </a:moveTo>
                  <a:lnTo>
                    <a:pt x="47625" y="0"/>
                  </a:lnTo>
                  <a:lnTo>
                    <a:pt x="47625" y="38539"/>
                  </a:lnTo>
                  <a:lnTo>
                    <a:pt x="40019" y="83930"/>
                  </a:lnTo>
                  <a:lnTo>
                    <a:pt x="31149" y="126292"/>
                  </a:lnTo>
                  <a:lnTo>
                    <a:pt x="24027" y="170056"/>
                  </a:lnTo>
                  <a:lnTo>
                    <a:pt x="13488" y="216879"/>
                  </a:lnTo>
                  <a:lnTo>
                    <a:pt x="7487" y="258426"/>
                  </a:lnTo>
                  <a:lnTo>
                    <a:pt x="2218" y="276596"/>
                  </a:lnTo>
                  <a:lnTo>
                    <a:pt x="0" y="2952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SMARTInkShape-998">
              <a:extLst>
                <a:ext uri="{FF2B5EF4-FFF2-40B4-BE49-F238E27FC236}">
                  <a16:creationId xmlns:a16="http://schemas.microsoft.com/office/drawing/2014/main" id="{01B4FD0D-E3D2-8B01-7EE4-8D56594CD124}"/>
                </a:ext>
              </a:extLst>
            </p:cNvPr>
            <p:cNvSpPr/>
            <p:nvPr>
              <p:custDataLst>
                <p:tags r:id="rId18"/>
              </p:custDataLst>
            </p:nvPr>
          </p:nvSpPr>
          <p:spPr>
            <a:xfrm>
              <a:off x="8707785" y="5248427"/>
              <a:ext cx="159991" cy="88090"/>
            </a:xfrm>
            <a:custGeom>
              <a:avLst/>
              <a:gdLst/>
              <a:ahLst/>
              <a:cxnLst/>
              <a:rect l="0" t="0" r="0" b="0"/>
              <a:pathLst>
                <a:path w="159991" h="88090">
                  <a:moveTo>
                    <a:pt x="64740" y="28423"/>
                  </a:moveTo>
                  <a:lnTo>
                    <a:pt x="64740" y="28423"/>
                  </a:lnTo>
                  <a:lnTo>
                    <a:pt x="69797" y="28423"/>
                  </a:lnTo>
                  <a:lnTo>
                    <a:pt x="71286" y="27365"/>
                  </a:lnTo>
                  <a:lnTo>
                    <a:pt x="72278" y="25601"/>
                  </a:lnTo>
                  <a:lnTo>
                    <a:pt x="72942" y="23367"/>
                  </a:lnTo>
                  <a:lnTo>
                    <a:pt x="74442" y="21878"/>
                  </a:lnTo>
                  <a:lnTo>
                    <a:pt x="82349" y="19290"/>
                  </a:lnTo>
                  <a:lnTo>
                    <a:pt x="83149" y="16250"/>
                  </a:lnTo>
                  <a:lnTo>
                    <a:pt x="83778" y="360"/>
                  </a:lnTo>
                  <a:lnTo>
                    <a:pt x="78731" y="0"/>
                  </a:lnTo>
                  <a:lnTo>
                    <a:pt x="60418" y="4950"/>
                  </a:lnTo>
                  <a:lnTo>
                    <a:pt x="34450" y="22650"/>
                  </a:lnTo>
                  <a:lnTo>
                    <a:pt x="21663" y="35061"/>
                  </a:lnTo>
                  <a:lnTo>
                    <a:pt x="7861" y="60504"/>
                  </a:lnTo>
                  <a:lnTo>
                    <a:pt x="0" y="85677"/>
                  </a:lnTo>
                  <a:lnTo>
                    <a:pt x="413" y="87759"/>
                  </a:lnTo>
                  <a:lnTo>
                    <a:pt x="1748" y="88089"/>
                  </a:lnTo>
                  <a:lnTo>
                    <a:pt x="6052" y="85633"/>
                  </a:lnTo>
                  <a:lnTo>
                    <a:pt x="48221" y="52487"/>
                  </a:lnTo>
                  <a:lnTo>
                    <a:pt x="69697" y="23211"/>
                  </a:lnTo>
                  <a:lnTo>
                    <a:pt x="76185" y="9598"/>
                  </a:lnTo>
                  <a:lnTo>
                    <a:pt x="82287" y="1774"/>
                  </a:lnTo>
                  <a:lnTo>
                    <a:pt x="82789" y="2191"/>
                  </a:lnTo>
                  <a:lnTo>
                    <a:pt x="83344" y="5475"/>
                  </a:lnTo>
                  <a:lnTo>
                    <a:pt x="80769" y="10463"/>
                  </a:lnTo>
                  <a:lnTo>
                    <a:pt x="78600" y="13275"/>
                  </a:lnTo>
                  <a:lnTo>
                    <a:pt x="76191" y="22044"/>
                  </a:lnTo>
                  <a:lnTo>
                    <a:pt x="74377" y="58476"/>
                  </a:lnTo>
                  <a:lnTo>
                    <a:pt x="79354" y="74252"/>
                  </a:lnTo>
                  <a:lnTo>
                    <a:pt x="82951" y="78025"/>
                  </a:lnTo>
                  <a:lnTo>
                    <a:pt x="92589" y="82219"/>
                  </a:lnTo>
                  <a:lnTo>
                    <a:pt x="128455" y="85277"/>
                  </a:lnTo>
                  <a:lnTo>
                    <a:pt x="159990" y="760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SMARTInkShape-999">
              <a:extLst>
                <a:ext uri="{FF2B5EF4-FFF2-40B4-BE49-F238E27FC236}">
                  <a16:creationId xmlns:a16="http://schemas.microsoft.com/office/drawing/2014/main" id="{802E2784-0CD7-BDE5-6590-560D941FB17C}"/>
                </a:ext>
              </a:extLst>
            </p:cNvPr>
            <p:cNvSpPr/>
            <p:nvPr>
              <p:custDataLst>
                <p:tags r:id="rId19"/>
              </p:custDataLst>
            </p:nvPr>
          </p:nvSpPr>
          <p:spPr>
            <a:xfrm>
              <a:off x="8429625" y="5248451"/>
              <a:ext cx="228317" cy="85550"/>
            </a:xfrm>
            <a:custGeom>
              <a:avLst/>
              <a:gdLst/>
              <a:ahLst/>
              <a:cxnLst/>
              <a:rect l="0" t="0" r="0" b="0"/>
              <a:pathLst>
                <a:path w="228317" h="85550">
                  <a:moveTo>
                    <a:pt x="0" y="18874"/>
                  </a:moveTo>
                  <a:lnTo>
                    <a:pt x="0" y="18874"/>
                  </a:lnTo>
                  <a:lnTo>
                    <a:pt x="5056" y="18874"/>
                  </a:lnTo>
                  <a:lnTo>
                    <a:pt x="10361" y="16052"/>
                  </a:lnTo>
                  <a:lnTo>
                    <a:pt x="27446" y="5617"/>
                  </a:lnTo>
                  <a:lnTo>
                    <a:pt x="45365" y="332"/>
                  </a:lnTo>
                  <a:lnTo>
                    <a:pt x="49443" y="2873"/>
                  </a:lnTo>
                  <a:lnTo>
                    <a:pt x="52012" y="5031"/>
                  </a:lnTo>
                  <a:lnTo>
                    <a:pt x="54866" y="10252"/>
                  </a:lnTo>
                  <a:lnTo>
                    <a:pt x="56699" y="27284"/>
                  </a:lnTo>
                  <a:lnTo>
                    <a:pt x="54128" y="36018"/>
                  </a:lnTo>
                  <a:lnTo>
                    <a:pt x="50516" y="43427"/>
                  </a:lnTo>
                  <a:lnTo>
                    <a:pt x="48196" y="59629"/>
                  </a:lnTo>
                  <a:lnTo>
                    <a:pt x="47737" y="72785"/>
                  </a:lnTo>
                  <a:lnTo>
                    <a:pt x="42160" y="80872"/>
                  </a:lnTo>
                  <a:lnTo>
                    <a:pt x="44490" y="78884"/>
                  </a:lnTo>
                  <a:lnTo>
                    <a:pt x="46232" y="74473"/>
                  </a:lnTo>
                  <a:lnTo>
                    <a:pt x="46696" y="71815"/>
                  </a:lnTo>
                  <a:lnTo>
                    <a:pt x="62519" y="57961"/>
                  </a:lnTo>
                  <a:lnTo>
                    <a:pt x="87648" y="40863"/>
                  </a:lnTo>
                  <a:lnTo>
                    <a:pt x="106723" y="21023"/>
                  </a:lnTo>
                  <a:lnTo>
                    <a:pt x="132685" y="2836"/>
                  </a:lnTo>
                  <a:lnTo>
                    <a:pt x="142279" y="0"/>
                  </a:lnTo>
                  <a:lnTo>
                    <a:pt x="147755" y="4933"/>
                  </a:lnTo>
                  <a:lnTo>
                    <a:pt x="150336" y="10208"/>
                  </a:lnTo>
                  <a:lnTo>
                    <a:pt x="151993" y="27275"/>
                  </a:lnTo>
                  <a:lnTo>
                    <a:pt x="142987" y="73993"/>
                  </a:lnTo>
                  <a:lnTo>
                    <a:pt x="142908" y="70365"/>
                  </a:lnTo>
                  <a:lnTo>
                    <a:pt x="145712" y="65395"/>
                  </a:lnTo>
                  <a:lnTo>
                    <a:pt x="166729" y="43933"/>
                  </a:lnTo>
                  <a:lnTo>
                    <a:pt x="212154" y="9397"/>
                  </a:lnTo>
                  <a:lnTo>
                    <a:pt x="225351" y="1714"/>
                  </a:lnTo>
                  <a:lnTo>
                    <a:pt x="226433" y="2142"/>
                  </a:lnTo>
                  <a:lnTo>
                    <a:pt x="227156" y="3487"/>
                  </a:lnTo>
                  <a:lnTo>
                    <a:pt x="228316" y="18303"/>
                  </a:lnTo>
                  <a:lnTo>
                    <a:pt x="227485" y="40555"/>
                  </a:lnTo>
                  <a:lnTo>
                    <a:pt x="216838" y="66281"/>
                  </a:lnTo>
                  <a:lnTo>
                    <a:pt x="212789" y="72752"/>
                  </a:lnTo>
                  <a:lnTo>
                    <a:pt x="209550" y="855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SMARTInkShape-1000">
              <a:extLst>
                <a:ext uri="{FF2B5EF4-FFF2-40B4-BE49-F238E27FC236}">
                  <a16:creationId xmlns:a16="http://schemas.microsoft.com/office/drawing/2014/main" id="{A8214672-EA6D-BB18-BB31-B628902C4558}"/>
                </a:ext>
              </a:extLst>
            </p:cNvPr>
            <p:cNvSpPr/>
            <p:nvPr>
              <p:custDataLst>
                <p:tags r:id="rId20"/>
              </p:custDataLst>
            </p:nvPr>
          </p:nvSpPr>
          <p:spPr>
            <a:xfrm>
              <a:off x="8277225" y="5221568"/>
              <a:ext cx="180976" cy="111551"/>
            </a:xfrm>
            <a:custGeom>
              <a:avLst/>
              <a:gdLst/>
              <a:ahLst/>
              <a:cxnLst/>
              <a:rect l="0" t="0" r="0" b="0"/>
              <a:pathLst>
                <a:path w="180976" h="111551">
                  <a:moveTo>
                    <a:pt x="0" y="36232"/>
                  </a:moveTo>
                  <a:lnTo>
                    <a:pt x="0" y="36232"/>
                  </a:lnTo>
                  <a:lnTo>
                    <a:pt x="22120" y="16934"/>
                  </a:lnTo>
                  <a:lnTo>
                    <a:pt x="54597" y="932"/>
                  </a:lnTo>
                  <a:lnTo>
                    <a:pt x="58624" y="0"/>
                  </a:lnTo>
                  <a:lnTo>
                    <a:pt x="61307" y="1493"/>
                  </a:lnTo>
                  <a:lnTo>
                    <a:pt x="63096" y="4606"/>
                  </a:lnTo>
                  <a:lnTo>
                    <a:pt x="65615" y="21922"/>
                  </a:lnTo>
                  <a:lnTo>
                    <a:pt x="65477" y="65431"/>
                  </a:lnTo>
                  <a:lnTo>
                    <a:pt x="57537" y="109460"/>
                  </a:lnTo>
                  <a:lnTo>
                    <a:pt x="56350" y="110450"/>
                  </a:lnTo>
                  <a:lnTo>
                    <a:pt x="52208" y="111550"/>
                  </a:lnTo>
                  <a:lnTo>
                    <a:pt x="49623" y="110787"/>
                  </a:lnTo>
                  <a:lnTo>
                    <a:pt x="43927" y="107113"/>
                  </a:lnTo>
                  <a:lnTo>
                    <a:pt x="40690" y="96310"/>
                  </a:lnTo>
                  <a:lnTo>
                    <a:pt x="38612" y="68560"/>
                  </a:lnTo>
                  <a:lnTo>
                    <a:pt x="48364" y="44047"/>
                  </a:lnTo>
                  <a:lnTo>
                    <a:pt x="69717" y="21732"/>
                  </a:lnTo>
                  <a:lnTo>
                    <a:pt x="96151" y="6771"/>
                  </a:lnTo>
                  <a:lnTo>
                    <a:pt x="124092" y="692"/>
                  </a:lnTo>
                  <a:lnTo>
                    <a:pt x="140172" y="2093"/>
                  </a:lnTo>
                  <a:lnTo>
                    <a:pt x="180975" y="171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1001">
              <a:extLst>
                <a:ext uri="{FF2B5EF4-FFF2-40B4-BE49-F238E27FC236}">
                  <a16:creationId xmlns:a16="http://schemas.microsoft.com/office/drawing/2014/main" id="{BDC87ED7-757D-DAD6-CADF-116AEA6E484D}"/>
                </a:ext>
              </a:extLst>
            </p:cNvPr>
            <p:cNvSpPr/>
            <p:nvPr>
              <p:custDataLst>
                <p:tags r:id="rId21"/>
              </p:custDataLst>
            </p:nvPr>
          </p:nvSpPr>
          <p:spPr>
            <a:xfrm>
              <a:off x="8183611" y="5212007"/>
              <a:ext cx="72428" cy="127871"/>
            </a:xfrm>
            <a:custGeom>
              <a:avLst/>
              <a:gdLst/>
              <a:ahLst/>
              <a:cxnLst/>
              <a:rect l="0" t="0" r="0" b="0"/>
              <a:pathLst>
                <a:path w="72428" h="127871">
                  <a:moveTo>
                    <a:pt x="55514" y="26743"/>
                  </a:moveTo>
                  <a:lnTo>
                    <a:pt x="55514" y="26743"/>
                  </a:lnTo>
                  <a:lnTo>
                    <a:pt x="60570" y="21687"/>
                  </a:lnTo>
                  <a:lnTo>
                    <a:pt x="63053" y="16382"/>
                  </a:lnTo>
                  <a:lnTo>
                    <a:pt x="63716" y="13486"/>
                  </a:lnTo>
                  <a:lnTo>
                    <a:pt x="63099" y="10496"/>
                  </a:lnTo>
                  <a:lnTo>
                    <a:pt x="56722" y="0"/>
                  </a:lnTo>
                  <a:lnTo>
                    <a:pt x="55261" y="448"/>
                  </a:lnTo>
                  <a:lnTo>
                    <a:pt x="31733" y="16639"/>
                  </a:lnTo>
                  <a:lnTo>
                    <a:pt x="15894" y="37860"/>
                  </a:lnTo>
                  <a:lnTo>
                    <a:pt x="2047" y="83950"/>
                  </a:lnTo>
                  <a:lnTo>
                    <a:pt x="0" y="98382"/>
                  </a:lnTo>
                  <a:lnTo>
                    <a:pt x="4736" y="111852"/>
                  </a:lnTo>
                  <a:lnTo>
                    <a:pt x="8962" y="118407"/>
                  </a:lnTo>
                  <a:lnTo>
                    <a:pt x="13896" y="122778"/>
                  </a:lnTo>
                  <a:lnTo>
                    <a:pt x="25022" y="127633"/>
                  </a:lnTo>
                  <a:lnTo>
                    <a:pt x="29895" y="127870"/>
                  </a:lnTo>
                  <a:lnTo>
                    <a:pt x="38130" y="125312"/>
                  </a:lnTo>
                  <a:lnTo>
                    <a:pt x="53774" y="107807"/>
                  </a:lnTo>
                  <a:lnTo>
                    <a:pt x="60032" y="94170"/>
                  </a:lnTo>
                  <a:lnTo>
                    <a:pt x="72139" y="47844"/>
                  </a:lnTo>
                  <a:lnTo>
                    <a:pt x="72427" y="35063"/>
                  </a:lnTo>
                  <a:lnTo>
                    <a:pt x="65039" y="1721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1002">
              <a:extLst>
                <a:ext uri="{FF2B5EF4-FFF2-40B4-BE49-F238E27FC236}">
                  <a16:creationId xmlns:a16="http://schemas.microsoft.com/office/drawing/2014/main" id="{92D2E942-1CB1-E4DA-E8C7-1011C61C3141}"/>
                </a:ext>
              </a:extLst>
            </p:cNvPr>
            <p:cNvSpPr/>
            <p:nvPr>
              <p:custDataLst>
                <p:tags r:id="rId22"/>
              </p:custDataLst>
            </p:nvPr>
          </p:nvSpPr>
          <p:spPr>
            <a:xfrm>
              <a:off x="7924800" y="5210291"/>
              <a:ext cx="166863" cy="123710"/>
            </a:xfrm>
            <a:custGeom>
              <a:avLst/>
              <a:gdLst/>
              <a:ahLst/>
              <a:cxnLst/>
              <a:rect l="0" t="0" r="0" b="0"/>
              <a:pathLst>
                <a:path w="166863" h="123710">
                  <a:moveTo>
                    <a:pt x="0" y="9409"/>
                  </a:moveTo>
                  <a:lnTo>
                    <a:pt x="0" y="9409"/>
                  </a:lnTo>
                  <a:lnTo>
                    <a:pt x="5056" y="4353"/>
                  </a:lnTo>
                  <a:lnTo>
                    <a:pt x="13184" y="1870"/>
                  </a:lnTo>
                  <a:lnTo>
                    <a:pt x="40932" y="0"/>
                  </a:lnTo>
                  <a:lnTo>
                    <a:pt x="50295" y="5580"/>
                  </a:lnTo>
                  <a:lnTo>
                    <a:pt x="55755" y="10031"/>
                  </a:lnTo>
                  <a:lnTo>
                    <a:pt x="61822" y="29088"/>
                  </a:lnTo>
                  <a:lnTo>
                    <a:pt x="63460" y="52022"/>
                  </a:lnTo>
                  <a:lnTo>
                    <a:pt x="56784" y="96531"/>
                  </a:lnTo>
                  <a:lnTo>
                    <a:pt x="51867" y="108484"/>
                  </a:lnTo>
                  <a:lnTo>
                    <a:pt x="52570" y="110384"/>
                  </a:lnTo>
                  <a:lnTo>
                    <a:pt x="54097" y="111650"/>
                  </a:lnTo>
                  <a:lnTo>
                    <a:pt x="55114" y="110378"/>
                  </a:lnTo>
                  <a:lnTo>
                    <a:pt x="56245" y="103321"/>
                  </a:lnTo>
                  <a:lnTo>
                    <a:pt x="72108" y="75490"/>
                  </a:lnTo>
                  <a:lnTo>
                    <a:pt x="73472" y="69338"/>
                  </a:lnTo>
                  <a:lnTo>
                    <a:pt x="97419" y="31599"/>
                  </a:lnTo>
                  <a:lnTo>
                    <a:pt x="112709" y="17631"/>
                  </a:lnTo>
                  <a:lnTo>
                    <a:pt x="135701" y="6788"/>
                  </a:lnTo>
                  <a:lnTo>
                    <a:pt x="142325" y="5545"/>
                  </a:lnTo>
                  <a:lnTo>
                    <a:pt x="152509" y="6986"/>
                  </a:lnTo>
                  <a:lnTo>
                    <a:pt x="155647" y="8852"/>
                  </a:lnTo>
                  <a:lnTo>
                    <a:pt x="157740" y="11156"/>
                  </a:lnTo>
                  <a:lnTo>
                    <a:pt x="163507" y="27918"/>
                  </a:lnTo>
                  <a:lnTo>
                    <a:pt x="166862" y="47268"/>
                  </a:lnTo>
                  <a:lnTo>
                    <a:pt x="162785" y="90046"/>
                  </a:lnTo>
                  <a:lnTo>
                    <a:pt x="161925" y="1237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8" name="SMARTInkShape-Group260">
            <a:extLst>
              <a:ext uri="{FF2B5EF4-FFF2-40B4-BE49-F238E27FC236}">
                <a16:creationId xmlns:a16="http://schemas.microsoft.com/office/drawing/2014/main" id="{BD72F7AA-19B1-FBA6-0A10-32A0469E2AA3}"/>
              </a:ext>
            </a:extLst>
          </p:cNvPr>
          <p:cNvGrpSpPr/>
          <p:nvPr/>
        </p:nvGrpSpPr>
        <p:grpSpPr>
          <a:xfrm>
            <a:off x="4689806" y="5574027"/>
            <a:ext cx="348920" cy="128059"/>
            <a:chOff x="4689806" y="5574027"/>
            <a:chExt cx="348920" cy="128059"/>
          </a:xfrm>
        </p:grpSpPr>
        <p:sp>
          <p:nvSpPr>
            <p:cNvPr id="496" name="SMARTInkShape-1003">
              <a:extLst>
                <a:ext uri="{FF2B5EF4-FFF2-40B4-BE49-F238E27FC236}">
                  <a16:creationId xmlns:a16="http://schemas.microsoft.com/office/drawing/2014/main" id="{DB6393CC-51C5-931B-9B3B-447E3F2649D1}"/>
                </a:ext>
              </a:extLst>
            </p:cNvPr>
            <p:cNvSpPr/>
            <p:nvPr>
              <p:custDataLst>
                <p:tags r:id="rId15"/>
              </p:custDataLst>
            </p:nvPr>
          </p:nvSpPr>
          <p:spPr>
            <a:xfrm>
              <a:off x="4838700" y="5574027"/>
              <a:ext cx="200026" cy="128059"/>
            </a:xfrm>
            <a:custGeom>
              <a:avLst/>
              <a:gdLst/>
              <a:ahLst/>
              <a:cxnLst/>
              <a:rect l="0" t="0" r="0" b="0"/>
              <a:pathLst>
                <a:path w="200026" h="128059">
                  <a:moveTo>
                    <a:pt x="0" y="45723"/>
                  </a:moveTo>
                  <a:lnTo>
                    <a:pt x="0" y="45723"/>
                  </a:lnTo>
                  <a:lnTo>
                    <a:pt x="5056" y="45723"/>
                  </a:lnTo>
                  <a:lnTo>
                    <a:pt x="10361" y="40078"/>
                  </a:lnTo>
                  <a:lnTo>
                    <a:pt x="22390" y="24264"/>
                  </a:lnTo>
                  <a:lnTo>
                    <a:pt x="63081" y="0"/>
                  </a:lnTo>
                  <a:lnTo>
                    <a:pt x="70722" y="7410"/>
                  </a:lnTo>
                  <a:lnTo>
                    <a:pt x="75724" y="13832"/>
                  </a:lnTo>
                  <a:lnTo>
                    <a:pt x="81280" y="29432"/>
                  </a:lnTo>
                  <a:lnTo>
                    <a:pt x="82691" y="45891"/>
                  </a:lnTo>
                  <a:lnTo>
                    <a:pt x="70364" y="92222"/>
                  </a:lnTo>
                  <a:lnTo>
                    <a:pt x="68314" y="102725"/>
                  </a:lnTo>
                  <a:lnTo>
                    <a:pt x="50417" y="127951"/>
                  </a:lnTo>
                  <a:lnTo>
                    <a:pt x="48428" y="128058"/>
                  </a:lnTo>
                  <a:lnTo>
                    <a:pt x="43396" y="125355"/>
                  </a:lnTo>
                  <a:lnTo>
                    <a:pt x="42689" y="121036"/>
                  </a:lnTo>
                  <a:lnTo>
                    <a:pt x="44726" y="107770"/>
                  </a:lnTo>
                  <a:lnTo>
                    <a:pt x="56879" y="82451"/>
                  </a:lnTo>
                  <a:lnTo>
                    <a:pt x="78942" y="59898"/>
                  </a:lnTo>
                  <a:lnTo>
                    <a:pt x="105589" y="44866"/>
                  </a:lnTo>
                  <a:lnTo>
                    <a:pt x="147465" y="31364"/>
                  </a:lnTo>
                  <a:lnTo>
                    <a:pt x="200025" y="266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SMARTInkShape-1004">
              <a:extLst>
                <a:ext uri="{FF2B5EF4-FFF2-40B4-BE49-F238E27FC236}">
                  <a16:creationId xmlns:a16="http://schemas.microsoft.com/office/drawing/2014/main" id="{6D09B07B-13D4-0C01-5302-517F6B706300}"/>
                </a:ext>
              </a:extLst>
            </p:cNvPr>
            <p:cNvSpPr/>
            <p:nvPr>
              <p:custDataLst>
                <p:tags r:id="rId16"/>
              </p:custDataLst>
            </p:nvPr>
          </p:nvSpPr>
          <p:spPr>
            <a:xfrm>
              <a:off x="4689806" y="5576996"/>
              <a:ext cx="106751" cy="124684"/>
            </a:xfrm>
            <a:custGeom>
              <a:avLst/>
              <a:gdLst/>
              <a:ahLst/>
              <a:cxnLst/>
              <a:rect l="0" t="0" r="0" b="0"/>
              <a:pathLst>
                <a:path w="106751" h="124684">
                  <a:moveTo>
                    <a:pt x="91744" y="33229"/>
                  </a:moveTo>
                  <a:lnTo>
                    <a:pt x="91744" y="33229"/>
                  </a:lnTo>
                  <a:lnTo>
                    <a:pt x="91744" y="28173"/>
                  </a:lnTo>
                  <a:lnTo>
                    <a:pt x="92802" y="26684"/>
                  </a:lnTo>
                  <a:lnTo>
                    <a:pt x="94566" y="25690"/>
                  </a:lnTo>
                  <a:lnTo>
                    <a:pt x="100876" y="23820"/>
                  </a:lnTo>
                  <a:lnTo>
                    <a:pt x="101235" y="15513"/>
                  </a:lnTo>
                  <a:lnTo>
                    <a:pt x="102305" y="15068"/>
                  </a:lnTo>
                  <a:lnTo>
                    <a:pt x="106315" y="14574"/>
                  </a:lnTo>
                  <a:lnTo>
                    <a:pt x="106750" y="13384"/>
                  </a:lnTo>
                  <a:lnTo>
                    <a:pt x="104411" y="9240"/>
                  </a:lnTo>
                  <a:lnTo>
                    <a:pt x="102306" y="7711"/>
                  </a:lnTo>
                  <a:lnTo>
                    <a:pt x="91321" y="2436"/>
                  </a:lnTo>
                  <a:lnTo>
                    <a:pt x="88287" y="0"/>
                  </a:lnTo>
                  <a:lnTo>
                    <a:pt x="76450" y="116"/>
                  </a:lnTo>
                  <a:lnTo>
                    <a:pt x="60605" y="4754"/>
                  </a:lnTo>
                  <a:lnTo>
                    <a:pt x="35951" y="19265"/>
                  </a:lnTo>
                  <a:lnTo>
                    <a:pt x="8327" y="54411"/>
                  </a:lnTo>
                  <a:lnTo>
                    <a:pt x="1753" y="69455"/>
                  </a:lnTo>
                  <a:lnTo>
                    <a:pt x="0" y="76428"/>
                  </a:lnTo>
                  <a:lnTo>
                    <a:pt x="874" y="89823"/>
                  </a:lnTo>
                  <a:lnTo>
                    <a:pt x="5850" y="102832"/>
                  </a:lnTo>
                  <a:lnTo>
                    <a:pt x="19491" y="119939"/>
                  </a:lnTo>
                  <a:lnTo>
                    <a:pt x="27176" y="124683"/>
                  </a:lnTo>
                  <a:lnTo>
                    <a:pt x="39764" y="123970"/>
                  </a:lnTo>
                  <a:lnTo>
                    <a:pt x="68659" y="114889"/>
                  </a:lnTo>
                  <a:lnTo>
                    <a:pt x="79015" y="100566"/>
                  </a:lnTo>
                  <a:lnTo>
                    <a:pt x="87973" y="71525"/>
                  </a:lnTo>
                  <a:lnTo>
                    <a:pt x="89229" y="61935"/>
                  </a:lnTo>
                  <a:lnTo>
                    <a:pt x="84983" y="45634"/>
                  </a:lnTo>
                  <a:lnTo>
                    <a:pt x="80887" y="38324"/>
                  </a:lnTo>
                  <a:lnTo>
                    <a:pt x="34594" y="1417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99" name="SMARTInkShape-1005">
            <a:extLst>
              <a:ext uri="{FF2B5EF4-FFF2-40B4-BE49-F238E27FC236}">
                <a16:creationId xmlns:a16="http://schemas.microsoft.com/office/drawing/2014/main" id="{A7052D56-3A6F-85C0-1A24-4B296D57FD68}"/>
              </a:ext>
            </a:extLst>
          </p:cNvPr>
          <p:cNvSpPr/>
          <p:nvPr>
            <p:custDataLst>
              <p:tags r:id="rId10"/>
            </p:custDataLst>
          </p:nvPr>
        </p:nvSpPr>
        <p:spPr>
          <a:xfrm>
            <a:off x="5543550" y="5583091"/>
            <a:ext cx="209551" cy="131910"/>
          </a:xfrm>
          <a:custGeom>
            <a:avLst/>
            <a:gdLst/>
            <a:ahLst/>
            <a:cxnLst/>
            <a:rect l="0" t="0" r="0" b="0"/>
            <a:pathLst>
              <a:path w="209551" h="131910">
                <a:moveTo>
                  <a:pt x="0" y="17609"/>
                </a:moveTo>
                <a:lnTo>
                  <a:pt x="0" y="17609"/>
                </a:lnTo>
                <a:lnTo>
                  <a:pt x="5056" y="12553"/>
                </a:lnTo>
                <a:lnTo>
                  <a:pt x="13183" y="10070"/>
                </a:lnTo>
                <a:lnTo>
                  <a:pt x="18314" y="9408"/>
                </a:lnTo>
                <a:lnTo>
                  <a:pt x="21734" y="7908"/>
                </a:lnTo>
                <a:lnTo>
                  <a:pt x="24015" y="5850"/>
                </a:lnTo>
                <a:lnTo>
                  <a:pt x="25535" y="3420"/>
                </a:lnTo>
                <a:lnTo>
                  <a:pt x="27606" y="1799"/>
                </a:lnTo>
                <a:lnTo>
                  <a:pt x="32731" y="0"/>
                </a:lnTo>
                <a:lnTo>
                  <a:pt x="35579" y="1636"/>
                </a:lnTo>
                <a:lnTo>
                  <a:pt x="41565" y="9098"/>
                </a:lnTo>
                <a:lnTo>
                  <a:pt x="50886" y="30256"/>
                </a:lnTo>
                <a:lnTo>
                  <a:pt x="55294" y="61690"/>
                </a:lnTo>
                <a:lnTo>
                  <a:pt x="51543" y="87703"/>
                </a:lnTo>
                <a:lnTo>
                  <a:pt x="38594" y="130326"/>
                </a:lnTo>
                <a:lnTo>
                  <a:pt x="61980" y="85173"/>
                </a:lnTo>
                <a:lnTo>
                  <a:pt x="80924" y="57031"/>
                </a:lnTo>
                <a:lnTo>
                  <a:pt x="124447" y="21376"/>
                </a:lnTo>
                <a:lnTo>
                  <a:pt x="159931" y="4164"/>
                </a:lnTo>
                <a:lnTo>
                  <a:pt x="170918" y="1050"/>
                </a:lnTo>
                <a:lnTo>
                  <a:pt x="175328" y="2337"/>
                </a:lnTo>
                <a:lnTo>
                  <a:pt x="183051" y="9410"/>
                </a:lnTo>
                <a:lnTo>
                  <a:pt x="193350" y="35405"/>
                </a:lnTo>
                <a:lnTo>
                  <a:pt x="204495" y="80441"/>
                </a:lnTo>
                <a:lnTo>
                  <a:pt x="209419" y="119928"/>
                </a:lnTo>
                <a:lnTo>
                  <a:pt x="209550" y="1319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03" name="SMARTInkShape-Group262">
            <a:extLst>
              <a:ext uri="{FF2B5EF4-FFF2-40B4-BE49-F238E27FC236}">
                <a16:creationId xmlns:a16="http://schemas.microsoft.com/office/drawing/2014/main" id="{D02A3726-D9D8-7993-2432-D89EE29C777C}"/>
              </a:ext>
            </a:extLst>
          </p:cNvPr>
          <p:cNvGrpSpPr/>
          <p:nvPr/>
        </p:nvGrpSpPr>
        <p:grpSpPr>
          <a:xfrm>
            <a:off x="6047510" y="5515367"/>
            <a:ext cx="693535" cy="214834"/>
            <a:chOff x="6047510" y="5515367"/>
            <a:chExt cx="693535" cy="214834"/>
          </a:xfrm>
        </p:grpSpPr>
        <p:sp>
          <p:nvSpPr>
            <p:cNvPr id="500" name="SMARTInkShape-1006">
              <a:extLst>
                <a:ext uri="{FF2B5EF4-FFF2-40B4-BE49-F238E27FC236}">
                  <a16:creationId xmlns:a16="http://schemas.microsoft.com/office/drawing/2014/main" id="{6727ABF9-919F-108F-977E-9F8D143E1119}"/>
                </a:ext>
              </a:extLst>
            </p:cNvPr>
            <p:cNvSpPr/>
            <p:nvPr>
              <p:custDataLst>
                <p:tags r:id="rId12"/>
              </p:custDataLst>
            </p:nvPr>
          </p:nvSpPr>
          <p:spPr>
            <a:xfrm>
              <a:off x="6590755" y="5545452"/>
              <a:ext cx="150290" cy="184749"/>
            </a:xfrm>
            <a:custGeom>
              <a:avLst/>
              <a:gdLst/>
              <a:ahLst/>
              <a:cxnLst/>
              <a:rect l="0" t="0" r="0" b="0"/>
              <a:pathLst>
                <a:path w="150290" h="184749">
                  <a:moveTo>
                    <a:pt x="105320" y="45723"/>
                  </a:moveTo>
                  <a:lnTo>
                    <a:pt x="105320" y="45723"/>
                  </a:lnTo>
                  <a:lnTo>
                    <a:pt x="122653" y="14201"/>
                  </a:lnTo>
                  <a:lnTo>
                    <a:pt x="123862" y="4516"/>
                  </a:lnTo>
                  <a:lnTo>
                    <a:pt x="121914" y="2376"/>
                  </a:lnTo>
                  <a:lnTo>
                    <a:pt x="114106" y="0"/>
                  </a:lnTo>
                  <a:lnTo>
                    <a:pt x="103581" y="1765"/>
                  </a:lnTo>
                  <a:lnTo>
                    <a:pt x="61308" y="21002"/>
                  </a:lnTo>
                  <a:lnTo>
                    <a:pt x="26668" y="49157"/>
                  </a:lnTo>
                  <a:lnTo>
                    <a:pt x="4875" y="80372"/>
                  </a:lnTo>
                  <a:lnTo>
                    <a:pt x="0" y="106984"/>
                  </a:lnTo>
                  <a:lnTo>
                    <a:pt x="2419" y="133275"/>
                  </a:lnTo>
                  <a:lnTo>
                    <a:pt x="10550" y="152015"/>
                  </a:lnTo>
                  <a:lnTo>
                    <a:pt x="27028" y="174467"/>
                  </a:lnTo>
                  <a:lnTo>
                    <a:pt x="44771" y="182317"/>
                  </a:lnTo>
                  <a:lnTo>
                    <a:pt x="63593" y="184748"/>
                  </a:lnTo>
                  <a:lnTo>
                    <a:pt x="103301" y="174972"/>
                  </a:lnTo>
                  <a:lnTo>
                    <a:pt x="120650" y="163492"/>
                  </a:lnTo>
                  <a:lnTo>
                    <a:pt x="128240" y="155986"/>
                  </a:lnTo>
                  <a:lnTo>
                    <a:pt x="143978" y="120139"/>
                  </a:lnTo>
                  <a:lnTo>
                    <a:pt x="150289" y="91173"/>
                  </a:lnTo>
                  <a:lnTo>
                    <a:pt x="147101" y="59072"/>
                  </a:lnTo>
                  <a:lnTo>
                    <a:pt x="139412" y="40720"/>
                  </a:lnTo>
                  <a:lnTo>
                    <a:pt x="128939" y="26566"/>
                  </a:lnTo>
                  <a:lnTo>
                    <a:pt x="117229" y="16748"/>
                  </a:lnTo>
                  <a:lnTo>
                    <a:pt x="102146" y="11679"/>
                  </a:lnTo>
                  <a:lnTo>
                    <a:pt x="76745" y="76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SMARTInkShape-1007">
              <a:extLst>
                <a:ext uri="{FF2B5EF4-FFF2-40B4-BE49-F238E27FC236}">
                  <a16:creationId xmlns:a16="http://schemas.microsoft.com/office/drawing/2014/main" id="{CEE7EF4B-44DF-F3BC-8BA3-E80EEBD9A165}"/>
                </a:ext>
              </a:extLst>
            </p:cNvPr>
            <p:cNvSpPr/>
            <p:nvPr>
              <p:custDataLst>
                <p:tags r:id="rId13"/>
              </p:custDataLst>
            </p:nvPr>
          </p:nvSpPr>
          <p:spPr>
            <a:xfrm>
              <a:off x="6353175" y="5562775"/>
              <a:ext cx="122221" cy="146515"/>
            </a:xfrm>
            <a:custGeom>
              <a:avLst/>
              <a:gdLst/>
              <a:ahLst/>
              <a:cxnLst/>
              <a:rect l="0" t="0" r="0" b="0"/>
              <a:pathLst>
                <a:path w="122221" h="146515">
                  <a:moveTo>
                    <a:pt x="38100" y="9350"/>
                  </a:moveTo>
                  <a:lnTo>
                    <a:pt x="38100" y="9350"/>
                  </a:lnTo>
                  <a:lnTo>
                    <a:pt x="43156" y="4294"/>
                  </a:lnTo>
                  <a:lnTo>
                    <a:pt x="51283" y="1811"/>
                  </a:lnTo>
                  <a:lnTo>
                    <a:pt x="96408" y="0"/>
                  </a:lnTo>
                  <a:lnTo>
                    <a:pt x="111640" y="961"/>
                  </a:lnTo>
                  <a:lnTo>
                    <a:pt x="115701" y="2699"/>
                  </a:lnTo>
                  <a:lnTo>
                    <a:pt x="118409" y="4916"/>
                  </a:lnTo>
                  <a:lnTo>
                    <a:pt x="121418" y="10201"/>
                  </a:lnTo>
                  <a:lnTo>
                    <a:pt x="122220" y="13091"/>
                  </a:lnTo>
                  <a:lnTo>
                    <a:pt x="118294" y="32331"/>
                  </a:lnTo>
                  <a:lnTo>
                    <a:pt x="114847" y="37371"/>
                  </a:lnTo>
                  <a:lnTo>
                    <a:pt x="110430" y="40731"/>
                  </a:lnTo>
                  <a:lnTo>
                    <a:pt x="68321" y="64761"/>
                  </a:lnTo>
                  <a:lnTo>
                    <a:pt x="54707" y="71019"/>
                  </a:lnTo>
                  <a:lnTo>
                    <a:pt x="32434" y="75366"/>
                  </a:lnTo>
                  <a:lnTo>
                    <a:pt x="31147" y="74527"/>
                  </a:lnTo>
                  <a:lnTo>
                    <a:pt x="30290" y="72910"/>
                  </a:lnTo>
                  <a:lnTo>
                    <a:pt x="29719" y="70774"/>
                  </a:lnTo>
                  <a:lnTo>
                    <a:pt x="31454" y="69348"/>
                  </a:lnTo>
                  <a:lnTo>
                    <a:pt x="45067" y="67345"/>
                  </a:lnTo>
                  <a:lnTo>
                    <a:pt x="67681" y="67808"/>
                  </a:lnTo>
                  <a:lnTo>
                    <a:pt x="101314" y="79791"/>
                  </a:lnTo>
                  <a:lnTo>
                    <a:pt x="111350" y="88635"/>
                  </a:lnTo>
                  <a:lnTo>
                    <a:pt x="115509" y="93957"/>
                  </a:lnTo>
                  <a:lnTo>
                    <a:pt x="117222" y="99620"/>
                  </a:lnTo>
                  <a:lnTo>
                    <a:pt x="116305" y="111559"/>
                  </a:lnTo>
                  <a:lnTo>
                    <a:pt x="112367" y="121099"/>
                  </a:lnTo>
                  <a:lnTo>
                    <a:pt x="109837" y="125124"/>
                  </a:lnTo>
                  <a:lnTo>
                    <a:pt x="96162" y="135846"/>
                  </a:lnTo>
                  <a:lnTo>
                    <a:pt x="73648" y="145725"/>
                  </a:lnTo>
                  <a:lnTo>
                    <a:pt x="56016" y="146514"/>
                  </a:lnTo>
                  <a:lnTo>
                    <a:pt x="0" y="142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1008">
              <a:extLst>
                <a:ext uri="{FF2B5EF4-FFF2-40B4-BE49-F238E27FC236}">
                  <a16:creationId xmlns:a16="http://schemas.microsoft.com/office/drawing/2014/main" id="{6758AD6D-30F8-7BED-60A3-1AD52E1FC1DF}"/>
                </a:ext>
              </a:extLst>
            </p:cNvPr>
            <p:cNvSpPr/>
            <p:nvPr>
              <p:custDataLst>
                <p:tags r:id="rId14"/>
              </p:custDataLst>
            </p:nvPr>
          </p:nvSpPr>
          <p:spPr>
            <a:xfrm>
              <a:off x="6047510" y="5515367"/>
              <a:ext cx="161906" cy="199634"/>
            </a:xfrm>
            <a:custGeom>
              <a:avLst/>
              <a:gdLst/>
              <a:ahLst/>
              <a:cxnLst/>
              <a:rect l="0" t="0" r="0" b="0"/>
              <a:pathLst>
                <a:path w="161906" h="199634">
                  <a:moveTo>
                    <a:pt x="865" y="9133"/>
                  </a:moveTo>
                  <a:lnTo>
                    <a:pt x="865" y="9133"/>
                  </a:lnTo>
                  <a:lnTo>
                    <a:pt x="865" y="0"/>
                  </a:lnTo>
                  <a:lnTo>
                    <a:pt x="865" y="4781"/>
                  </a:lnTo>
                  <a:lnTo>
                    <a:pt x="3687" y="10021"/>
                  </a:lnTo>
                  <a:lnTo>
                    <a:pt x="5921" y="12900"/>
                  </a:lnTo>
                  <a:lnTo>
                    <a:pt x="52916" y="44667"/>
                  </a:lnTo>
                  <a:lnTo>
                    <a:pt x="96698" y="68350"/>
                  </a:lnTo>
                  <a:lnTo>
                    <a:pt x="141701" y="90701"/>
                  </a:lnTo>
                  <a:lnTo>
                    <a:pt x="159804" y="102372"/>
                  </a:lnTo>
                  <a:lnTo>
                    <a:pt x="160799" y="104101"/>
                  </a:lnTo>
                  <a:lnTo>
                    <a:pt x="161905" y="108844"/>
                  </a:lnTo>
                  <a:lnTo>
                    <a:pt x="161142" y="111590"/>
                  </a:lnTo>
                  <a:lnTo>
                    <a:pt x="157471" y="117463"/>
                  </a:lnTo>
                  <a:lnTo>
                    <a:pt x="144399" y="126721"/>
                  </a:lnTo>
                  <a:lnTo>
                    <a:pt x="104473" y="145320"/>
                  </a:lnTo>
                  <a:lnTo>
                    <a:pt x="87130" y="154326"/>
                  </a:lnTo>
                  <a:lnTo>
                    <a:pt x="47098" y="165640"/>
                  </a:lnTo>
                  <a:lnTo>
                    <a:pt x="4475" y="183840"/>
                  </a:lnTo>
                  <a:lnTo>
                    <a:pt x="1155" y="186987"/>
                  </a:lnTo>
                  <a:lnTo>
                    <a:pt x="0" y="190144"/>
                  </a:lnTo>
                  <a:lnTo>
                    <a:pt x="865" y="1996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4" name="SMARTInkShape-1009">
            <a:extLst>
              <a:ext uri="{FF2B5EF4-FFF2-40B4-BE49-F238E27FC236}">
                <a16:creationId xmlns:a16="http://schemas.microsoft.com/office/drawing/2014/main" id="{083FE139-9CAA-BE8E-00B2-358E5F8B738A}"/>
              </a:ext>
            </a:extLst>
          </p:cNvPr>
          <p:cNvSpPr/>
          <p:nvPr>
            <p:custDataLst>
              <p:tags r:id="rId11"/>
            </p:custDataLst>
          </p:nvPr>
        </p:nvSpPr>
        <p:spPr>
          <a:xfrm>
            <a:off x="6991350" y="5715000"/>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250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100(1 − </a:t>
            </a:r>
            <a:r>
              <a:rPr lang="el-GR" i="1" dirty="0">
                <a:latin typeface="Cambria Math" panose="02040503050406030204" pitchFamily="18" charset="0"/>
                <a:ea typeface="Cambria Math" panose="02040503050406030204" pitchFamily="18" charset="0"/>
              </a:rPr>
              <a:t>α</a:t>
            </a:r>
            <a:r>
              <a:rPr lang="en-US" dirty="0"/>
              <a:t>)% Confidence Interval for </a:t>
            </a:r>
            <a:r>
              <a:rPr lang="el-GR" i="1" dirty="0">
                <a:latin typeface="Cambria Math" panose="02040503050406030204" pitchFamily="18" charset="0"/>
                <a:ea typeface="Cambria Math" panose="02040503050406030204" pitchFamily="18" charset="0"/>
              </a:rPr>
              <a:t>μ</a:t>
            </a:r>
            <a:r>
              <a:rPr lang="en-US" i="1" baseline="-25000" dirty="0"/>
              <a:t>d</a:t>
            </a:r>
            <a:r>
              <a:rPr lang="en-US" dirty="0"/>
              <a:t> </a:t>
            </a:r>
          </a:p>
        </p:txBody>
      </p:sp>
      <p:grpSp>
        <p:nvGrpSpPr>
          <p:cNvPr id="321" name="SMARTInkShape-Group264">
            <a:extLst>
              <a:ext uri="{FF2B5EF4-FFF2-40B4-BE49-F238E27FC236}">
                <a16:creationId xmlns:a16="http://schemas.microsoft.com/office/drawing/2014/main" id="{4AA3045E-5F6C-861D-5B21-9F958BF3DBDB}"/>
              </a:ext>
            </a:extLst>
          </p:cNvPr>
          <p:cNvGrpSpPr/>
          <p:nvPr/>
        </p:nvGrpSpPr>
        <p:grpSpPr>
          <a:xfrm>
            <a:off x="7334250" y="4376894"/>
            <a:ext cx="647701" cy="252257"/>
            <a:chOff x="7334250" y="4376894"/>
            <a:chExt cx="647701" cy="252257"/>
          </a:xfrm>
        </p:grpSpPr>
        <p:sp>
          <p:nvSpPr>
            <p:cNvPr id="318" name="SMARTInkShape-1010">
              <a:extLst>
                <a:ext uri="{FF2B5EF4-FFF2-40B4-BE49-F238E27FC236}">
                  <a16:creationId xmlns:a16="http://schemas.microsoft.com/office/drawing/2014/main" id="{5A476A0A-C78F-C9BD-DA24-33E54A06B54F}"/>
                </a:ext>
              </a:extLst>
            </p:cNvPr>
            <p:cNvSpPr/>
            <p:nvPr>
              <p:custDataLst>
                <p:tags r:id="rId85"/>
              </p:custDataLst>
            </p:nvPr>
          </p:nvSpPr>
          <p:spPr>
            <a:xfrm>
              <a:off x="7334250" y="4378505"/>
              <a:ext cx="247651" cy="164921"/>
            </a:xfrm>
            <a:custGeom>
              <a:avLst/>
              <a:gdLst/>
              <a:ahLst/>
              <a:cxnLst/>
              <a:rect l="0" t="0" r="0" b="0"/>
              <a:pathLst>
                <a:path w="247651" h="164921">
                  <a:moveTo>
                    <a:pt x="0" y="98245"/>
                  </a:moveTo>
                  <a:lnTo>
                    <a:pt x="0" y="98245"/>
                  </a:lnTo>
                  <a:lnTo>
                    <a:pt x="13257" y="71730"/>
                  </a:lnTo>
                  <a:lnTo>
                    <a:pt x="24942" y="62472"/>
                  </a:lnTo>
                  <a:lnTo>
                    <a:pt x="37543" y="54829"/>
                  </a:lnTo>
                  <a:lnTo>
                    <a:pt x="51277" y="41300"/>
                  </a:lnTo>
                  <a:lnTo>
                    <a:pt x="73310" y="26305"/>
                  </a:lnTo>
                  <a:lnTo>
                    <a:pt x="91942" y="22606"/>
                  </a:lnTo>
                  <a:lnTo>
                    <a:pt x="96602" y="27939"/>
                  </a:lnTo>
                  <a:lnTo>
                    <a:pt x="99326" y="32324"/>
                  </a:lnTo>
                  <a:lnTo>
                    <a:pt x="103698" y="61117"/>
                  </a:lnTo>
                  <a:lnTo>
                    <a:pt x="104712" y="104819"/>
                  </a:lnTo>
                  <a:lnTo>
                    <a:pt x="104771" y="116564"/>
                  </a:lnTo>
                  <a:lnTo>
                    <a:pt x="104774" y="112022"/>
                  </a:lnTo>
                  <a:lnTo>
                    <a:pt x="125497" y="87608"/>
                  </a:lnTo>
                  <a:lnTo>
                    <a:pt x="169611" y="42983"/>
                  </a:lnTo>
                  <a:lnTo>
                    <a:pt x="214106" y="5984"/>
                  </a:lnTo>
                  <a:lnTo>
                    <a:pt x="218937" y="1812"/>
                  </a:lnTo>
                  <a:lnTo>
                    <a:pt x="223217" y="90"/>
                  </a:lnTo>
                  <a:lnTo>
                    <a:pt x="227127" y="0"/>
                  </a:lnTo>
                  <a:lnTo>
                    <a:pt x="235952" y="2403"/>
                  </a:lnTo>
                  <a:lnTo>
                    <a:pt x="236678" y="3659"/>
                  </a:lnTo>
                  <a:lnTo>
                    <a:pt x="237934" y="16200"/>
                  </a:lnTo>
                  <a:lnTo>
                    <a:pt x="238123" y="62385"/>
                  </a:lnTo>
                  <a:lnTo>
                    <a:pt x="238125" y="108802"/>
                  </a:lnTo>
                  <a:lnTo>
                    <a:pt x="238125" y="156191"/>
                  </a:lnTo>
                  <a:lnTo>
                    <a:pt x="239183" y="159101"/>
                  </a:lnTo>
                  <a:lnTo>
                    <a:pt x="247650" y="1649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SMARTInkShape-1011">
              <a:extLst>
                <a:ext uri="{FF2B5EF4-FFF2-40B4-BE49-F238E27FC236}">
                  <a16:creationId xmlns:a16="http://schemas.microsoft.com/office/drawing/2014/main" id="{48EAF44E-84D1-2D85-9DFE-97DFC8CF2345}"/>
                </a:ext>
              </a:extLst>
            </p:cNvPr>
            <p:cNvSpPr/>
            <p:nvPr>
              <p:custDataLst>
                <p:tags r:id="rId86"/>
              </p:custDataLst>
            </p:nvPr>
          </p:nvSpPr>
          <p:spPr>
            <a:xfrm>
              <a:off x="7690712" y="4457700"/>
              <a:ext cx="176939" cy="19051"/>
            </a:xfrm>
            <a:custGeom>
              <a:avLst/>
              <a:gdLst/>
              <a:ahLst/>
              <a:cxnLst/>
              <a:rect l="0" t="0" r="0" b="0"/>
              <a:pathLst>
                <a:path w="176939" h="19051">
                  <a:moveTo>
                    <a:pt x="5488" y="19050"/>
                  </a:moveTo>
                  <a:lnTo>
                    <a:pt x="5488" y="19050"/>
                  </a:lnTo>
                  <a:lnTo>
                    <a:pt x="0" y="19050"/>
                  </a:lnTo>
                  <a:lnTo>
                    <a:pt x="41840" y="19050"/>
                  </a:lnTo>
                  <a:lnTo>
                    <a:pt x="86831" y="12504"/>
                  </a:lnTo>
                  <a:lnTo>
                    <a:pt x="130199" y="4861"/>
                  </a:lnTo>
                  <a:lnTo>
                    <a:pt x="176938"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0" name="SMARTInkShape-1012">
              <a:extLst>
                <a:ext uri="{FF2B5EF4-FFF2-40B4-BE49-F238E27FC236}">
                  <a16:creationId xmlns:a16="http://schemas.microsoft.com/office/drawing/2014/main" id="{951C079B-AA78-B8BC-48B1-CD5EC196644B}"/>
                </a:ext>
              </a:extLst>
            </p:cNvPr>
            <p:cNvSpPr/>
            <p:nvPr>
              <p:custDataLst>
                <p:tags r:id="rId87"/>
              </p:custDataLst>
            </p:nvPr>
          </p:nvSpPr>
          <p:spPr>
            <a:xfrm>
              <a:off x="7943850" y="4376894"/>
              <a:ext cx="38101" cy="252257"/>
            </a:xfrm>
            <a:custGeom>
              <a:avLst/>
              <a:gdLst/>
              <a:ahLst/>
              <a:cxnLst/>
              <a:rect l="0" t="0" r="0" b="0"/>
              <a:pathLst>
                <a:path w="38101" h="252257">
                  <a:moveTo>
                    <a:pt x="0" y="14131"/>
                  </a:moveTo>
                  <a:lnTo>
                    <a:pt x="0" y="14131"/>
                  </a:lnTo>
                  <a:lnTo>
                    <a:pt x="13257" y="874"/>
                  </a:lnTo>
                  <a:lnTo>
                    <a:pt x="17305" y="0"/>
                  </a:lnTo>
                  <a:lnTo>
                    <a:pt x="27446" y="1854"/>
                  </a:lnTo>
                  <a:lnTo>
                    <a:pt x="30997" y="5947"/>
                  </a:lnTo>
                  <a:lnTo>
                    <a:pt x="34944" y="18960"/>
                  </a:lnTo>
                  <a:lnTo>
                    <a:pt x="37165" y="44137"/>
                  </a:lnTo>
                  <a:lnTo>
                    <a:pt x="29818" y="86724"/>
                  </a:lnTo>
                  <a:lnTo>
                    <a:pt x="22275" y="134225"/>
                  </a:lnTo>
                  <a:lnTo>
                    <a:pt x="19686" y="177005"/>
                  </a:lnTo>
                  <a:lnTo>
                    <a:pt x="22061" y="201032"/>
                  </a:lnTo>
                  <a:lnTo>
                    <a:pt x="38100" y="2522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27" name="SMARTInkShape-Group265">
            <a:extLst>
              <a:ext uri="{FF2B5EF4-FFF2-40B4-BE49-F238E27FC236}">
                <a16:creationId xmlns:a16="http://schemas.microsoft.com/office/drawing/2014/main" id="{3FD7D965-5C37-B1BA-2F37-8488DB8562D7}"/>
              </a:ext>
            </a:extLst>
          </p:cNvPr>
          <p:cNvGrpSpPr/>
          <p:nvPr/>
        </p:nvGrpSpPr>
        <p:grpSpPr>
          <a:xfrm>
            <a:off x="6433159" y="4286936"/>
            <a:ext cx="624867" cy="332690"/>
            <a:chOff x="6433159" y="4286936"/>
            <a:chExt cx="624867" cy="332690"/>
          </a:xfrm>
        </p:grpSpPr>
        <p:sp>
          <p:nvSpPr>
            <p:cNvPr id="322" name="SMARTInkShape-1013">
              <a:extLst>
                <a:ext uri="{FF2B5EF4-FFF2-40B4-BE49-F238E27FC236}">
                  <a16:creationId xmlns:a16="http://schemas.microsoft.com/office/drawing/2014/main" id="{78A0241F-7CB5-4F7B-8C8C-F5DEBB1EFE35}"/>
                </a:ext>
              </a:extLst>
            </p:cNvPr>
            <p:cNvSpPr/>
            <p:nvPr>
              <p:custDataLst>
                <p:tags r:id="rId80"/>
              </p:custDataLst>
            </p:nvPr>
          </p:nvSpPr>
          <p:spPr>
            <a:xfrm>
              <a:off x="6433159" y="4333875"/>
              <a:ext cx="119030" cy="224039"/>
            </a:xfrm>
            <a:custGeom>
              <a:avLst/>
              <a:gdLst/>
              <a:ahLst/>
              <a:cxnLst/>
              <a:rect l="0" t="0" r="0" b="0"/>
              <a:pathLst>
                <a:path w="119030" h="224039">
                  <a:moveTo>
                    <a:pt x="100991" y="152400"/>
                  </a:moveTo>
                  <a:lnTo>
                    <a:pt x="100991" y="152400"/>
                  </a:lnTo>
                  <a:lnTo>
                    <a:pt x="109191" y="152400"/>
                  </a:lnTo>
                  <a:lnTo>
                    <a:pt x="109633" y="151342"/>
                  </a:lnTo>
                  <a:lnTo>
                    <a:pt x="110400" y="144199"/>
                  </a:lnTo>
                  <a:lnTo>
                    <a:pt x="88123" y="120519"/>
                  </a:lnTo>
                  <a:lnTo>
                    <a:pt x="76222" y="117064"/>
                  </a:lnTo>
                  <a:lnTo>
                    <a:pt x="61407" y="116587"/>
                  </a:lnTo>
                  <a:lnTo>
                    <a:pt x="47768" y="119902"/>
                  </a:lnTo>
                  <a:lnTo>
                    <a:pt x="34650" y="130548"/>
                  </a:lnTo>
                  <a:lnTo>
                    <a:pt x="8982" y="158197"/>
                  </a:lnTo>
                  <a:lnTo>
                    <a:pt x="1890" y="176848"/>
                  </a:lnTo>
                  <a:lnTo>
                    <a:pt x="0" y="187749"/>
                  </a:lnTo>
                  <a:lnTo>
                    <a:pt x="3542" y="205505"/>
                  </a:lnTo>
                  <a:lnTo>
                    <a:pt x="7449" y="213204"/>
                  </a:lnTo>
                  <a:lnTo>
                    <a:pt x="13230" y="218336"/>
                  </a:lnTo>
                  <a:lnTo>
                    <a:pt x="28120" y="224038"/>
                  </a:lnTo>
                  <a:lnTo>
                    <a:pt x="45320" y="223750"/>
                  </a:lnTo>
                  <a:lnTo>
                    <a:pt x="77178" y="214942"/>
                  </a:lnTo>
                  <a:lnTo>
                    <a:pt x="87938" y="203480"/>
                  </a:lnTo>
                  <a:lnTo>
                    <a:pt x="108525" y="165194"/>
                  </a:lnTo>
                  <a:lnTo>
                    <a:pt x="116629" y="119149"/>
                  </a:lnTo>
                  <a:lnTo>
                    <a:pt x="119029" y="80459"/>
                  </a:lnTo>
                  <a:lnTo>
                    <a:pt x="118782" y="39999"/>
                  </a:lnTo>
                  <a:lnTo>
                    <a:pt x="11051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3" name="SMARTInkShape-1014">
              <a:extLst>
                <a:ext uri="{FF2B5EF4-FFF2-40B4-BE49-F238E27FC236}">
                  <a16:creationId xmlns:a16="http://schemas.microsoft.com/office/drawing/2014/main" id="{F03089EC-A05A-D9E9-FB8C-67250E11CA08}"/>
                </a:ext>
              </a:extLst>
            </p:cNvPr>
            <p:cNvSpPr/>
            <p:nvPr>
              <p:custDataLst>
                <p:tags r:id="rId81"/>
              </p:custDataLst>
            </p:nvPr>
          </p:nvSpPr>
          <p:spPr>
            <a:xfrm>
              <a:off x="6621366" y="4286936"/>
              <a:ext cx="160380" cy="332690"/>
            </a:xfrm>
            <a:custGeom>
              <a:avLst/>
              <a:gdLst/>
              <a:ahLst/>
              <a:cxnLst/>
              <a:rect l="0" t="0" r="0" b="0"/>
              <a:pathLst>
                <a:path w="160380" h="332690">
                  <a:moveTo>
                    <a:pt x="131859" y="94564"/>
                  </a:moveTo>
                  <a:lnTo>
                    <a:pt x="131859" y="94564"/>
                  </a:lnTo>
                  <a:lnTo>
                    <a:pt x="158326" y="77231"/>
                  </a:lnTo>
                  <a:lnTo>
                    <a:pt x="160018" y="60644"/>
                  </a:lnTo>
                  <a:lnTo>
                    <a:pt x="160379" y="35835"/>
                  </a:lnTo>
                  <a:lnTo>
                    <a:pt x="154765" y="25776"/>
                  </a:lnTo>
                  <a:lnTo>
                    <a:pt x="138971" y="7128"/>
                  </a:lnTo>
                  <a:lnTo>
                    <a:pt x="132198" y="2787"/>
                  </a:lnTo>
                  <a:lnTo>
                    <a:pt x="124601" y="858"/>
                  </a:lnTo>
                  <a:lnTo>
                    <a:pt x="114169" y="0"/>
                  </a:lnTo>
                  <a:lnTo>
                    <a:pt x="102477" y="5264"/>
                  </a:lnTo>
                  <a:lnTo>
                    <a:pt x="77725" y="25889"/>
                  </a:lnTo>
                  <a:lnTo>
                    <a:pt x="58787" y="54225"/>
                  </a:lnTo>
                  <a:lnTo>
                    <a:pt x="44826" y="94488"/>
                  </a:lnTo>
                  <a:lnTo>
                    <a:pt x="33987" y="129819"/>
                  </a:lnTo>
                  <a:lnTo>
                    <a:pt x="24073" y="170509"/>
                  </a:lnTo>
                  <a:lnTo>
                    <a:pt x="14433" y="216079"/>
                  </a:lnTo>
                  <a:lnTo>
                    <a:pt x="9931" y="258039"/>
                  </a:lnTo>
                  <a:lnTo>
                    <a:pt x="1862" y="300422"/>
                  </a:lnTo>
                  <a:lnTo>
                    <a:pt x="0" y="312351"/>
                  </a:lnTo>
                  <a:lnTo>
                    <a:pt x="1994" y="321180"/>
                  </a:lnTo>
                  <a:lnTo>
                    <a:pt x="8034" y="3326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4" name="SMARTInkShape-1015">
              <a:extLst>
                <a:ext uri="{FF2B5EF4-FFF2-40B4-BE49-F238E27FC236}">
                  <a16:creationId xmlns:a16="http://schemas.microsoft.com/office/drawing/2014/main" id="{5D47E6F7-D7BE-EB04-EEF6-65B7FC612FED}"/>
                </a:ext>
              </a:extLst>
            </p:cNvPr>
            <p:cNvSpPr/>
            <p:nvPr>
              <p:custDataLst>
                <p:tags r:id="rId82"/>
              </p:custDataLst>
            </p:nvPr>
          </p:nvSpPr>
          <p:spPr>
            <a:xfrm>
              <a:off x="6591300" y="4457700"/>
              <a:ext cx="161926" cy="38101"/>
            </a:xfrm>
            <a:custGeom>
              <a:avLst/>
              <a:gdLst/>
              <a:ahLst/>
              <a:cxnLst/>
              <a:rect l="0" t="0" r="0" b="0"/>
              <a:pathLst>
                <a:path w="161926" h="38101">
                  <a:moveTo>
                    <a:pt x="0" y="38100"/>
                  </a:moveTo>
                  <a:lnTo>
                    <a:pt x="0" y="38100"/>
                  </a:lnTo>
                  <a:lnTo>
                    <a:pt x="23370" y="19786"/>
                  </a:lnTo>
                  <a:lnTo>
                    <a:pt x="63491" y="5006"/>
                  </a:lnTo>
                  <a:lnTo>
                    <a:pt x="110876" y="659"/>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SMARTInkShape-1016">
              <a:extLst>
                <a:ext uri="{FF2B5EF4-FFF2-40B4-BE49-F238E27FC236}">
                  <a16:creationId xmlns:a16="http://schemas.microsoft.com/office/drawing/2014/main" id="{4A521869-E6CE-0776-353D-5A4F4F548C81}"/>
                </a:ext>
              </a:extLst>
            </p:cNvPr>
            <p:cNvSpPr/>
            <p:nvPr>
              <p:custDataLst>
                <p:tags r:id="rId83"/>
              </p:custDataLst>
            </p:nvPr>
          </p:nvSpPr>
          <p:spPr>
            <a:xfrm>
              <a:off x="6934200" y="4395886"/>
              <a:ext cx="114301" cy="14190"/>
            </a:xfrm>
            <a:custGeom>
              <a:avLst/>
              <a:gdLst/>
              <a:ahLst/>
              <a:cxnLst/>
              <a:rect l="0" t="0" r="0" b="0"/>
              <a:pathLst>
                <a:path w="114301" h="14190">
                  <a:moveTo>
                    <a:pt x="0" y="14189"/>
                  </a:moveTo>
                  <a:lnTo>
                    <a:pt x="0" y="14189"/>
                  </a:lnTo>
                  <a:lnTo>
                    <a:pt x="13257" y="14189"/>
                  </a:lnTo>
                  <a:lnTo>
                    <a:pt x="19297" y="11367"/>
                  </a:lnTo>
                  <a:lnTo>
                    <a:pt x="22390" y="9132"/>
                  </a:lnTo>
                  <a:lnTo>
                    <a:pt x="65893" y="0"/>
                  </a:lnTo>
                  <a:lnTo>
                    <a:pt x="80086" y="122"/>
                  </a:lnTo>
                  <a:lnTo>
                    <a:pt x="114300" y="46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6" name="SMARTInkShape-1017">
              <a:extLst>
                <a:ext uri="{FF2B5EF4-FFF2-40B4-BE49-F238E27FC236}">
                  <a16:creationId xmlns:a16="http://schemas.microsoft.com/office/drawing/2014/main" id="{125B7E4C-9678-3A2E-5C35-7E03A73ABD05}"/>
                </a:ext>
              </a:extLst>
            </p:cNvPr>
            <p:cNvSpPr/>
            <p:nvPr>
              <p:custDataLst>
                <p:tags r:id="rId84"/>
              </p:custDataLst>
            </p:nvPr>
          </p:nvSpPr>
          <p:spPr>
            <a:xfrm>
              <a:off x="6962775" y="4457817"/>
              <a:ext cx="95251" cy="9409"/>
            </a:xfrm>
            <a:custGeom>
              <a:avLst/>
              <a:gdLst/>
              <a:ahLst/>
              <a:cxnLst/>
              <a:rect l="0" t="0" r="0" b="0"/>
              <a:pathLst>
                <a:path w="95251" h="9409">
                  <a:moveTo>
                    <a:pt x="0" y="9408"/>
                  </a:moveTo>
                  <a:lnTo>
                    <a:pt x="0" y="9408"/>
                  </a:lnTo>
                  <a:lnTo>
                    <a:pt x="5056" y="4351"/>
                  </a:lnTo>
                  <a:lnTo>
                    <a:pt x="23370" y="1207"/>
                  </a:lnTo>
                  <a:lnTo>
                    <a:pt x="68378" y="0"/>
                  </a:lnTo>
                  <a:lnTo>
                    <a:pt x="95250" y="94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28" name="SMARTInkShape-1018">
            <a:extLst>
              <a:ext uri="{FF2B5EF4-FFF2-40B4-BE49-F238E27FC236}">
                <a16:creationId xmlns:a16="http://schemas.microsoft.com/office/drawing/2014/main" id="{C61A1792-61ED-56F7-667C-E7FD1344ECDC}"/>
              </a:ext>
            </a:extLst>
          </p:cNvPr>
          <p:cNvSpPr/>
          <p:nvPr>
            <p:custDataLst>
              <p:tags r:id="rId1"/>
            </p:custDataLst>
          </p:nvPr>
        </p:nvSpPr>
        <p:spPr>
          <a:xfrm>
            <a:off x="7372350" y="3876675"/>
            <a:ext cx="171451" cy="173720"/>
          </a:xfrm>
          <a:custGeom>
            <a:avLst/>
            <a:gdLst/>
            <a:ahLst/>
            <a:cxnLst/>
            <a:rect l="0" t="0" r="0" b="0"/>
            <a:pathLst>
              <a:path w="171451" h="173720">
                <a:moveTo>
                  <a:pt x="0" y="47625"/>
                </a:moveTo>
                <a:lnTo>
                  <a:pt x="0" y="47625"/>
                </a:lnTo>
                <a:lnTo>
                  <a:pt x="5056" y="47625"/>
                </a:lnTo>
                <a:lnTo>
                  <a:pt x="6547" y="46567"/>
                </a:lnTo>
                <a:lnTo>
                  <a:pt x="7540" y="44803"/>
                </a:lnTo>
                <a:lnTo>
                  <a:pt x="9134" y="39424"/>
                </a:lnTo>
                <a:lnTo>
                  <a:pt x="16064" y="86425"/>
                </a:lnTo>
                <a:lnTo>
                  <a:pt x="23713" y="125381"/>
                </a:lnTo>
                <a:lnTo>
                  <a:pt x="36278" y="160115"/>
                </a:lnTo>
                <a:lnTo>
                  <a:pt x="46462" y="170998"/>
                </a:lnTo>
                <a:lnTo>
                  <a:pt x="51083" y="173266"/>
                </a:lnTo>
                <a:lnTo>
                  <a:pt x="55222" y="173719"/>
                </a:lnTo>
                <a:lnTo>
                  <a:pt x="74526" y="166842"/>
                </a:lnTo>
                <a:lnTo>
                  <a:pt x="83570" y="155644"/>
                </a:lnTo>
                <a:lnTo>
                  <a:pt x="103056" y="112471"/>
                </a:lnTo>
                <a:lnTo>
                  <a:pt x="120742" y="73683"/>
                </a:lnTo>
                <a:lnTo>
                  <a:pt x="140698" y="33095"/>
                </a:lnTo>
                <a:lnTo>
                  <a:pt x="149316" y="18942"/>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40" name="SMARTInkShape-Group267">
            <a:extLst>
              <a:ext uri="{FF2B5EF4-FFF2-40B4-BE49-F238E27FC236}">
                <a16:creationId xmlns:a16="http://schemas.microsoft.com/office/drawing/2014/main" id="{7E2FED36-3517-0EF5-7ACA-8E1B048719CA}"/>
              </a:ext>
            </a:extLst>
          </p:cNvPr>
          <p:cNvGrpSpPr/>
          <p:nvPr/>
        </p:nvGrpSpPr>
        <p:grpSpPr>
          <a:xfrm>
            <a:off x="7175103" y="3409950"/>
            <a:ext cx="1044973" cy="613464"/>
            <a:chOff x="7175103" y="3409950"/>
            <a:chExt cx="1044973" cy="613464"/>
          </a:xfrm>
        </p:grpSpPr>
        <p:sp>
          <p:nvSpPr>
            <p:cNvPr id="329" name="SMARTInkShape-1019">
              <a:extLst>
                <a:ext uri="{FF2B5EF4-FFF2-40B4-BE49-F238E27FC236}">
                  <a16:creationId xmlns:a16="http://schemas.microsoft.com/office/drawing/2014/main" id="{A1608C6F-DC95-CDE7-3E12-B59A8ABC53E1}"/>
                </a:ext>
              </a:extLst>
            </p:cNvPr>
            <p:cNvSpPr/>
            <p:nvPr>
              <p:custDataLst>
                <p:tags r:id="rId69"/>
              </p:custDataLst>
            </p:nvPr>
          </p:nvSpPr>
          <p:spPr>
            <a:xfrm>
              <a:off x="7175103" y="3534364"/>
              <a:ext cx="168673" cy="110009"/>
            </a:xfrm>
            <a:custGeom>
              <a:avLst/>
              <a:gdLst/>
              <a:ahLst/>
              <a:cxnLst/>
              <a:rect l="0" t="0" r="0" b="0"/>
              <a:pathLst>
                <a:path w="168673" h="110009">
                  <a:moveTo>
                    <a:pt x="111522" y="8936"/>
                  </a:moveTo>
                  <a:lnTo>
                    <a:pt x="111522" y="8936"/>
                  </a:lnTo>
                  <a:lnTo>
                    <a:pt x="111522" y="3879"/>
                  </a:lnTo>
                  <a:lnTo>
                    <a:pt x="110464" y="2390"/>
                  </a:lnTo>
                  <a:lnTo>
                    <a:pt x="108700" y="1397"/>
                  </a:lnTo>
                  <a:lnTo>
                    <a:pt x="98338" y="0"/>
                  </a:lnTo>
                  <a:lnTo>
                    <a:pt x="76219" y="2408"/>
                  </a:lnTo>
                  <a:lnTo>
                    <a:pt x="51320" y="9824"/>
                  </a:lnTo>
                  <a:lnTo>
                    <a:pt x="23313" y="26868"/>
                  </a:lnTo>
                  <a:lnTo>
                    <a:pt x="11287" y="41247"/>
                  </a:lnTo>
                  <a:lnTo>
                    <a:pt x="3473" y="57163"/>
                  </a:lnTo>
                  <a:lnTo>
                    <a:pt x="0" y="71293"/>
                  </a:lnTo>
                  <a:lnTo>
                    <a:pt x="1278" y="84628"/>
                  </a:lnTo>
                  <a:lnTo>
                    <a:pt x="3101" y="91147"/>
                  </a:lnTo>
                  <a:lnTo>
                    <a:pt x="10771" y="101213"/>
                  </a:lnTo>
                  <a:lnTo>
                    <a:pt x="15780" y="105379"/>
                  </a:lnTo>
                  <a:lnTo>
                    <a:pt x="32634" y="110008"/>
                  </a:lnTo>
                  <a:lnTo>
                    <a:pt x="65922" y="109791"/>
                  </a:lnTo>
                  <a:lnTo>
                    <a:pt x="108025" y="104924"/>
                  </a:lnTo>
                  <a:lnTo>
                    <a:pt x="168672" y="9466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0" name="SMARTInkShape-1020">
              <a:extLst>
                <a:ext uri="{FF2B5EF4-FFF2-40B4-BE49-F238E27FC236}">
                  <a16:creationId xmlns:a16="http://schemas.microsoft.com/office/drawing/2014/main" id="{6F5152EF-D875-1FAF-A18F-952A910EFBF8}"/>
                </a:ext>
              </a:extLst>
            </p:cNvPr>
            <p:cNvSpPr/>
            <p:nvPr>
              <p:custDataLst>
                <p:tags r:id="rId70"/>
              </p:custDataLst>
            </p:nvPr>
          </p:nvSpPr>
          <p:spPr>
            <a:xfrm>
              <a:off x="7334250" y="3526199"/>
              <a:ext cx="257176" cy="119682"/>
            </a:xfrm>
            <a:custGeom>
              <a:avLst/>
              <a:gdLst/>
              <a:ahLst/>
              <a:cxnLst/>
              <a:rect l="0" t="0" r="0" b="0"/>
              <a:pathLst>
                <a:path w="257176" h="119682">
                  <a:moveTo>
                    <a:pt x="0" y="36151"/>
                  </a:moveTo>
                  <a:lnTo>
                    <a:pt x="0" y="36151"/>
                  </a:lnTo>
                  <a:lnTo>
                    <a:pt x="5056" y="26038"/>
                  </a:lnTo>
                  <a:lnTo>
                    <a:pt x="13184" y="18251"/>
                  </a:lnTo>
                  <a:lnTo>
                    <a:pt x="35648" y="4628"/>
                  </a:lnTo>
                  <a:lnTo>
                    <a:pt x="59245" y="0"/>
                  </a:lnTo>
                  <a:lnTo>
                    <a:pt x="71486" y="1739"/>
                  </a:lnTo>
                  <a:lnTo>
                    <a:pt x="76233" y="3685"/>
                  </a:lnTo>
                  <a:lnTo>
                    <a:pt x="84329" y="11491"/>
                  </a:lnTo>
                  <a:lnTo>
                    <a:pt x="101416" y="40900"/>
                  </a:lnTo>
                  <a:lnTo>
                    <a:pt x="117450" y="84401"/>
                  </a:lnTo>
                  <a:lnTo>
                    <a:pt x="118170" y="97460"/>
                  </a:lnTo>
                  <a:lnTo>
                    <a:pt x="114961" y="106791"/>
                  </a:lnTo>
                  <a:lnTo>
                    <a:pt x="110008" y="114466"/>
                  </a:lnTo>
                  <a:lnTo>
                    <a:pt x="106148" y="116936"/>
                  </a:lnTo>
                  <a:lnTo>
                    <a:pt x="96213" y="119681"/>
                  </a:lnTo>
                  <a:lnTo>
                    <a:pt x="91658" y="119354"/>
                  </a:lnTo>
                  <a:lnTo>
                    <a:pt x="83776" y="116169"/>
                  </a:lnTo>
                  <a:lnTo>
                    <a:pt x="81251" y="112779"/>
                  </a:lnTo>
                  <a:lnTo>
                    <a:pt x="78445" y="103369"/>
                  </a:lnTo>
                  <a:lnTo>
                    <a:pt x="81921" y="81115"/>
                  </a:lnTo>
                  <a:lnTo>
                    <a:pt x="89654" y="59469"/>
                  </a:lnTo>
                  <a:lnTo>
                    <a:pt x="101230" y="48984"/>
                  </a:lnTo>
                  <a:lnTo>
                    <a:pt x="142604" y="24749"/>
                  </a:lnTo>
                  <a:lnTo>
                    <a:pt x="182403" y="13052"/>
                  </a:lnTo>
                  <a:lnTo>
                    <a:pt x="204917" y="9199"/>
                  </a:lnTo>
                  <a:lnTo>
                    <a:pt x="218427" y="13942"/>
                  </a:lnTo>
                  <a:lnTo>
                    <a:pt x="231487" y="20989"/>
                  </a:lnTo>
                  <a:lnTo>
                    <a:pt x="257175" y="266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1" name="SMARTInkShape-1021">
              <a:extLst>
                <a:ext uri="{FF2B5EF4-FFF2-40B4-BE49-F238E27FC236}">
                  <a16:creationId xmlns:a16="http://schemas.microsoft.com/office/drawing/2014/main" id="{33F3BA7C-879A-3DE1-BB4F-A8DD4D60879F}"/>
                </a:ext>
              </a:extLst>
            </p:cNvPr>
            <p:cNvSpPr/>
            <p:nvPr>
              <p:custDataLst>
                <p:tags r:id="rId71"/>
              </p:custDataLst>
            </p:nvPr>
          </p:nvSpPr>
          <p:spPr>
            <a:xfrm>
              <a:off x="7648575" y="3581400"/>
              <a:ext cx="9411" cy="66676"/>
            </a:xfrm>
            <a:custGeom>
              <a:avLst/>
              <a:gdLst/>
              <a:ahLst/>
              <a:cxnLst/>
              <a:rect l="0" t="0" r="0" b="0"/>
              <a:pathLst>
                <a:path w="9411" h="66676">
                  <a:moveTo>
                    <a:pt x="0" y="0"/>
                  </a:moveTo>
                  <a:lnTo>
                    <a:pt x="0" y="0"/>
                  </a:lnTo>
                  <a:lnTo>
                    <a:pt x="9134" y="0"/>
                  </a:lnTo>
                  <a:lnTo>
                    <a:pt x="9410" y="10113"/>
                  </a:lnTo>
                  <a:lnTo>
                    <a:pt x="6652" y="17900"/>
                  </a:lnTo>
                  <a:lnTo>
                    <a:pt x="1314" y="26467"/>
                  </a:lnTo>
                  <a:lnTo>
                    <a:pt x="0" y="666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2" name="SMARTInkShape-1022">
              <a:extLst>
                <a:ext uri="{FF2B5EF4-FFF2-40B4-BE49-F238E27FC236}">
                  <a16:creationId xmlns:a16="http://schemas.microsoft.com/office/drawing/2014/main" id="{F242A0A5-C671-A677-CF2C-AA7241A1000B}"/>
                </a:ext>
              </a:extLst>
            </p:cNvPr>
            <p:cNvSpPr/>
            <p:nvPr>
              <p:custDataLst>
                <p:tags r:id="rId72"/>
              </p:custDataLst>
            </p:nvPr>
          </p:nvSpPr>
          <p:spPr>
            <a:xfrm>
              <a:off x="7686675" y="3486150"/>
              <a:ext cx="9526" cy="28576"/>
            </a:xfrm>
            <a:custGeom>
              <a:avLst/>
              <a:gdLst/>
              <a:ahLst/>
              <a:cxnLst/>
              <a:rect l="0" t="0" r="0" b="0"/>
              <a:pathLst>
                <a:path w="9526" h="28576">
                  <a:moveTo>
                    <a:pt x="0" y="28575"/>
                  </a:moveTo>
                  <a:lnTo>
                    <a:pt x="0" y="28575"/>
                  </a:lnTo>
                  <a:lnTo>
                    <a:pt x="0" y="18462"/>
                  </a:lnTo>
                  <a:lnTo>
                    <a:pt x="2822" y="1067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3" name="SMARTInkShape-1023">
              <a:extLst>
                <a:ext uri="{FF2B5EF4-FFF2-40B4-BE49-F238E27FC236}">
                  <a16:creationId xmlns:a16="http://schemas.microsoft.com/office/drawing/2014/main" id="{7BEA9455-CAD4-4DBC-EF8F-6914EA84E66F}"/>
                </a:ext>
              </a:extLst>
            </p:cNvPr>
            <p:cNvSpPr/>
            <p:nvPr>
              <p:custDataLst>
                <p:tags r:id="rId73"/>
              </p:custDataLst>
            </p:nvPr>
          </p:nvSpPr>
          <p:spPr>
            <a:xfrm>
              <a:off x="7772531" y="3409950"/>
              <a:ext cx="85595" cy="227998"/>
            </a:xfrm>
            <a:custGeom>
              <a:avLst/>
              <a:gdLst/>
              <a:ahLst/>
              <a:cxnLst/>
              <a:rect l="0" t="0" r="0" b="0"/>
              <a:pathLst>
                <a:path w="85595" h="227998">
                  <a:moveTo>
                    <a:pt x="28444" y="0"/>
                  </a:moveTo>
                  <a:lnTo>
                    <a:pt x="28444" y="0"/>
                  </a:lnTo>
                  <a:lnTo>
                    <a:pt x="36645" y="0"/>
                  </a:lnTo>
                  <a:lnTo>
                    <a:pt x="37578" y="10113"/>
                  </a:lnTo>
                  <a:lnTo>
                    <a:pt x="30287" y="47702"/>
                  </a:lnTo>
                  <a:lnTo>
                    <a:pt x="18655" y="93070"/>
                  </a:lnTo>
                  <a:lnTo>
                    <a:pt x="9556" y="137101"/>
                  </a:lnTo>
                  <a:lnTo>
                    <a:pt x="1353" y="179417"/>
                  </a:lnTo>
                  <a:lnTo>
                    <a:pt x="0" y="210986"/>
                  </a:lnTo>
                  <a:lnTo>
                    <a:pt x="2073" y="214740"/>
                  </a:lnTo>
                  <a:lnTo>
                    <a:pt x="10021" y="221735"/>
                  </a:lnTo>
                  <a:lnTo>
                    <a:pt x="17787" y="225549"/>
                  </a:lnTo>
                  <a:lnTo>
                    <a:pt x="31395" y="227997"/>
                  </a:lnTo>
                  <a:lnTo>
                    <a:pt x="58424" y="227423"/>
                  </a:lnTo>
                  <a:lnTo>
                    <a:pt x="85594" y="2190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4" name="SMARTInkShape-1024">
              <a:extLst>
                <a:ext uri="{FF2B5EF4-FFF2-40B4-BE49-F238E27FC236}">
                  <a16:creationId xmlns:a16="http://schemas.microsoft.com/office/drawing/2014/main" id="{4A24EC76-E09C-E43B-9907-172DB1DDC28D}"/>
                </a:ext>
              </a:extLst>
            </p:cNvPr>
            <p:cNvSpPr/>
            <p:nvPr>
              <p:custDataLst>
                <p:tags r:id="rId74"/>
              </p:custDataLst>
            </p:nvPr>
          </p:nvSpPr>
          <p:spPr>
            <a:xfrm>
              <a:off x="7791450" y="3529509"/>
              <a:ext cx="133351" cy="32842"/>
            </a:xfrm>
            <a:custGeom>
              <a:avLst/>
              <a:gdLst/>
              <a:ahLst/>
              <a:cxnLst/>
              <a:rect l="0" t="0" r="0" b="0"/>
              <a:pathLst>
                <a:path w="133351" h="32842">
                  <a:moveTo>
                    <a:pt x="0" y="32841"/>
                  </a:moveTo>
                  <a:lnTo>
                    <a:pt x="0" y="32841"/>
                  </a:lnTo>
                  <a:lnTo>
                    <a:pt x="0" y="27784"/>
                  </a:lnTo>
                  <a:lnTo>
                    <a:pt x="8467" y="22480"/>
                  </a:lnTo>
                  <a:lnTo>
                    <a:pt x="49799" y="7331"/>
                  </a:lnTo>
                  <a:lnTo>
                    <a:pt x="84135" y="0"/>
                  </a:lnTo>
                  <a:lnTo>
                    <a:pt x="133350" y="42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5" name="SMARTInkShape-1025">
              <a:extLst>
                <a:ext uri="{FF2B5EF4-FFF2-40B4-BE49-F238E27FC236}">
                  <a16:creationId xmlns:a16="http://schemas.microsoft.com/office/drawing/2014/main" id="{AD99022F-1047-4FA9-41E7-46629A6A3706}"/>
                </a:ext>
              </a:extLst>
            </p:cNvPr>
            <p:cNvSpPr/>
            <p:nvPr>
              <p:custDataLst>
                <p:tags r:id="rId75"/>
              </p:custDataLst>
            </p:nvPr>
          </p:nvSpPr>
          <p:spPr>
            <a:xfrm>
              <a:off x="8068066" y="3619893"/>
              <a:ext cx="9135" cy="9133"/>
            </a:xfrm>
            <a:custGeom>
              <a:avLst/>
              <a:gdLst/>
              <a:ahLst/>
              <a:cxnLst/>
              <a:rect l="0" t="0" r="0" b="0"/>
              <a:pathLst>
                <a:path w="9135" h="9133">
                  <a:moveTo>
                    <a:pt x="9134" y="9132"/>
                  </a:moveTo>
                  <a:lnTo>
                    <a:pt x="9134" y="9132"/>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6" name="SMARTInkShape-1026">
              <a:extLst>
                <a:ext uri="{FF2B5EF4-FFF2-40B4-BE49-F238E27FC236}">
                  <a16:creationId xmlns:a16="http://schemas.microsoft.com/office/drawing/2014/main" id="{22904240-2945-9C00-D4F7-31AF619596A8}"/>
                </a:ext>
              </a:extLst>
            </p:cNvPr>
            <p:cNvSpPr/>
            <p:nvPr>
              <p:custDataLst>
                <p:tags r:id="rId76"/>
              </p:custDataLst>
            </p:nvPr>
          </p:nvSpPr>
          <p:spPr>
            <a:xfrm>
              <a:off x="7574421" y="3900809"/>
              <a:ext cx="226555" cy="122605"/>
            </a:xfrm>
            <a:custGeom>
              <a:avLst/>
              <a:gdLst/>
              <a:ahLst/>
              <a:cxnLst/>
              <a:rect l="0" t="0" r="0" b="0"/>
              <a:pathLst>
                <a:path w="226555" h="122605">
                  <a:moveTo>
                    <a:pt x="112254" y="52066"/>
                  </a:moveTo>
                  <a:lnTo>
                    <a:pt x="112254" y="52066"/>
                  </a:lnTo>
                  <a:lnTo>
                    <a:pt x="112254" y="47009"/>
                  </a:lnTo>
                  <a:lnTo>
                    <a:pt x="115076" y="41705"/>
                  </a:lnTo>
                  <a:lnTo>
                    <a:pt x="120455" y="34733"/>
                  </a:lnTo>
                  <a:lnTo>
                    <a:pt x="116030" y="20263"/>
                  </a:lnTo>
                  <a:lnTo>
                    <a:pt x="116889" y="18164"/>
                  </a:lnTo>
                  <a:lnTo>
                    <a:pt x="118519" y="16765"/>
                  </a:lnTo>
                  <a:lnTo>
                    <a:pt x="118547" y="14773"/>
                  </a:lnTo>
                  <a:lnTo>
                    <a:pt x="115756" y="9739"/>
                  </a:lnTo>
                  <a:lnTo>
                    <a:pt x="103179" y="954"/>
                  </a:lnTo>
                  <a:lnTo>
                    <a:pt x="97737" y="0"/>
                  </a:lnTo>
                  <a:lnTo>
                    <a:pt x="86046" y="1762"/>
                  </a:lnTo>
                  <a:lnTo>
                    <a:pt x="67564" y="8704"/>
                  </a:lnTo>
                  <a:lnTo>
                    <a:pt x="29683" y="40019"/>
                  </a:lnTo>
                  <a:lnTo>
                    <a:pt x="4860" y="77523"/>
                  </a:lnTo>
                  <a:lnTo>
                    <a:pt x="0" y="96533"/>
                  </a:lnTo>
                  <a:lnTo>
                    <a:pt x="1685" y="106401"/>
                  </a:lnTo>
                  <a:lnTo>
                    <a:pt x="5762" y="117907"/>
                  </a:lnTo>
                  <a:lnTo>
                    <a:pt x="6334" y="121360"/>
                  </a:lnTo>
                  <a:lnTo>
                    <a:pt x="8833" y="122604"/>
                  </a:lnTo>
                  <a:lnTo>
                    <a:pt x="17253" y="121163"/>
                  </a:lnTo>
                  <a:lnTo>
                    <a:pt x="63365" y="96716"/>
                  </a:lnTo>
                  <a:lnTo>
                    <a:pt x="109005" y="60123"/>
                  </a:lnTo>
                  <a:lnTo>
                    <a:pt x="116102" y="52825"/>
                  </a:lnTo>
                  <a:lnTo>
                    <a:pt x="120658" y="44572"/>
                  </a:lnTo>
                  <a:lnTo>
                    <a:pt x="111270" y="60708"/>
                  </a:lnTo>
                  <a:lnTo>
                    <a:pt x="108422" y="64177"/>
                  </a:lnTo>
                  <a:lnTo>
                    <a:pt x="105260" y="73677"/>
                  </a:lnTo>
                  <a:lnTo>
                    <a:pt x="103228" y="91966"/>
                  </a:lnTo>
                  <a:lnTo>
                    <a:pt x="105178" y="95599"/>
                  </a:lnTo>
                  <a:lnTo>
                    <a:pt x="112990" y="102459"/>
                  </a:lnTo>
                  <a:lnTo>
                    <a:pt x="123518" y="106213"/>
                  </a:lnTo>
                  <a:lnTo>
                    <a:pt x="129288" y="107214"/>
                  </a:lnTo>
                  <a:lnTo>
                    <a:pt x="141344" y="105504"/>
                  </a:lnTo>
                  <a:lnTo>
                    <a:pt x="180251" y="92852"/>
                  </a:lnTo>
                  <a:lnTo>
                    <a:pt x="205779" y="82613"/>
                  </a:lnTo>
                  <a:lnTo>
                    <a:pt x="226554" y="615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7" name="SMARTInkShape-1027">
              <a:extLst>
                <a:ext uri="{FF2B5EF4-FFF2-40B4-BE49-F238E27FC236}">
                  <a16:creationId xmlns:a16="http://schemas.microsoft.com/office/drawing/2014/main" id="{574B4AAF-D18A-4E9A-9E31-143C6C772078}"/>
                </a:ext>
              </a:extLst>
            </p:cNvPr>
            <p:cNvSpPr/>
            <p:nvPr>
              <p:custDataLst>
                <p:tags r:id="rId77"/>
              </p:custDataLst>
            </p:nvPr>
          </p:nvSpPr>
          <p:spPr>
            <a:xfrm>
              <a:off x="7830369" y="3785893"/>
              <a:ext cx="27757" cy="214608"/>
            </a:xfrm>
            <a:custGeom>
              <a:avLst/>
              <a:gdLst/>
              <a:ahLst/>
              <a:cxnLst/>
              <a:rect l="0" t="0" r="0" b="0"/>
              <a:pathLst>
                <a:path w="27757" h="214608">
                  <a:moveTo>
                    <a:pt x="27756" y="5057"/>
                  </a:moveTo>
                  <a:lnTo>
                    <a:pt x="27756" y="5057"/>
                  </a:lnTo>
                  <a:lnTo>
                    <a:pt x="27756" y="0"/>
                  </a:lnTo>
                  <a:lnTo>
                    <a:pt x="24934" y="39947"/>
                  </a:lnTo>
                  <a:lnTo>
                    <a:pt x="16996" y="84872"/>
                  </a:lnTo>
                  <a:lnTo>
                    <a:pt x="3327" y="130223"/>
                  </a:lnTo>
                  <a:lnTo>
                    <a:pt x="0" y="174890"/>
                  </a:lnTo>
                  <a:lnTo>
                    <a:pt x="8706" y="2146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8" name="SMARTInkShape-1028">
              <a:extLst>
                <a:ext uri="{FF2B5EF4-FFF2-40B4-BE49-F238E27FC236}">
                  <a16:creationId xmlns:a16="http://schemas.microsoft.com/office/drawing/2014/main" id="{8BEAF78D-CB25-CD69-D29E-21E553979EF8}"/>
                </a:ext>
              </a:extLst>
            </p:cNvPr>
            <p:cNvSpPr/>
            <p:nvPr>
              <p:custDataLst>
                <p:tags r:id="rId78"/>
              </p:custDataLst>
            </p:nvPr>
          </p:nvSpPr>
          <p:spPr>
            <a:xfrm>
              <a:off x="7934325" y="3914775"/>
              <a:ext cx="114301" cy="94026"/>
            </a:xfrm>
            <a:custGeom>
              <a:avLst/>
              <a:gdLst/>
              <a:ahLst/>
              <a:cxnLst/>
              <a:rect l="0" t="0" r="0" b="0"/>
              <a:pathLst>
                <a:path w="114301" h="94026">
                  <a:moveTo>
                    <a:pt x="0" y="28575"/>
                  </a:moveTo>
                  <a:lnTo>
                    <a:pt x="0" y="28575"/>
                  </a:lnTo>
                  <a:lnTo>
                    <a:pt x="5056" y="23518"/>
                  </a:lnTo>
                  <a:lnTo>
                    <a:pt x="7540" y="18214"/>
                  </a:lnTo>
                  <a:lnTo>
                    <a:pt x="9410" y="1832"/>
                  </a:lnTo>
                  <a:lnTo>
                    <a:pt x="9515" y="18475"/>
                  </a:lnTo>
                  <a:lnTo>
                    <a:pt x="4035" y="42847"/>
                  </a:lnTo>
                  <a:lnTo>
                    <a:pt x="8487" y="67023"/>
                  </a:lnTo>
                  <a:lnTo>
                    <a:pt x="13650" y="81293"/>
                  </a:lnTo>
                  <a:lnTo>
                    <a:pt x="17566" y="85946"/>
                  </a:lnTo>
                  <a:lnTo>
                    <a:pt x="27563" y="91115"/>
                  </a:lnTo>
                  <a:lnTo>
                    <a:pt x="45091" y="94025"/>
                  </a:lnTo>
                  <a:lnTo>
                    <a:pt x="49110" y="93375"/>
                  </a:lnTo>
                  <a:lnTo>
                    <a:pt x="51790" y="91883"/>
                  </a:lnTo>
                  <a:lnTo>
                    <a:pt x="62991" y="78932"/>
                  </a:lnTo>
                  <a:lnTo>
                    <a:pt x="68770" y="66587"/>
                  </a:lnTo>
                  <a:lnTo>
                    <a:pt x="81767" y="50788"/>
                  </a:lnTo>
                  <a:lnTo>
                    <a:pt x="95855" y="21036"/>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9" name="SMARTInkShape-1029">
              <a:extLst>
                <a:ext uri="{FF2B5EF4-FFF2-40B4-BE49-F238E27FC236}">
                  <a16:creationId xmlns:a16="http://schemas.microsoft.com/office/drawing/2014/main" id="{7BFF19F0-B9FC-4E8D-B790-10B96A4313D1}"/>
                </a:ext>
              </a:extLst>
            </p:cNvPr>
            <p:cNvSpPr/>
            <p:nvPr>
              <p:custDataLst>
                <p:tags r:id="rId79"/>
              </p:custDataLst>
            </p:nvPr>
          </p:nvSpPr>
          <p:spPr>
            <a:xfrm>
              <a:off x="8082980" y="3899424"/>
              <a:ext cx="137096" cy="120127"/>
            </a:xfrm>
            <a:custGeom>
              <a:avLst/>
              <a:gdLst/>
              <a:ahLst/>
              <a:cxnLst/>
              <a:rect l="0" t="0" r="0" b="0"/>
              <a:pathLst>
                <a:path w="137096" h="120127">
                  <a:moveTo>
                    <a:pt x="13270" y="53451"/>
                  </a:moveTo>
                  <a:lnTo>
                    <a:pt x="13270" y="53451"/>
                  </a:lnTo>
                  <a:lnTo>
                    <a:pt x="28478" y="59997"/>
                  </a:lnTo>
                  <a:lnTo>
                    <a:pt x="52994" y="62583"/>
                  </a:lnTo>
                  <a:lnTo>
                    <a:pt x="73723" y="57803"/>
                  </a:lnTo>
                  <a:lnTo>
                    <a:pt x="94917" y="44628"/>
                  </a:lnTo>
                  <a:lnTo>
                    <a:pt x="109546" y="27318"/>
                  </a:lnTo>
                  <a:lnTo>
                    <a:pt x="114268" y="15025"/>
                  </a:lnTo>
                  <a:lnTo>
                    <a:pt x="115527" y="8784"/>
                  </a:lnTo>
                  <a:lnTo>
                    <a:pt x="114249" y="4623"/>
                  </a:lnTo>
                  <a:lnTo>
                    <a:pt x="111280" y="1849"/>
                  </a:lnTo>
                  <a:lnTo>
                    <a:pt x="107185" y="0"/>
                  </a:lnTo>
                  <a:lnTo>
                    <a:pt x="81196" y="2453"/>
                  </a:lnTo>
                  <a:lnTo>
                    <a:pt x="61451" y="12794"/>
                  </a:lnTo>
                  <a:lnTo>
                    <a:pt x="35307" y="36466"/>
                  </a:lnTo>
                  <a:lnTo>
                    <a:pt x="1303" y="79738"/>
                  </a:lnTo>
                  <a:lnTo>
                    <a:pt x="0" y="85793"/>
                  </a:lnTo>
                  <a:lnTo>
                    <a:pt x="1375" y="98164"/>
                  </a:lnTo>
                  <a:lnTo>
                    <a:pt x="4281" y="102310"/>
                  </a:lnTo>
                  <a:lnTo>
                    <a:pt x="8336" y="105073"/>
                  </a:lnTo>
                  <a:lnTo>
                    <a:pt x="20602" y="108145"/>
                  </a:lnTo>
                  <a:lnTo>
                    <a:pt x="62970" y="112938"/>
                  </a:lnTo>
                  <a:lnTo>
                    <a:pt x="137095" y="1201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8" name="SMARTInkShape-Group268">
            <a:extLst>
              <a:ext uri="{FF2B5EF4-FFF2-40B4-BE49-F238E27FC236}">
                <a16:creationId xmlns:a16="http://schemas.microsoft.com/office/drawing/2014/main" id="{BD0D891A-411C-B539-5F97-9623B83A744B}"/>
              </a:ext>
            </a:extLst>
          </p:cNvPr>
          <p:cNvGrpSpPr/>
          <p:nvPr/>
        </p:nvGrpSpPr>
        <p:grpSpPr>
          <a:xfrm>
            <a:off x="6125005" y="3362844"/>
            <a:ext cx="723471" cy="418582"/>
            <a:chOff x="6125005" y="3362844"/>
            <a:chExt cx="723471" cy="418582"/>
          </a:xfrm>
        </p:grpSpPr>
        <p:sp>
          <p:nvSpPr>
            <p:cNvPr id="341" name="SMARTInkShape-1030">
              <a:extLst>
                <a:ext uri="{FF2B5EF4-FFF2-40B4-BE49-F238E27FC236}">
                  <a16:creationId xmlns:a16="http://schemas.microsoft.com/office/drawing/2014/main" id="{434FCC34-61BB-A4A1-1DC5-FB15770D1EDA}"/>
                </a:ext>
              </a:extLst>
            </p:cNvPr>
            <p:cNvSpPr/>
            <p:nvPr>
              <p:custDataLst>
                <p:tags r:id="rId62"/>
              </p:custDataLst>
            </p:nvPr>
          </p:nvSpPr>
          <p:spPr>
            <a:xfrm>
              <a:off x="6125005" y="3362844"/>
              <a:ext cx="113871" cy="266033"/>
            </a:xfrm>
            <a:custGeom>
              <a:avLst/>
              <a:gdLst/>
              <a:ahLst/>
              <a:cxnLst/>
              <a:rect l="0" t="0" r="0" b="0"/>
              <a:pathLst>
                <a:path w="113871" h="266033">
                  <a:moveTo>
                    <a:pt x="18620" y="28056"/>
                  </a:moveTo>
                  <a:lnTo>
                    <a:pt x="18620" y="28056"/>
                  </a:lnTo>
                  <a:lnTo>
                    <a:pt x="18620" y="19855"/>
                  </a:lnTo>
                  <a:lnTo>
                    <a:pt x="25165" y="11188"/>
                  </a:lnTo>
                  <a:lnTo>
                    <a:pt x="28029" y="0"/>
                  </a:lnTo>
                  <a:lnTo>
                    <a:pt x="28135" y="36154"/>
                  </a:lnTo>
                  <a:lnTo>
                    <a:pt x="28142" y="75846"/>
                  </a:lnTo>
                  <a:lnTo>
                    <a:pt x="23088" y="121120"/>
                  </a:lnTo>
                  <a:lnTo>
                    <a:pt x="18444" y="163130"/>
                  </a:lnTo>
                  <a:lnTo>
                    <a:pt x="11255" y="207176"/>
                  </a:lnTo>
                  <a:lnTo>
                    <a:pt x="2833" y="253237"/>
                  </a:lnTo>
                  <a:lnTo>
                    <a:pt x="0" y="264476"/>
                  </a:lnTo>
                  <a:lnTo>
                    <a:pt x="914" y="265044"/>
                  </a:lnTo>
                  <a:lnTo>
                    <a:pt x="12864" y="266032"/>
                  </a:lnTo>
                  <a:lnTo>
                    <a:pt x="18885" y="263292"/>
                  </a:lnTo>
                  <a:lnTo>
                    <a:pt x="25088" y="259605"/>
                  </a:lnTo>
                  <a:lnTo>
                    <a:pt x="69878" y="244948"/>
                  </a:lnTo>
                  <a:lnTo>
                    <a:pt x="83548" y="239781"/>
                  </a:lnTo>
                  <a:lnTo>
                    <a:pt x="113870" y="2280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2" name="SMARTInkShape-1031">
              <a:extLst>
                <a:ext uri="{FF2B5EF4-FFF2-40B4-BE49-F238E27FC236}">
                  <a16:creationId xmlns:a16="http://schemas.microsoft.com/office/drawing/2014/main" id="{D2AC8D3F-C73E-7221-B702-2DE396EDC909}"/>
                </a:ext>
              </a:extLst>
            </p:cNvPr>
            <p:cNvSpPr/>
            <p:nvPr>
              <p:custDataLst>
                <p:tags r:id="rId63"/>
              </p:custDataLst>
            </p:nvPr>
          </p:nvSpPr>
          <p:spPr>
            <a:xfrm>
              <a:off x="6134100" y="3505200"/>
              <a:ext cx="152401" cy="38101"/>
            </a:xfrm>
            <a:custGeom>
              <a:avLst/>
              <a:gdLst/>
              <a:ahLst/>
              <a:cxnLst/>
              <a:rect l="0" t="0" r="0" b="0"/>
              <a:pathLst>
                <a:path w="152401" h="38101">
                  <a:moveTo>
                    <a:pt x="0" y="38100"/>
                  </a:moveTo>
                  <a:lnTo>
                    <a:pt x="0" y="38100"/>
                  </a:lnTo>
                  <a:lnTo>
                    <a:pt x="7604" y="29437"/>
                  </a:lnTo>
                  <a:lnTo>
                    <a:pt x="13257" y="19786"/>
                  </a:lnTo>
                  <a:lnTo>
                    <a:pt x="24942" y="11263"/>
                  </a:lnTo>
                  <a:lnTo>
                    <a:pt x="48201" y="2225"/>
                  </a:lnTo>
                  <a:lnTo>
                    <a:pt x="89878" y="293"/>
                  </a:lnTo>
                  <a:lnTo>
                    <a:pt x="133504" y="39"/>
                  </a:lnTo>
                  <a:lnTo>
                    <a:pt x="1524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3" name="SMARTInkShape-1032">
              <a:extLst>
                <a:ext uri="{FF2B5EF4-FFF2-40B4-BE49-F238E27FC236}">
                  <a16:creationId xmlns:a16="http://schemas.microsoft.com/office/drawing/2014/main" id="{226C0291-064D-09D1-526A-849110B40ECA}"/>
                </a:ext>
              </a:extLst>
            </p:cNvPr>
            <p:cNvSpPr/>
            <p:nvPr>
              <p:custDataLst>
                <p:tags r:id="rId64"/>
              </p:custDataLst>
            </p:nvPr>
          </p:nvSpPr>
          <p:spPr>
            <a:xfrm>
              <a:off x="6268050" y="3590925"/>
              <a:ext cx="147764" cy="152401"/>
            </a:xfrm>
            <a:custGeom>
              <a:avLst/>
              <a:gdLst/>
              <a:ahLst/>
              <a:cxnLst/>
              <a:rect l="0" t="0" r="0" b="0"/>
              <a:pathLst>
                <a:path w="147764" h="152401">
                  <a:moveTo>
                    <a:pt x="142275" y="0"/>
                  </a:moveTo>
                  <a:lnTo>
                    <a:pt x="142275" y="0"/>
                  </a:lnTo>
                  <a:lnTo>
                    <a:pt x="147763" y="0"/>
                  </a:lnTo>
                  <a:lnTo>
                    <a:pt x="145419" y="0"/>
                  </a:lnTo>
                  <a:lnTo>
                    <a:pt x="144371" y="1058"/>
                  </a:lnTo>
                  <a:lnTo>
                    <a:pt x="143206" y="5057"/>
                  </a:lnTo>
                  <a:lnTo>
                    <a:pt x="137045" y="10361"/>
                  </a:lnTo>
                  <a:lnTo>
                    <a:pt x="128309" y="17305"/>
                  </a:lnTo>
                  <a:lnTo>
                    <a:pt x="87817" y="63680"/>
                  </a:lnTo>
                  <a:lnTo>
                    <a:pt x="41726" y="101414"/>
                  </a:lnTo>
                  <a:lnTo>
                    <a:pt x="25229" y="116244"/>
                  </a:lnTo>
                  <a:lnTo>
                    <a:pt x="16876" y="120456"/>
                  </a:lnTo>
                  <a:lnTo>
                    <a:pt x="6224" y="122827"/>
                  </a:lnTo>
                  <a:lnTo>
                    <a:pt x="3949" y="121043"/>
                  </a:lnTo>
                  <a:lnTo>
                    <a:pt x="1422" y="113416"/>
                  </a:lnTo>
                  <a:lnTo>
                    <a:pt x="0" y="102279"/>
                  </a:lnTo>
                  <a:lnTo>
                    <a:pt x="9691" y="82163"/>
                  </a:lnTo>
                  <a:lnTo>
                    <a:pt x="30938" y="54778"/>
                  </a:lnTo>
                  <a:lnTo>
                    <a:pt x="45669" y="44688"/>
                  </a:lnTo>
                  <a:lnTo>
                    <a:pt x="58383" y="40052"/>
                  </a:lnTo>
                  <a:lnTo>
                    <a:pt x="62005" y="40460"/>
                  </a:lnTo>
                  <a:lnTo>
                    <a:pt x="68852" y="43735"/>
                  </a:lnTo>
                  <a:lnTo>
                    <a:pt x="78658" y="56585"/>
                  </a:lnTo>
                  <a:lnTo>
                    <a:pt x="97815" y="97360"/>
                  </a:lnTo>
                  <a:lnTo>
                    <a:pt x="115686" y="141873"/>
                  </a:lnTo>
                  <a:lnTo>
                    <a:pt x="123225"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4" name="SMARTInkShape-1033">
              <a:extLst>
                <a:ext uri="{FF2B5EF4-FFF2-40B4-BE49-F238E27FC236}">
                  <a16:creationId xmlns:a16="http://schemas.microsoft.com/office/drawing/2014/main" id="{CE00A462-2CBA-2B2E-016F-EDCDC85BA041}"/>
                </a:ext>
              </a:extLst>
            </p:cNvPr>
            <p:cNvSpPr/>
            <p:nvPr>
              <p:custDataLst>
                <p:tags r:id="rId65"/>
              </p:custDataLst>
            </p:nvPr>
          </p:nvSpPr>
          <p:spPr>
            <a:xfrm>
              <a:off x="6463238" y="3610368"/>
              <a:ext cx="51863" cy="142483"/>
            </a:xfrm>
            <a:custGeom>
              <a:avLst/>
              <a:gdLst/>
              <a:ahLst/>
              <a:cxnLst/>
              <a:rect l="0" t="0" r="0" b="0"/>
              <a:pathLst>
                <a:path w="51863" h="142483">
                  <a:moveTo>
                    <a:pt x="51862" y="9132"/>
                  </a:moveTo>
                  <a:lnTo>
                    <a:pt x="51862" y="9132"/>
                  </a:lnTo>
                  <a:lnTo>
                    <a:pt x="51862" y="0"/>
                  </a:lnTo>
                  <a:lnTo>
                    <a:pt x="32564" y="41040"/>
                  </a:lnTo>
                  <a:lnTo>
                    <a:pt x="16904" y="84713"/>
                  </a:lnTo>
                  <a:lnTo>
                    <a:pt x="0" y="125216"/>
                  </a:lnTo>
                  <a:lnTo>
                    <a:pt x="4237" y="1424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5" name="SMARTInkShape-1034">
              <a:extLst>
                <a:ext uri="{FF2B5EF4-FFF2-40B4-BE49-F238E27FC236}">
                  <a16:creationId xmlns:a16="http://schemas.microsoft.com/office/drawing/2014/main" id="{30CE7E45-04BC-C43A-896B-5DC79BD908D3}"/>
                </a:ext>
              </a:extLst>
            </p:cNvPr>
            <p:cNvSpPr/>
            <p:nvPr>
              <p:custDataLst>
                <p:tags r:id="rId66"/>
              </p:custDataLst>
            </p:nvPr>
          </p:nvSpPr>
          <p:spPr>
            <a:xfrm>
              <a:off x="6534150" y="3687636"/>
              <a:ext cx="133351" cy="93790"/>
            </a:xfrm>
            <a:custGeom>
              <a:avLst/>
              <a:gdLst/>
              <a:ahLst/>
              <a:cxnLst/>
              <a:rect l="0" t="0" r="0" b="0"/>
              <a:pathLst>
                <a:path w="133351" h="93790">
                  <a:moveTo>
                    <a:pt x="0" y="36639"/>
                  </a:moveTo>
                  <a:lnTo>
                    <a:pt x="0" y="36639"/>
                  </a:lnTo>
                  <a:lnTo>
                    <a:pt x="5056" y="26526"/>
                  </a:lnTo>
                  <a:lnTo>
                    <a:pt x="7604" y="23547"/>
                  </a:lnTo>
                  <a:lnTo>
                    <a:pt x="15188" y="18296"/>
                  </a:lnTo>
                  <a:lnTo>
                    <a:pt x="17333" y="13317"/>
                  </a:lnTo>
                  <a:lnTo>
                    <a:pt x="20022" y="11566"/>
                  </a:lnTo>
                  <a:lnTo>
                    <a:pt x="31803" y="8043"/>
                  </a:lnTo>
                  <a:lnTo>
                    <a:pt x="33903" y="5934"/>
                  </a:lnTo>
                  <a:lnTo>
                    <a:pt x="35301" y="3469"/>
                  </a:lnTo>
                  <a:lnTo>
                    <a:pt x="37292" y="1826"/>
                  </a:lnTo>
                  <a:lnTo>
                    <a:pt x="42327" y="0"/>
                  </a:lnTo>
                  <a:lnTo>
                    <a:pt x="45152" y="571"/>
                  </a:lnTo>
                  <a:lnTo>
                    <a:pt x="51112" y="4029"/>
                  </a:lnTo>
                  <a:lnTo>
                    <a:pt x="53124" y="7490"/>
                  </a:lnTo>
                  <a:lnTo>
                    <a:pt x="56621" y="29168"/>
                  </a:lnTo>
                  <a:lnTo>
                    <a:pt x="51937" y="49594"/>
                  </a:lnTo>
                  <a:lnTo>
                    <a:pt x="38789" y="70699"/>
                  </a:lnTo>
                  <a:lnTo>
                    <a:pt x="9837" y="93568"/>
                  </a:lnTo>
                  <a:lnTo>
                    <a:pt x="4099" y="93745"/>
                  </a:lnTo>
                  <a:lnTo>
                    <a:pt x="50906" y="93789"/>
                  </a:lnTo>
                  <a:lnTo>
                    <a:pt x="94702" y="93789"/>
                  </a:lnTo>
                  <a:lnTo>
                    <a:pt x="133350" y="937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6" name="SMARTInkShape-1035">
              <a:extLst>
                <a:ext uri="{FF2B5EF4-FFF2-40B4-BE49-F238E27FC236}">
                  <a16:creationId xmlns:a16="http://schemas.microsoft.com/office/drawing/2014/main" id="{C1B2C725-B026-01E9-71F3-A2278085F581}"/>
                </a:ext>
              </a:extLst>
            </p:cNvPr>
            <p:cNvSpPr/>
            <p:nvPr>
              <p:custDataLst>
                <p:tags r:id="rId67"/>
              </p:custDataLst>
            </p:nvPr>
          </p:nvSpPr>
          <p:spPr>
            <a:xfrm>
              <a:off x="6800850" y="3554149"/>
              <a:ext cx="28576" cy="17727"/>
            </a:xfrm>
            <a:custGeom>
              <a:avLst/>
              <a:gdLst/>
              <a:ahLst/>
              <a:cxnLst/>
              <a:rect l="0" t="0" r="0" b="0"/>
              <a:pathLst>
                <a:path w="28576" h="17727">
                  <a:moveTo>
                    <a:pt x="0" y="8201"/>
                  </a:moveTo>
                  <a:lnTo>
                    <a:pt x="0" y="8201"/>
                  </a:lnTo>
                  <a:lnTo>
                    <a:pt x="8200" y="0"/>
                  </a:lnTo>
                  <a:lnTo>
                    <a:pt x="9701" y="617"/>
                  </a:lnTo>
                  <a:lnTo>
                    <a:pt x="28575" y="177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7" name="SMARTInkShape-1036">
              <a:extLst>
                <a:ext uri="{FF2B5EF4-FFF2-40B4-BE49-F238E27FC236}">
                  <a16:creationId xmlns:a16="http://schemas.microsoft.com/office/drawing/2014/main" id="{80CE6D80-23D8-514D-8C2D-2766C58B8145}"/>
                </a:ext>
              </a:extLst>
            </p:cNvPr>
            <p:cNvSpPr/>
            <p:nvPr>
              <p:custDataLst>
                <p:tags r:id="rId68"/>
              </p:custDataLst>
            </p:nvPr>
          </p:nvSpPr>
          <p:spPr>
            <a:xfrm>
              <a:off x="6819900" y="3676650"/>
              <a:ext cx="28576" cy="19051"/>
            </a:xfrm>
            <a:custGeom>
              <a:avLst/>
              <a:gdLst/>
              <a:ahLst/>
              <a:cxnLst/>
              <a:rect l="0" t="0" r="0" b="0"/>
              <a:pathLst>
                <a:path w="28576" h="19051">
                  <a:moveTo>
                    <a:pt x="0" y="0"/>
                  </a:moveTo>
                  <a:lnTo>
                    <a:pt x="0" y="0"/>
                  </a:lnTo>
                  <a:lnTo>
                    <a:pt x="5056" y="0"/>
                  </a:lnTo>
                  <a:lnTo>
                    <a:pt x="18314" y="5057"/>
                  </a:lnTo>
                  <a:lnTo>
                    <a:pt x="21734" y="7605"/>
                  </a:lnTo>
                  <a:lnTo>
                    <a:pt x="2857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49" name="SMARTInkShape-1037">
            <a:extLst>
              <a:ext uri="{FF2B5EF4-FFF2-40B4-BE49-F238E27FC236}">
                <a16:creationId xmlns:a16="http://schemas.microsoft.com/office/drawing/2014/main" id="{4C1FDD69-4C7A-7AAE-7C9A-0E313E315034}"/>
              </a:ext>
            </a:extLst>
          </p:cNvPr>
          <p:cNvSpPr/>
          <p:nvPr>
            <p:custDataLst>
              <p:tags r:id="rId2"/>
            </p:custDataLst>
          </p:nvPr>
        </p:nvSpPr>
        <p:spPr>
          <a:xfrm>
            <a:off x="3381375" y="3983892"/>
            <a:ext cx="238126" cy="178534"/>
          </a:xfrm>
          <a:custGeom>
            <a:avLst/>
            <a:gdLst/>
            <a:ahLst/>
            <a:cxnLst/>
            <a:rect l="0" t="0" r="0" b="0"/>
            <a:pathLst>
              <a:path w="238126" h="178534">
                <a:moveTo>
                  <a:pt x="0" y="54708"/>
                </a:moveTo>
                <a:lnTo>
                  <a:pt x="0" y="54708"/>
                </a:lnTo>
                <a:lnTo>
                  <a:pt x="8201" y="46507"/>
                </a:lnTo>
                <a:lnTo>
                  <a:pt x="14189" y="45576"/>
                </a:lnTo>
                <a:lnTo>
                  <a:pt x="15810" y="44387"/>
                </a:lnTo>
                <a:lnTo>
                  <a:pt x="16890" y="42535"/>
                </a:lnTo>
                <a:lnTo>
                  <a:pt x="17609" y="40243"/>
                </a:lnTo>
                <a:lnTo>
                  <a:pt x="24054" y="34874"/>
                </a:lnTo>
                <a:lnTo>
                  <a:pt x="45479" y="18444"/>
                </a:lnTo>
                <a:lnTo>
                  <a:pt x="47253" y="18890"/>
                </a:lnTo>
                <a:lnTo>
                  <a:pt x="52046" y="22208"/>
                </a:lnTo>
                <a:lnTo>
                  <a:pt x="54882" y="30033"/>
                </a:lnTo>
                <a:lnTo>
                  <a:pt x="59301" y="46339"/>
                </a:lnTo>
                <a:lnTo>
                  <a:pt x="64489" y="64575"/>
                </a:lnTo>
                <a:lnTo>
                  <a:pt x="66387" y="103633"/>
                </a:lnTo>
                <a:lnTo>
                  <a:pt x="65531" y="130234"/>
                </a:lnTo>
                <a:lnTo>
                  <a:pt x="57539" y="158218"/>
                </a:lnTo>
                <a:lnTo>
                  <a:pt x="62322" y="154051"/>
                </a:lnTo>
                <a:lnTo>
                  <a:pt x="88625" y="108700"/>
                </a:lnTo>
                <a:lnTo>
                  <a:pt x="116540" y="64792"/>
                </a:lnTo>
                <a:lnTo>
                  <a:pt x="155737" y="19816"/>
                </a:lnTo>
                <a:lnTo>
                  <a:pt x="175951" y="3052"/>
                </a:lnTo>
                <a:lnTo>
                  <a:pt x="183328" y="0"/>
                </a:lnTo>
                <a:lnTo>
                  <a:pt x="186777" y="244"/>
                </a:lnTo>
                <a:lnTo>
                  <a:pt x="193431" y="3338"/>
                </a:lnTo>
                <a:lnTo>
                  <a:pt x="203128" y="16087"/>
                </a:lnTo>
                <a:lnTo>
                  <a:pt x="219066" y="55894"/>
                </a:lnTo>
                <a:lnTo>
                  <a:pt x="225775" y="86456"/>
                </a:lnTo>
                <a:lnTo>
                  <a:pt x="228228" y="130934"/>
                </a:lnTo>
                <a:lnTo>
                  <a:pt x="228599" y="176906"/>
                </a:lnTo>
                <a:lnTo>
                  <a:pt x="229658" y="177448"/>
                </a:lnTo>
                <a:lnTo>
                  <a:pt x="238125" y="1785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0" name="SMARTInkShape-1038">
            <a:extLst>
              <a:ext uri="{FF2B5EF4-FFF2-40B4-BE49-F238E27FC236}">
                <a16:creationId xmlns:a16="http://schemas.microsoft.com/office/drawing/2014/main" id="{E9607F22-4BF6-A189-26B1-4CAC9CFA0591}"/>
              </a:ext>
            </a:extLst>
          </p:cNvPr>
          <p:cNvSpPr/>
          <p:nvPr>
            <p:custDataLst>
              <p:tags r:id="rId3"/>
            </p:custDataLst>
          </p:nvPr>
        </p:nvSpPr>
        <p:spPr>
          <a:xfrm>
            <a:off x="3124200" y="3762413"/>
            <a:ext cx="676276" cy="475918"/>
          </a:xfrm>
          <a:custGeom>
            <a:avLst/>
            <a:gdLst/>
            <a:ahLst/>
            <a:cxnLst/>
            <a:rect l="0" t="0" r="0" b="0"/>
            <a:pathLst>
              <a:path w="676276" h="475918">
                <a:moveTo>
                  <a:pt x="0" y="419062"/>
                </a:moveTo>
                <a:lnTo>
                  <a:pt x="0" y="419062"/>
                </a:lnTo>
                <a:lnTo>
                  <a:pt x="0" y="414005"/>
                </a:lnTo>
                <a:lnTo>
                  <a:pt x="1058" y="412516"/>
                </a:lnTo>
                <a:lnTo>
                  <a:pt x="2822" y="411523"/>
                </a:lnTo>
                <a:lnTo>
                  <a:pt x="5056" y="410861"/>
                </a:lnTo>
                <a:lnTo>
                  <a:pt x="26837" y="394633"/>
                </a:lnTo>
                <a:lnTo>
                  <a:pt x="34152" y="391271"/>
                </a:lnTo>
                <a:lnTo>
                  <a:pt x="40932" y="386250"/>
                </a:lnTo>
                <a:lnTo>
                  <a:pt x="44651" y="380490"/>
                </a:lnTo>
                <a:lnTo>
                  <a:pt x="45642" y="377472"/>
                </a:lnTo>
                <a:lnTo>
                  <a:pt x="48420" y="375460"/>
                </a:lnTo>
                <a:lnTo>
                  <a:pt x="65839" y="371594"/>
                </a:lnTo>
                <a:lnTo>
                  <a:pt x="98467" y="403237"/>
                </a:lnTo>
                <a:lnTo>
                  <a:pt x="107963" y="417783"/>
                </a:lnTo>
                <a:lnTo>
                  <a:pt x="112422" y="435499"/>
                </a:lnTo>
                <a:lnTo>
                  <a:pt x="114296" y="475917"/>
                </a:lnTo>
                <a:lnTo>
                  <a:pt x="117122" y="434783"/>
                </a:lnTo>
                <a:lnTo>
                  <a:pt x="122500" y="389241"/>
                </a:lnTo>
                <a:lnTo>
                  <a:pt x="124621" y="343439"/>
                </a:lnTo>
                <a:lnTo>
                  <a:pt x="130294" y="307167"/>
                </a:lnTo>
                <a:lnTo>
                  <a:pt x="135568" y="259807"/>
                </a:lnTo>
                <a:lnTo>
                  <a:pt x="142234" y="218122"/>
                </a:lnTo>
                <a:lnTo>
                  <a:pt x="145641" y="178034"/>
                </a:lnTo>
                <a:lnTo>
                  <a:pt x="151807" y="133894"/>
                </a:lnTo>
                <a:lnTo>
                  <a:pt x="153195" y="120871"/>
                </a:lnTo>
                <a:lnTo>
                  <a:pt x="161321" y="83716"/>
                </a:lnTo>
                <a:lnTo>
                  <a:pt x="161925" y="48016"/>
                </a:lnTo>
                <a:lnTo>
                  <a:pt x="202043" y="47612"/>
                </a:lnTo>
                <a:lnTo>
                  <a:pt x="242721" y="47594"/>
                </a:lnTo>
                <a:lnTo>
                  <a:pt x="284171" y="46531"/>
                </a:lnTo>
                <a:lnTo>
                  <a:pt x="317857" y="42532"/>
                </a:lnTo>
                <a:lnTo>
                  <a:pt x="362408" y="44443"/>
                </a:lnTo>
                <a:lnTo>
                  <a:pt x="397364" y="41599"/>
                </a:lnTo>
                <a:lnTo>
                  <a:pt x="429195" y="36812"/>
                </a:lnTo>
                <a:lnTo>
                  <a:pt x="463804" y="32214"/>
                </a:lnTo>
                <a:lnTo>
                  <a:pt x="503254" y="29626"/>
                </a:lnTo>
                <a:lnTo>
                  <a:pt x="545399" y="27802"/>
                </a:lnTo>
                <a:lnTo>
                  <a:pt x="589033" y="20379"/>
                </a:lnTo>
                <a:lnTo>
                  <a:pt x="631600" y="11653"/>
                </a:lnTo>
                <a:lnTo>
                  <a:pt x="648574" y="7307"/>
                </a:lnTo>
                <a:lnTo>
                  <a:pt x="676065" y="0"/>
                </a:lnTo>
                <a:lnTo>
                  <a:pt x="676275" y="190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54" name="SMARTInkShape-Group271">
            <a:extLst>
              <a:ext uri="{FF2B5EF4-FFF2-40B4-BE49-F238E27FC236}">
                <a16:creationId xmlns:a16="http://schemas.microsoft.com/office/drawing/2014/main" id="{A770500D-BF46-4939-FD25-DFF8D586345A}"/>
              </a:ext>
            </a:extLst>
          </p:cNvPr>
          <p:cNvGrpSpPr/>
          <p:nvPr/>
        </p:nvGrpSpPr>
        <p:grpSpPr>
          <a:xfrm>
            <a:off x="3276634" y="3238500"/>
            <a:ext cx="580992" cy="419101"/>
            <a:chOff x="3276634" y="3238500"/>
            <a:chExt cx="580992" cy="419101"/>
          </a:xfrm>
        </p:grpSpPr>
        <p:sp>
          <p:nvSpPr>
            <p:cNvPr id="351" name="SMARTInkShape-1039">
              <a:extLst>
                <a:ext uri="{FF2B5EF4-FFF2-40B4-BE49-F238E27FC236}">
                  <a16:creationId xmlns:a16="http://schemas.microsoft.com/office/drawing/2014/main" id="{F58F7B84-C74E-F901-B817-3E41DDD0CE5D}"/>
                </a:ext>
              </a:extLst>
            </p:cNvPr>
            <p:cNvSpPr/>
            <p:nvPr>
              <p:custDataLst>
                <p:tags r:id="rId59"/>
              </p:custDataLst>
            </p:nvPr>
          </p:nvSpPr>
          <p:spPr>
            <a:xfrm>
              <a:off x="3371850" y="3238500"/>
              <a:ext cx="152401" cy="175853"/>
            </a:xfrm>
            <a:custGeom>
              <a:avLst/>
              <a:gdLst/>
              <a:ahLst/>
              <a:cxnLst/>
              <a:rect l="0" t="0" r="0" b="0"/>
              <a:pathLst>
                <a:path w="152401" h="175853">
                  <a:moveTo>
                    <a:pt x="152400" y="0"/>
                  </a:moveTo>
                  <a:lnTo>
                    <a:pt x="152400" y="0"/>
                  </a:lnTo>
                  <a:lnTo>
                    <a:pt x="152400" y="9524"/>
                  </a:lnTo>
                  <a:lnTo>
                    <a:pt x="107343" y="9525"/>
                  </a:lnTo>
                  <a:lnTo>
                    <a:pt x="65759" y="27425"/>
                  </a:lnTo>
                  <a:lnTo>
                    <a:pt x="21405" y="42532"/>
                  </a:lnTo>
                  <a:lnTo>
                    <a:pt x="14805" y="48183"/>
                  </a:lnTo>
                  <a:lnTo>
                    <a:pt x="11871" y="54223"/>
                  </a:lnTo>
                  <a:lnTo>
                    <a:pt x="10568" y="60435"/>
                  </a:lnTo>
                  <a:lnTo>
                    <a:pt x="11279" y="63573"/>
                  </a:lnTo>
                  <a:lnTo>
                    <a:pt x="14891" y="69883"/>
                  </a:lnTo>
                  <a:lnTo>
                    <a:pt x="18394" y="71989"/>
                  </a:lnTo>
                  <a:lnTo>
                    <a:pt x="50242" y="83435"/>
                  </a:lnTo>
                  <a:lnTo>
                    <a:pt x="63452" y="91279"/>
                  </a:lnTo>
                  <a:lnTo>
                    <a:pt x="92487" y="99783"/>
                  </a:lnTo>
                  <a:lnTo>
                    <a:pt x="109952" y="111393"/>
                  </a:lnTo>
                  <a:lnTo>
                    <a:pt x="120302" y="121788"/>
                  </a:lnTo>
                  <a:lnTo>
                    <a:pt x="138611" y="154895"/>
                  </a:lnTo>
                  <a:lnTo>
                    <a:pt x="140980" y="163387"/>
                  </a:lnTo>
                  <a:lnTo>
                    <a:pt x="140554" y="166074"/>
                  </a:lnTo>
                  <a:lnTo>
                    <a:pt x="139210" y="167866"/>
                  </a:lnTo>
                  <a:lnTo>
                    <a:pt x="124395" y="175799"/>
                  </a:lnTo>
                  <a:lnTo>
                    <a:pt x="110319" y="175852"/>
                  </a:lnTo>
                  <a:lnTo>
                    <a:pt x="71639" y="170971"/>
                  </a:lnTo>
                  <a:lnTo>
                    <a:pt x="25309" y="161800"/>
                  </a:lnTo>
                  <a:lnTo>
                    <a:pt x="10134" y="154571"/>
                  </a:lnTo>
                  <a:lnTo>
                    <a:pt x="0"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2" name="SMARTInkShape-1040">
              <a:extLst>
                <a:ext uri="{FF2B5EF4-FFF2-40B4-BE49-F238E27FC236}">
                  <a16:creationId xmlns:a16="http://schemas.microsoft.com/office/drawing/2014/main" id="{A8B8AA27-A6A0-272A-7A4C-83D8B5470A43}"/>
                </a:ext>
              </a:extLst>
            </p:cNvPr>
            <p:cNvSpPr/>
            <p:nvPr>
              <p:custDataLst>
                <p:tags r:id="rId60"/>
              </p:custDataLst>
            </p:nvPr>
          </p:nvSpPr>
          <p:spPr>
            <a:xfrm>
              <a:off x="3648240" y="3343294"/>
              <a:ext cx="104608" cy="180916"/>
            </a:xfrm>
            <a:custGeom>
              <a:avLst/>
              <a:gdLst/>
              <a:ahLst/>
              <a:cxnLst/>
              <a:rect l="0" t="0" r="0" b="0"/>
              <a:pathLst>
                <a:path w="104608" h="180916">
                  <a:moveTo>
                    <a:pt x="56985" y="133331"/>
                  </a:moveTo>
                  <a:lnTo>
                    <a:pt x="56985" y="133331"/>
                  </a:lnTo>
                  <a:lnTo>
                    <a:pt x="62041" y="133331"/>
                  </a:lnTo>
                  <a:lnTo>
                    <a:pt x="63531" y="132273"/>
                  </a:lnTo>
                  <a:lnTo>
                    <a:pt x="64524" y="130509"/>
                  </a:lnTo>
                  <a:lnTo>
                    <a:pt x="66117" y="125130"/>
                  </a:lnTo>
                  <a:lnTo>
                    <a:pt x="65190" y="124689"/>
                  </a:lnTo>
                  <a:lnTo>
                    <a:pt x="61337" y="124199"/>
                  </a:lnTo>
                  <a:lnTo>
                    <a:pt x="59886" y="123009"/>
                  </a:lnTo>
                  <a:lnTo>
                    <a:pt x="57367" y="115639"/>
                  </a:lnTo>
                  <a:lnTo>
                    <a:pt x="54332" y="114885"/>
                  </a:lnTo>
                  <a:lnTo>
                    <a:pt x="25189" y="114291"/>
                  </a:lnTo>
                  <a:lnTo>
                    <a:pt x="18864" y="117108"/>
                  </a:lnTo>
                  <a:lnTo>
                    <a:pt x="6181" y="127539"/>
                  </a:lnTo>
                  <a:lnTo>
                    <a:pt x="2656" y="133579"/>
                  </a:lnTo>
                  <a:lnTo>
                    <a:pt x="392" y="146080"/>
                  </a:lnTo>
                  <a:lnTo>
                    <a:pt x="0" y="160627"/>
                  </a:lnTo>
                  <a:lnTo>
                    <a:pt x="1004" y="164229"/>
                  </a:lnTo>
                  <a:lnTo>
                    <a:pt x="2731" y="166629"/>
                  </a:lnTo>
                  <a:lnTo>
                    <a:pt x="16091" y="177345"/>
                  </a:lnTo>
                  <a:lnTo>
                    <a:pt x="22229" y="179351"/>
                  </a:lnTo>
                  <a:lnTo>
                    <a:pt x="59772" y="180915"/>
                  </a:lnTo>
                  <a:lnTo>
                    <a:pt x="66338" y="178115"/>
                  </a:lnTo>
                  <a:lnTo>
                    <a:pt x="84067" y="163346"/>
                  </a:lnTo>
                  <a:lnTo>
                    <a:pt x="85118" y="157276"/>
                  </a:lnTo>
                  <a:lnTo>
                    <a:pt x="88325" y="129481"/>
                  </a:lnTo>
                  <a:lnTo>
                    <a:pt x="93750" y="89414"/>
                  </a:lnTo>
                  <a:lnTo>
                    <a:pt x="94968" y="42139"/>
                  </a:lnTo>
                  <a:lnTo>
                    <a:pt x="104607" y="0"/>
                  </a:lnTo>
                  <a:lnTo>
                    <a:pt x="95085" y="95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3" name="SMARTInkShape-1041">
              <a:extLst>
                <a:ext uri="{FF2B5EF4-FFF2-40B4-BE49-F238E27FC236}">
                  <a16:creationId xmlns:a16="http://schemas.microsoft.com/office/drawing/2014/main" id="{436A0612-72EB-EB4B-6213-0854ABF2A96A}"/>
                </a:ext>
              </a:extLst>
            </p:cNvPr>
            <p:cNvSpPr/>
            <p:nvPr>
              <p:custDataLst>
                <p:tags r:id="rId61"/>
              </p:custDataLst>
            </p:nvPr>
          </p:nvSpPr>
          <p:spPr>
            <a:xfrm>
              <a:off x="3276634" y="3638550"/>
              <a:ext cx="580992" cy="19051"/>
            </a:xfrm>
            <a:custGeom>
              <a:avLst/>
              <a:gdLst/>
              <a:ahLst/>
              <a:cxnLst/>
              <a:rect l="0" t="0" r="0" b="0"/>
              <a:pathLst>
                <a:path w="580992" h="19051">
                  <a:moveTo>
                    <a:pt x="9491" y="0"/>
                  </a:moveTo>
                  <a:lnTo>
                    <a:pt x="9491" y="0"/>
                  </a:lnTo>
                  <a:lnTo>
                    <a:pt x="9491" y="8201"/>
                  </a:lnTo>
                  <a:lnTo>
                    <a:pt x="8433" y="8642"/>
                  </a:lnTo>
                  <a:lnTo>
                    <a:pt x="0" y="9522"/>
                  </a:lnTo>
                  <a:lnTo>
                    <a:pt x="39903" y="9525"/>
                  </a:lnTo>
                  <a:lnTo>
                    <a:pt x="76711" y="9525"/>
                  </a:lnTo>
                  <a:lnTo>
                    <a:pt x="114427" y="9525"/>
                  </a:lnTo>
                  <a:lnTo>
                    <a:pt x="152414" y="9525"/>
                  </a:lnTo>
                  <a:lnTo>
                    <a:pt x="193303" y="9525"/>
                  </a:lnTo>
                  <a:lnTo>
                    <a:pt x="236109" y="9525"/>
                  </a:lnTo>
                  <a:lnTo>
                    <a:pt x="278426" y="9525"/>
                  </a:lnTo>
                  <a:lnTo>
                    <a:pt x="321656" y="9525"/>
                  </a:lnTo>
                  <a:lnTo>
                    <a:pt x="364098" y="9525"/>
                  </a:lnTo>
                  <a:lnTo>
                    <a:pt x="404544" y="9525"/>
                  </a:lnTo>
                  <a:lnTo>
                    <a:pt x="446654" y="9525"/>
                  </a:lnTo>
                  <a:lnTo>
                    <a:pt x="491093" y="14582"/>
                  </a:lnTo>
                  <a:lnTo>
                    <a:pt x="538171" y="18788"/>
                  </a:lnTo>
                  <a:lnTo>
                    <a:pt x="580991"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9" name="SMARTInkShape-Group272">
            <a:extLst>
              <a:ext uri="{FF2B5EF4-FFF2-40B4-BE49-F238E27FC236}">
                <a16:creationId xmlns:a16="http://schemas.microsoft.com/office/drawing/2014/main" id="{9B849606-7753-6D5C-851E-626F90DE76CE}"/>
              </a:ext>
            </a:extLst>
          </p:cNvPr>
          <p:cNvGrpSpPr/>
          <p:nvPr/>
        </p:nvGrpSpPr>
        <p:grpSpPr>
          <a:xfrm>
            <a:off x="7192699" y="1743075"/>
            <a:ext cx="1122627" cy="542926"/>
            <a:chOff x="7192699" y="1743075"/>
            <a:chExt cx="1122627" cy="542926"/>
          </a:xfrm>
        </p:grpSpPr>
        <p:sp>
          <p:nvSpPr>
            <p:cNvPr id="355" name="SMARTInkShape-1042">
              <a:extLst>
                <a:ext uri="{FF2B5EF4-FFF2-40B4-BE49-F238E27FC236}">
                  <a16:creationId xmlns:a16="http://schemas.microsoft.com/office/drawing/2014/main" id="{C2DF0338-7BDC-BD1E-FBB6-D5D4948DB921}"/>
                </a:ext>
              </a:extLst>
            </p:cNvPr>
            <p:cNvSpPr/>
            <p:nvPr>
              <p:custDataLst>
                <p:tags r:id="rId55"/>
              </p:custDataLst>
            </p:nvPr>
          </p:nvSpPr>
          <p:spPr>
            <a:xfrm>
              <a:off x="7192699" y="2009776"/>
              <a:ext cx="471385" cy="276225"/>
            </a:xfrm>
            <a:custGeom>
              <a:avLst/>
              <a:gdLst/>
              <a:ahLst/>
              <a:cxnLst/>
              <a:rect l="0" t="0" r="0" b="0"/>
              <a:pathLst>
                <a:path w="471385" h="276225">
                  <a:moveTo>
                    <a:pt x="8201" y="276224"/>
                  </a:moveTo>
                  <a:lnTo>
                    <a:pt x="8201" y="276224"/>
                  </a:lnTo>
                  <a:lnTo>
                    <a:pt x="8201" y="271168"/>
                  </a:lnTo>
                  <a:lnTo>
                    <a:pt x="7143" y="269678"/>
                  </a:lnTo>
                  <a:lnTo>
                    <a:pt x="5379" y="268685"/>
                  </a:lnTo>
                  <a:lnTo>
                    <a:pt x="3145" y="268023"/>
                  </a:lnTo>
                  <a:lnTo>
                    <a:pt x="1654" y="265465"/>
                  </a:lnTo>
                  <a:lnTo>
                    <a:pt x="0" y="256978"/>
                  </a:lnTo>
                  <a:lnTo>
                    <a:pt x="2087" y="248973"/>
                  </a:lnTo>
                  <a:lnTo>
                    <a:pt x="34358" y="204043"/>
                  </a:lnTo>
                  <a:lnTo>
                    <a:pt x="78634" y="164021"/>
                  </a:lnTo>
                  <a:lnTo>
                    <a:pt x="116305" y="136938"/>
                  </a:lnTo>
                  <a:lnTo>
                    <a:pt x="152650" y="112540"/>
                  </a:lnTo>
                  <a:lnTo>
                    <a:pt x="197130" y="90002"/>
                  </a:lnTo>
                  <a:lnTo>
                    <a:pt x="236491" y="69087"/>
                  </a:lnTo>
                  <a:lnTo>
                    <a:pt x="274840" y="54451"/>
                  </a:lnTo>
                  <a:lnTo>
                    <a:pt x="312989" y="41368"/>
                  </a:lnTo>
                  <a:lnTo>
                    <a:pt x="355568" y="30468"/>
                  </a:lnTo>
                  <a:lnTo>
                    <a:pt x="395571" y="22402"/>
                  </a:lnTo>
                  <a:lnTo>
                    <a:pt x="426898" y="19088"/>
                  </a:lnTo>
                  <a:lnTo>
                    <a:pt x="394804" y="16228"/>
                  </a:lnTo>
                  <a:lnTo>
                    <a:pt x="354795" y="10848"/>
                  </a:lnTo>
                  <a:lnTo>
                    <a:pt x="314324" y="6876"/>
                  </a:lnTo>
                  <a:lnTo>
                    <a:pt x="297976" y="1357"/>
                  </a:lnTo>
                  <a:lnTo>
                    <a:pt x="297692" y="905"/>
                  </a:lnTo>
                  <a:lnTo>
                    <a:pt x="300199" y="401"/>
                  </a:lnTo>
                  <a:lnTo>
                    <a:pt x="346537" y="22"/>
                  </a:lnTo>
                  <a:lnTo>
                    <a:pt x="387986" y="4"/>
                  </a:lnTo>
                  <a:lnTo>
                    <a:pt x="434549" y="0"/>
                  </a:lnTo>
                  <a:lnTo>
                    <a:pt x="451203" y="1057"/>
                  </a:lnTo>
                  <a:lnTo>
                    <a:pt x="462972" y="5056"/>
                  </a:lnTo>
                  <a:lnTo>
                    <a:pt x="466956" y="8662"/>
                  </a:lnTo>
                  <a:lnTo>
                    <a:pt x="471384" y="18313"/>
                  </a:lnTo>
                  <a:lnTo>
                    <a:pt x="470529" y="29658"/>
                  </a:lnTo>
                  <a:lnTo>
                    <a:pt x="455491" y="74308"/>
                  </a:lnTo>
                  <a:lnTo>
                    <a:pt x="433629" y="120538"/>
                  </a:lnTo>
                  <a:lnTo>
                    <a:pt x="429176" y="134610"/>
                  </a:lnTo>
                  <a:lnTo>
                    <a:pt x="429609" y="137365"/>
                  </a:lnTo>
                  <a:lnTo>
                    <a:pt x="436826" y="1428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6" name="SMARTInkShape-1043">
              <a:extLst>
                <a:ext uri="{FF2B5EF4-FFF2-40B4-BE49-F238E27FC236}">
                  <a16:creationId xmlns:a16="http://schemas.microsoft.com/office/drawing/2014/main" id="{A554F7D7-586C-C2AE-6ACA-B5B00F9D4388}"/>
                </a:ext>
              </a:extLst>
            </p:cNvPr>
            <p:cNvSpPr/>
            <p:nvPr>
              <p:custDataLst>
                <p:tags r:id="rId56"/>
              </p:custDataLst>
            </p:nvPr>
          </p:nvSpPr>
          <p:spPr>
            <a:xfrm>
              <a:off x="7810809" y="1762135"/>
              <a:ext cx="190192" cy="123816"/>
            </a:xfrm>
            <a:custGeom>
              <a:avLst/>
              <a:gdLst/>
              <a:ahLst/>
              <a:cxnLst/>
              <a:rect l="0" t="0" r="0" b="0"/>
              <a:pathLst>
                <a:path w="190192" h="123816">
                  <a:moveTo>
                    <a:pt x="190191" y="9515"/>
                  </a:moveTo>
                  <a:lnTo>
                    <a:pt x="190191" y="9515"/>
                  </a:lnTo>
                  <a:lnTo>
                    <a:pt x="190191" y="0"/>
                  </a:lnTo>
                  <a:lnTo>
                    <a:pt x="148435" y="35201"/>
                  </a:lnTo>
                  <a:lnTo>
                    <a:pt x="116261" y="62540"/>
                  </a:lnTo>
                  <a:lnTo>
                    <a:pt x="74935" y="84296"/>
                  </a:lnTo>
                  <a:lnTo>
                    <a:pt x="33784" y="101338"/>
                  </a:lnTo>
                  <a:lnTo>
                    <a:pt x="11600" y="104088"/>
                  </a:lnTo>
                  <a:lnTo>
                    <a:pt x="7630" y="102197"/>
                  </a:lnTo>
                  <a:lnTo>
                    <a:pt x="4984" y="98820"/>
                  </a:lnTo>
                  <a:lnTo>
                    <a:pt x="1259" y="86776"/>
                  </a:lnTo>
                  <a:lnTo>
                    <a:pt x="0" y="68168"/>
                  </a:lnTo>
                  <a:lnTo>
                    <a:pt x="2650" y="59219"/>
                  </a:lnTo>
                  <a:lnTo>
                    <a:pt x="15956" y="41539"/>
                  </a:lnTo>
                  <a:lnTo>
                    <a:pt x="26265" y="31821"/>
                  </a:lnTo>
                  <a:lnTo>
                    <a:pt x="41195" y="23297"/>
                  </a:lnTo>
                  <a:lnTo>
                    <a:pt x="52793" y="19243"/>
                  </a:lnTo>
                  <a:lnTo>
                    <a:pt x="63990" y="12868"/>
                  </a:lnTo>
                  <a:lnTo>
                    <a:pt x="82176" y="9957"/>
                  </a:lnTo>
                  <a:lnTo>
                    <a:pt x="94569" y="19759"/>
                  </a:lnTo>
                  <a:lnTo>
                    <a:pt x="100067" y="30296"/>
                  </a:lnTo>
                  <a:lnTo>
                    <a:pt x="114441" y="69639"/>
                  </a:lnTo>
                  <a:lnTo>
                    <a:pt x="131185" y="115200"/>
                  </a:lnTo>
                  <a:lnTo>
                    <a:pt x="132491" y="121263"/>
                  </a:lnTo>
                  <a:lnTo>
                    <a:pt x="133733" y="122113"/>
                  </a:lnTo>
                  <a:lnTo>
                    <a:pt x="142566" y="1238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7" name="SMARTInkShape-1044">
              <a:extLst>
                <a:ext uri="{FF2B5EF4-FFF2-40B4-BE49-F238E27FC236}">
                  <a16:creationId xmlns:a16="http://schemas.microsoft.com/office/drawing/2014/main" id="{C91ABBAE-13E1-AD5C-26FB-86AB73814715}"/>
                </a:ext>
              </a:extLst>
            </p:cNvPr>
            <p:cNvSpPr/>
            <p:nvPr>
              <p:custDataLst>
                <p:tags r:id="rId57"/>
              </p:custDataLst>
            </p:nvPr>
          </p:nvSpPr>
          <p:spPr>
            <a:xfrm>
              <a:off x="8031886" y="1743075"/>
              <a:ext cx="54840" cy="171451"/>
            </a:xfrm>
            <a:custGeom>
              <a:avLst/>
              <a:gdLst/>
              <a:ahLst/>
              <a:cxnLst/>
              <a:rect l="0" t="0" r="0" b="0"/>
              <a:pathLst>
                <a:path w="54840" h="171451">
                  <a:moveTo>
                    <a:pt x="54839" y="0"/>
                  </a:moveTo>
                  <a:lnTo>
                    <a:pt x="54839" y="0"/>
                  </a:lnTo>
                  <a:lnTo>
                    <a:pt x="54839" y="5056"/>
                  </a:lnTo>
                  <a:lnTo>
                    <a:pt x="38593" y="49361"/>
                  </a:lnTo>
                  <a:lnTo>
                    <a:pt x="26190" y="80424"/>
                  </a:lnTo>
                  <a:lnTo>
                    <a:pt x="7208" y="122210"/>
                  </a:lnTo>
                  <a:lnTo>
                    <a:pt x="510" y="142396"/>
                  </a:lnTo>
                  <a:lnTo>
                    <a:pt x="0" y="154304"/>
                  </a:lnTo>
                  <a:lnTo>
                    <a:pt x="7214"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8" name="SMARTInkShape-1045">
              <a:extLst>
                <a:ext uri="{FF2B5EF4-FFF2-40B4-BE49-F238E27FC236}">
                  <a16:creationId xmlns:a16="http://schemas.microsoft.com/office/drawing/2014/main" id="{254501D7-EE62-0B3C-7D0C-080E67289052}"/>
                </a:ext>
              </a:extLst>
            </p:cNvPr>
            <p:cNvSpPr/>
            <p:nvPr>
              <p:custDataLst>
                <p:tags r:id="rId58"/>
              </p:custDataLst>
            </p:nvPr>
          </p:nvSpPr>
          <p:spPr>
            <a:xfrm>
              <a:off x="8153400" y="1824350"/>
              <a:ext cx="161926" cy="118751"/>
            </a:xfrm>
            <a:custGeom>
              <a:avLst/>
              <a:gdLst/>
              <a:ahLst/>
              <a:cxnLst/>
              <a:rect l="0" t="0" r="0" b="0"/>
              <a:pathLst>
                <a:path w="161926" h="118751">
                  <a:moveTo>
                    <a:pt x="0" y="33025"/>
                  </a:moveTo>
                  <a:lnTo>
                    <a:pt x="0" y="33025"/>
                  </a:lnTo>
                  <a:lnTo>
                    <a:pt x="5056" y="33025"/>
                  </a:lnTo>
                  <a:lnTo>
                    <a:pt x="10361" y="27381"/>
                  </a:lnTo>
                  <a:lnTo>
                    <a:pt x="13257" y="22912"/>
                  </a:lnTo>
                  <a:lnTo>
                    <a:pt x="17305" y="19933"/>
                  </a:lnTo>
                  <a:lnTo>
                    <a:pt x="60269" y="0"/>
                  </a:lnTo>
                  <a:lnTo>
                    <a:pt x="64521" y="425"/>
                  </a:lnTo>
                  <a:lnTo>
                    <a:pt x="73893" y="3655"/>
                  </a:lnTo>
                  <a:lnTo>
                    <a:pt x="75174" y="9741"/>
                  </a:lnTo>
                  <a:lnTo>
                    <a:pt x="75516" y="14327"/>
                  </a:lnTo>
                  <a:lnTo>
                    <a:pt x="65885" y="35952"/>
                  </a:lnTo>
                  <a:lnTo>
                    <a:pt x="33810" y="80470"/>
                  </a:lnTo>
                  <a:lnTo>
                    <a:pt x="2395" y="107089"/>
                  </a:lnTo>
                  <a:lnTo>
                    <a:pt x="1064" y="111098"/>
                  </a:lnTo>
                  <a:lnTo>
                    <a:pt x="710" y="113649"/>
                  </a:lnTo>
                  <a:lnTo>
                    <a:pt x="1531" y="115349"/>
                  </a:lnTo>
                  <a:lnTo>
                    <a:pt x="3138" y="116483"/>
                  </a:lnTo>
                  <a:lnTo>
                    <a:pt x="10455" y="118078"/>
                  </a:lnTo>
                  <a:lnTo>
                    <a:pt x="55171" y="118745"/>
                  </a:lnTo>
                  <a:lnTo>
                    <a:pt x="97573" y="118750"/>
                  </a:lnTo>
                  <a:lnTo>
                    <a:pt x="161925" y="1187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5" name="SMARTInkShape-Group273">
            <a:extLst>
              <a:ext uri="{FF2B5EF4-FFF2-40B4-BE49-F238E27FC236}">
                <a16:creationId xmlns:a16="http://schemas.microsoft.com/office/drawing/2014/main" id="{EB714A71-0364-9EE6-44C5-059826F95C14}"/>
              </a:ext>
            </a:extLst>
          </p:cNvPr>
          <p:cNvGrpSpPr/>
          <p:nvPr/>
        </p:nvGrpSpPr>
        <p:grpSpPr>
          <a:xfrm>
            <a:off x="2286000" y="3171951"/>
            <a:ext cx="666751" cy="561850"/>
            <a:chOff x="2286000" y="3171951"/>
            <a:chExt cx="666751" cy="561850"/>
          </a:xfrm>
        </p:grpSpPr>
        <p:sp>
          <p:nvSpPr>
            <p:cNvPr id="360" name="SMARTInkShape-1046">
              <a:extLst>
                <a:ext uri="{FF2B5EF4-FFF2-40B4-BE49-F238E27FC236}">
                  <a16:creationId xmlns:a16="http://schemas.microsoft.com/office/drawing/2014/main" id="{4FA30ACA-4456-A97E-E0A3-7E0BAC8B569F}"/>
                </a:ext>
              </a:extLst>
            </p:cNvPr>
            <p:cNvSpPr/>
            <p:nvPr>
              <p:custDataLst>
                <p:tags r:id="rId50"/>
              </p:custDataLst>
            </p:nvPr>
          </p:nvSpPr>
          <p:spPr>
            <a:xfrm>
              <a:off x="2286165" y="3171951"/>
              <a:ext cx="142711" cy="279848"/>
            </a:xfrm>
            <a:custGeom>
              <a:avLst/>
              <a:gdLst/>
              <a:ahLst/>
              <a:cxnLst/>
              <a:rect l="0" t="0" r="0" b="0"/>
              <a:pathLst>
                <a:path w="142711" h="279848">
                  <a:moveTo>
                    <a:pt x="47460" y="18924"/>
                  </a:moveTo>
                  <a:lnTo>
                    <a:pt x="47460" y="18924"/>
                  </a:lnTo>
                  <a:lnTo>
                    <a:pt x="47460" y="0"/>
                  </a:lnTo>
                  <a:lnTo>
                    <a:pt x="47460" y="38005"/>
                  </a:lnTo>
                  <a:lnTo>
                    <a:pt x="47460" y="78905"/>
                  </a:lnTo>
                  <a:lnTo>
                    <a:pt x="44638" y="121716"/>
                  </a:lnTo>
                  <a:lnTo>
                    <a:pt x="34203" y="169051"/>
                  </a:lnTo>
                  <a:lnTo>
                    <a:pt x="21950" y="208975"/>
                  </a:lnTo>
                  <a:lnTo>
                    <a:pt x="6170" y="251933"/>
                  </a:lnTo>
                  <a:lnTo>
                    <a:pt x="1086" y="271287"/>
                  </a:lnTo>
                  <a:lnTo>
                    <a:pt x="206" y="279847"/>
                  </a:lnTo>
                  <a:lnTo>
                    <a:pt x="82" y="279656"/>
                  </a:lnTo>
                  <a:lnTo>
                    <a:pt x="0" y="278471"/>
                  </a:lnTo>
                  <a:lnTo>
                    <a:pt x="5553" y="277153"/>
                  </a:lnTo>
                  <a:lnTo>
                    <a:pt x="45976" y="273369"/>
                  </a:lnTo>
                  <a:lnTo>
                    <a:pt x="68892" y="268587"/>
                  </a:lnTo>
                  <a:lnTo>
                    <a:pt x="116330" y="266751"/>
                  </a:lnTo>
                  <a:lnTo>
                    <a:pt x="142710" y="2665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1" name="SMARTInkShape-1047">
              <a:extLst>
                <a:ext uri="{FF2B5EF4-FFF2-40B4-BE49-F238E27FC236}">
                  <a16:creationId xmlns:a16="http://schemas.microsoft.com/office/drawing/2014/main" id="{5A6176AB-AC9A-C69F-39B0-862C6BABFC23}"/>
                </a:ext>
              </a:extLst>
            </p:cNvPr>
            <p:cNvSpPr/>
            <p:nvPr>
              <p:custDataLst>
                <p:tags r:id="rId51"/>
              </p:custDataLst>
            </p:nvPr>
          </p:nvSpPr>
          <p:spPr>
            <a:xfrm>
              <a:off x="2286000" y="3286139"/>
              <a:ext cx="219076" cy="47612"/>
            </a:xfrm>
            <a:custGeom>
              <a:avLst/>
              <a:gdLst/>
              <a:ahLst/>
              <a:cxnLst/>
              <a:rect l="0" t="0" r="0" b="0"/>
              <a:pathLst>
                <a:path w="219076" h="47612">
                  <a:moveTo>
                    <a:pt x="0" y="47611"/>
                  </a:moveTo>
                  <a:lnTo>
                    <a:pt x="0" y="47611"/>
                  </a:lnTo>
                  <a:lnTo>
                    <a:pt x="0" y="42554"/>
                  </a:lnTo>
                  <a:lnTo>
                    <a:pt x="11289" y="37250"/>
                  </a:lnTo>
                  <a:lnTo>
                    <a:pt x="53030" y="25221"/>
                  </a:lnTo>
                  <a:lnTo>
                    <a:pt x="94617" y="15812"/>
                  </a:lnTo>
                  <a:lnTo>
                    <a:pt x="141927" y="4209"/>
                  </a:lnTo>
                  <a:lnTo>
                    <a:pt x="188324" y="542"/>
                  </a:lnTo>
                  <a:lnTo>
                    <a:pt x="217054" y="0"/>
                  </a:lnTo>
                  <a:lnTo>
                    <a:pt x="217728" y="1054"/>
                  </a:lnTo>
                  <a:lnTo>
                    <a:pt x="219075" y="951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2" name="SMARTInkShape-1048">
              <a:extLst>
                <a:ext uri="{FF2B5EF4-FFF2-40B4-BE49-F238E27FC236}">
                  <a16:creationId xmlns:a16="http://schemas.microsoft.com/office/drawing/2014/main" id="{6F95CFDF-AB41-C8DC-3E0F-2ED429BE895B}"/>
                </a:ext>
              </a:extLst>
            </p:cNvPr>
            <p:cNvSpPr/>
            <p:nvPr>
              <p:custDataLst>
                <p:tags r:id="rId52"/>
              </p:custDataLst>
            </p:nvPr>
          </p:nvSpPr>
          <p:spPr>
            <a:xfrm>
              <a:off x="2571799" y="3514725"/>
              <a:ext cx="123776" cy="114301"/>
            </a:xfrm>
            <a:custGeom>
              <a:avLst/>
              <a:gdLst/>
              <a:ahLst/>
              <a:cxnLst/>
              <a:rect l="0" t="0" r="0" b="0"/>
              <a:pathLst>
                <a:path w="123776" h="114301">
                  <a:moveTo>
                    <a:pt x="114251" y="9525"/>
                  </a:moveTo>
                  <a:lnTo>
                    <a:pt x="114251" y="9525"/>
                  </a:lnTo>
                  <a:lnTo>
                    <a:pt x="123775" y="0"/>
                  </a:lnTo>
                  <a:lnTo>
                    <a:pt x="118720" y="0"/>
                  </a:lnTo>
                  <a:lnTo>
                    <a:pt x="113415" y="2822"/>
                  </a:lnTo>
                  <a:lnTo>
                    <a:pt x="110519" y="5057"/>
                  </a:lnTo>
                  <a:lnTo>
                    <a:pt x="107300" y="10361"/>
                  </a:lnTo>
                  <a:lnTo>
                    <a:pt x="106442" y="13257"/>
                  </a:lnTo>
                  <a:lnTo>
                    <a:pt x="104812" y="15188"/>
                  </a:lnTo>
                  <a:lnTo>
                    <a:pt x="100178" y="17333"/>
                  </a:lnTo>
                  <a:lnTo>
                    <a:pt x="94591" y="23931"/>
                  </a:lnTo>
                  <a:lnTo>
                    <a:pt x="78187" y="50385"/>
                  </a:lnTo>
                  <a:lnTo>
                    <a:pt x="59071" y="68788"/>
                  </a:lnTo>
                  <a:lnTo>
                    <a:pt x="51627" y="78198"/>
                  </a:lnTo>
                  <a:lnTo>
                    <a:pt x="34991" y="89790"/>
                  </a:lnTo>
                  <a:lnTo>
                    <a:pt x="31778" y="90552"/>
                  </a:lnTo>
                  <a:lnTo>
                    <a:pt x="28577" y="90001"/>
                  </a:lnTo>
                  <a:lnTo>
                    <a:pt x="19016" y="86992"/>
                  </a:lnTo>
                  <a:lnTo>
                    <a:pt x="15836" y="86570"/>
                  </a:lnTo>
                  <a:lnTo>
                    <a:pt x="9481" y="83278"/>
                  </a:lnTo>
                  <a:lnTo>
                    <a:pt x="1834" y="77598"/>
                  </a:lnTo>
                  <a:lnTo>
                    <a:pt x="61" y="51393"/>
                  </a:lnTo>
                  <a:lnTo>
                    <a:pt x="0" y="44714"/>
                  </a:lnTo>
                  <a:lnTo>
                    <a:pt x="2795" y="38217"/>
                  </a:lnTo>
                  <a:lnTo>
                    <a:pt x="17561" y="20541"/>
                  </a:lnTo>
                  <a:lnTo>
                    <a:pt x="23631" y="19491"/>
                  </a:lnTo>
                  <a:lnTo>
                    <a:pt x="32133" y="19181"/>
                  </a:lnTo>
                  <a:lnTo>
                    <a:pt x="38243" y="21930"/>
                  </a:lnTo>
                  <a:lnTo>
                    <a:pt x="45545" y="28797"/>
                  </a:lnTo>
                  <a:lnTo>
                    <a:pt x="78937" y="74172"/>
                  </a:lnTo>
                  <a:lnTo>
                    <a:pt x="92952" y="95636"/>
                  </a:lnTo>
                  <a:lnTo>
                    <a:pt x="95069" y="109296"/>
                  </a:lnTo>
                  <a:lnTo>
                    <a:pt x="96171" y="110964"/>
                  </a:lnTo>
                  <a:lnTo>
                    <a:pt x="104726" y="1143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3" name="SMARTInkShape-1049">
              <a:extLst>
                <a:ext uri="{FF2B5EF4-FFF2-40B4-BE49-F238E27FC236}">
                  <a16:creationId xmlns:a16="http://schemas.microsoft.com/office/drawing/2014/main" id="{DC9ED4A1-9DF2-8B9D-E58B-E82B9DB1A11A}"/>
                </a:ext>
              </a:extLst>
            </p:cNvPr>
            <p:cNvSpPr/>
            <p:nvPr>
              <p:custDataLst>
                <p:tags r:id="rId53"/>
              </p:custDataLst>
            </p:nvPr>
          </p:nvSpPr>
          <p:spPr>
            <a:xfrm>
              <a:off x="2752725" y="3528287"/>
              <a:ext cx="57151" cy="176939"/>
            </a:xfrm>
            <a:custGeom>
              <a:avLst/>
              <a:gdLst/>
              <a:ahLst/>
              <a:cxnLst/>
              <a:rect l="0" t="0" r="0" b="0"/>
              <a:pathLst>
                <a:path w="57151" h="176939">
                  <a:moveTo>
                    <a:pt x="57150" y="5488"/>
                  </a:moveTo>
                  <a:lnTo>
                    <a:pt x="57150" y="5488"/>
                  </a:lnTo>
                  <a:lnTo>
                    <a:pt x="57150" y="0"/>
                  </a:lnTo>
                  <a:lnTo>
                    <a:pt x="57150" y="2344"/>
                  </a:lnTo>
                  <a:lnTo>
                    <a:pt x="35030" y="46783"/>
                  </a:lnTo>
                  <a:lnTo>
                    <a:pt x="26152" y="63000"/>
                  </a:lnTo>
                  <a:lnTo>
                    <a:pt x="14929" y="102249"/>
                  </a:lnTo>
                  <a:lnTo>
                    <a:pt x="4046" y="144624"/>
                  </a:lnTo>
                  <a:lnTo>
                    <a:pt x="0" y="176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4" name="SMARTInkShape-1050">
              <a:extLst>
                <a:ext uri="{FF2B5EF4-FFF2-40B4-BE49-F238E27FC236}">
                  <a16:creationId xmlns:a16="http://schemas.microsoft.com/office/drawing/2014/main" id="{DBDC4E4C-4A46-FC1F-B829-A87B7CBB950F}"/>
                </a:ext>
              </a:extLst>
            </p:cNvPr>
            <p:cNvSpPr/>
            <p:nvPr>
              <p:custDataLst>
                <p:tags r:id="rId54"/>
              </p:custDataLst>
            </p:nvPr>
          </p:nvSpPr>
          <p:spPr>
            <a:xfrm>
              <a:off x="2815493" y="3638980"/>
              <a:ext cx="137258" cy="94821"/>
            </a:xfrm>
            <a:custGeom>
              <a:avLst/>
              <a:gdLst/>
              <a:ahLst/>
              <a:cxnLst/>
              <a:rect l="0" t="0" r="0" b="0"/>
              <a:pathLst>
                <a:path w="137258" h="94821">
                  <a:moveTo>
                    <a:pt x="3907" y="28145"/>
                  </a:moveTo>
                  <a:lnTo>
                    <a:pt x="3907" y="28145"/>
                  </a:lnTo>
                  <a:lnTo>
                    <a:pt x="3907" y="23088"/>
                  </a:lnTo>
                  <a:lnTo>
                    <a:pt x="4965" y="21599"/>
                  </a:lnTo>
                  <a:lnTo>
                    <a:pt x="6729" y="20606"/>
                  </a:lnTo>
                  <a:lnTo>
                    <a:pt x="8963" y="19944"/>
                  </a:lnTo>
                  <a:lnTo>
                    <a:pt x="10453" y="18444"/>
                  </a:lnTo>
                  <a:lnTo>
                    <a:pt x="12107" y="13956"/>
                  </a:lnTo>
                  <a:lnTo>
                    <a:pt x="13608" y="12336"/>
                  </a:lnTo>
                  <a:lnTo>
                    <a:pt x="32678" y="1745"/>
                  </a:lnTo>
                  <a:lnTo>
                    <a:pt x="45221" y="0"/>
                  </a:lnTo>
                  <a:lnTo>
                    <a:pt x="51549" y="2583"/>
                  </a:lnTo>
                  <a:lnTo>
                    <a:pt x="54718" y="4754"/>
                  </a:lnTo>
                  <a:lnTo>
                    <a:pt x="58240" y="9988"/>
                  </a:lnTo>
                  <a:lnTo>
                    <a:pt x="59179" y="12865"/>
                  </a:lnTo>
                  <a:lnTo>
                    <a:pt x="57400" y="21707"/>
                  </a:lnTo>
                  <a:lnTo>
                    <a:pt x="42578" y="49686"/>
                  </a:lnTo>
                  <a:lnTo>
                    <a:pt x="0" y="90409"/>
                  </a:lnTo>
                  <a:lnTo>
                    <a:pt x="244" y="91879"/>
                  </a:lnTo>
                  <a:lnTo>
                    <a:pt x="1465" y="92860"/>
                  </a:lnTo>
                  <a:lnTo>
                    <a:pt x="2279" y="92455"/>
                  </a:lnTo>
                  <a:lnTo>
                    <a:pt x="3184" y="89183"/>
                  </a:lnTo>
                  <a:lnTo>
                    <a:pt x="4483" y="87887"/>
                  </a:lnTo>
                  <a:lnTo>
                    <a:pt x="8749" y="86447"/>
                  </a:lnTo>
                  <a:lnTo>
                    <a:pt x="55352" y="85362"/>
                  </a:lnTo>
                  <a:lnTo>
                    <a:pt x="101413" y="85301"/>
                  </a:lnTo>
                  <a:lnTo>
                    <a:pt x="120052" y="86355"/>
                  </a:lnTo>
                  <a:lnTo>
                    <a:pt x="137257" y="948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9" name="SMARTInkShape-Group274">
            <a:extLst>
              <a:ext uri="{FF2B5EF4-FFF2-40B4-BE49-F238E27FC236}">
                <a16:creationId xmlns:a16="http://schemas.microsoft.com/office/drawing/2014/main" id="{BF886074-AFEC-77B4-EF3C-392ED812414E}"/>
              </a:ext>
            </a:extLst>
          </p:cNvPr>
          <p:cNvGrpSpPr/>
          <p:nvPr/>
        </p:nvGrpSpPr>
        <p:grpSpPr>
          <a:xfrm>
            <a:off x="1552575" y="3147390"/>
            <a:ext cx="247651" cy="310186"/>
            <a:chOff x="1552575" y="3147390"/>
            <a:chExt cx="247651" cy="310186"/>
          </a:xfrm>
        </p:grpSpPr>
        <p:sp>
          <p:nvSpPr>
            <p:cNvPr id="366" name="SMARTInkShape-1051">
              <a:extLst>
                <a:ext uri="{FF2B5EF4-FFF2-40B4-BE49-F238E27FC236}">
                  <a16:creationId xmlns:a16="http://schemas.microsoft.com/office/drawing/2014/main" id="{E7C32B1E-C3C4-2B17-8167-0427016E2780}"/>
                </a:ext>
              </a:extLst>
            </p:cNvPr>
            <p:cNvSpPr/>
            <p:nvPr>
              <p:custDataLst>
                <p:tags r:id="rId47"/>
              </p:custDataLst>
            </p:nvPr>
          </p:nvSpPr>
          <p:spPr>
            <a:xfrm>
              <a:off x="1638300" y="3147390"/>
              <a:ext cx="15012" cy="186361"/>
            </a:xfrm>
            <a:custGeom>
              <a:avLst/>
              <a:gdLst/>
              <a:ahLst/>
              <a:cxnLst/>
              <a:rect l="0" t="0" r="0" b="0"/>
              <a:pathLst>
                <a:path w="15012" h="186361">
                  <a:moveTo>
                    <a:pt x="0" y="33960"/>
                  </a:moveTo>
                  <a:lnTo>
                    <a:pt x="0" y="33960"/>
                  </a:lnTo>
                  <a:lnTo>
                    <a:pt x="0" y="28904"/>
                  </a:lnTo>
                  <a:lnTo>
                    <a:pt x="1058" y="27414"/>
                  </a:lnTo>
                  <a:lnTo>
                    <a:pt x="2822" y="26421"/>
                  </a:lnTo>
                  <a:lnTo>
                    <a:pt x="5057" y="25759"/>
                  </a:lnTo>
                  <a:lnTo>
                    <a:pt x="5488" y="24259"/>
                  </a:lnTo>
                  <a:lnTo>
                    <a:pt x="3145" y="19771"/>
                  </a:lnTo>
                  <a:lnTo>
                    <a:pt x="3155" y="17092"/>
                  </a:lnTo>
                  <a:lnTo>
                    <a:pt x="9214" y="5904"/>
                  </a:lnTo>
                  <a:lnTo>
                    <a:pt x="9463" y="0"/>
                  </a:lnTo>
                  <a:lnTo>
                    <a:pt x="15011" y="44263"/>
                  </a:lnTo>
                  <a:lnTo>
                    <a:pt x="10922" y="89069"/>
                  </a:lnTo>
                  <a:lnTo>
                    <a:pt x="9801" y="133863"/>
                  </a:lnTo>
                  <a:lnTo>
                    <a:pt x="9541" y="180216"/>
                  </a:lnTo>
                  <a:lnTo>
                    <a:pt x="9525" y="1863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7" name="SMARTInkShape-1052">
              <a:extLst>
                <a:ext uri="{FF2B5EF4-FFF2-40B4-BE49-F238E27FC236}">
                  <a16:creationId xmlns:a16="http://schemas.microsoft.com/office/drawing/2014/main" id="{8AE57B1C-0030-4425-7467-3A48B0AF8C74}"/>
                </a:ext>
              </a:extLst>
            </p:cNvPr>
            <p:cNvSpPr/>
            <p:nvPr>
              <p:custDataLst>
                <p:tags r:id="rId48"/>
              </p:custDataLst>
            </p:nvPr>
          </p:nvSpPr>
          <p:spPr>
            <a:xfrm>
              <a:off x="1562100" y="3228975"/>
              <a:ext cx="190501" cy="19051"/>
            </a:xfrm>
            <a:custGeom>
              <a:avLst/>
              <a:gdLst/>
              <a:ahLst/>
              <a:cxnLst/>
              <a:rect l="0" t="0" r="0" b="0"/>
              <a:pathLst>
                <a:path w="190501" h="19051">
                  <a:moveTo>
                    <a:pt x="0" y="19050"/>
                  </a:moveTo>
                  <a:lnTo>
                    <a:pt x="0" y="19050"/>
                  </a:lnTo>
                  <a:lnTo>
                    <a:pt x="5057" y="13994"/>
                  </a:lnTo>
                  <a:lnTo>
                    <a:pt x="47559" y="10114"/>
                  </a:lnTo>
                  <a:lnTo>
                    <a:pt x="94183" y="8544"/>
                  </a:lnTo>
                  <a:lnTo>
                    <a:pt x="141640" y="889"/>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8" name="SMARTInkShape-1053">
              <a:extLst>
                <a:ext uri="{FF2B5EF4-FFF2-40B4-BE49-F238E27FC236}">
                  <a16:creationId xmlns:a16="http://schemas.microsoft.com/office/drawing/2014/main" id="{9B968A40-2A04-3436-AD7A-F4C7F5D07484}"/>
                </a:ext>
              </a:extLst>
            </p:cNvPr>
            <p:cNvSpPr/>
            <p:nvPr>
              <p:custDataLst>
                <p:tags r:id="rId49"/>
              </p:custDataLst>
            </p:nvPr>
          </p:nvSpPr>
          <p:spPr>
            <a:xfrm>
              <a:off x="1552575" y="3438525"/>
              <a:ext cx="247651" cy="19051"/>
            </a:xfrm>
            <a:custGeom>
              <a:avLst/>
              <a:gdLst/>
              <a:ahLst/>
              <a:cxnLst/>
              <a:rect l="0" t="0" r="0" b="0"/>
              <a:pathLst>
                <a:path w="247651" h="19051">
                  <a:moveTo>
                    <a:pt x="0" y="19050"/>
                  </a:moveTo>
                  <a:lnTo>
                    <a:pt x="0" y="19050"/>
                  </a:lnTo>
                  <a:lnTo>
                    <a:pt x="5057" y="13993"/>
                  </a:lnTo>
                  <a:lnTo>
                    <a:pt x="13183" y="11511"/>
                  </a:lnTo>
                  <a:lnTo>
                    <a:pt x="56965" y="3241"/>
                  </a:lnTo>
                  <a:lnTo>
                    <a:pt x="94020" y="960"/>
                  </a:lnTo>
                  <a:lnTo>
                    <a:pt x="134867" y="284"/>
                  </a:lnTo>
                  <a:lnTo>
                    <a:pt x="181384" y="38"/>
                  </a:lnTo>
                  <a:lnTo>
                    <a:pt x="224904" y="3"/>
                  </a:lnTo>
                  <a:lnTo>
                    <a:pt x="2476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73" name="SMARTInkShape-Group275">
            <a:extLst>
              <a:ext uri="{FF2B5EF4-FFF2-40B4-BE49-F238E27FC236}">
                <a16:creationId xmlns:a16="http://schemas.microsoft.com/office/drawing/2014/main" id="{815543C9-B6E7-FC88-2F4C-B6CB010B137B}"/>
              </a:ext>
            </a:extLst>
          </p:cNvPr>
          <p:cNvGrpSpPr/>
          <p:nvPr/>
        </p:nvGrpSpPr>
        <p:grpSpPr>
          <a:xfrm>
            <a:off x="533400" y="3087462"/>
            <a:ext cx="590551" cy="512975"/>
            <a:chOff x="533400" y="3087462"/>
            <a:chExt cx="590551" cy="512975"/>
          </a:xfrm>
        </p:grpSpPr>
        <p:sp>
          <p:nvSpPr>
            <p:cNvPr id="370" name="SMARTInkShape-1054">
              <a:extLst>
                <a:ext uri="{FF2B5EF4-FFF2-40B4-BE49-F238E27FC236}">
                  <a16:creationId xmlns:a16="http://schemas.microsoft.com/office/drawing/2014/main" id="{BD589B6F-4882-8FB1-D57C-E67D4257F0DC}"/>
                </a:ext>
              </a:extLst>
            </p:cNvPr>
            <p:cNvSpPr/>
            <p:nvPr>
              <p:custDataLst>
                <p:tags r:id="rId44"/>
              </p:custDataLst>
            </p:nvPr>
          </p:nvSpPr>
          <p:spPr>
            <a:xfrm>
              <a:off x="581025" y="3229405"/>
              <a:ext cx="276226" cy="217878"/>
            </a:xfrm>
            <a:custGeom>
              <a:avLst/>
              <a:gdLst/>
              <a:ahLst/>
              <a:cxnLst/>
              <a:rect l="0" t="0" r="0" b="0"/>
              <a:pathLst>
                <a:path w="276226" h="217878">
                  <a:moveTo>
                    <a:pt x="0" y="56720"/>
                  </a:moveTo>
                  <a:lnTo>
                    <a:pt x="0" y="56720"/>
                  </a:lnTo>
                  <a:lnTo>
                    <a:pt x="0" y="48519"/>
                  </a:lnTo>
                  <a:lnTo>
                    <a:pt x="6546" y="39852"/>
                  </a:lnTo>
                  <a:lnTo>
                    <a:pt x="8201" y="34054"/>
                  </a:lnTo>
                  <a:lnTo>
                    <a:pt x="9701" y="32084"/>
                  </a:lnTo>
                  <a:lnTo>
                    <a:pt x="29222" y="20674"/>
                  </a:lnTo>
                  <a:lnTo>
                    <a:pt x="32181" y="19989"/>
                  </a:lnTo>
                  <a:lnTo>
                    <a:pt x="34154" y="18475"/>
                  </a:lnTo>
                  <a:lnTo>
                    <a:pt x="36346" y="13969"/>
                  </a:lnTo>
                  <a:lnTo>
                    <a:pt x="37989" y="12344"/>
                  </a:lnTo>
                  <a:lnTo>
                    <a:pt x="64868" y="1746"/>
                  </a:lnTo>
                  <a:lnTo>
                    <a:pt x="79018" y="0"/>
                  </a:lnTo>
                  <a:lnTo>
                    <a:pt x="82312" y="1974"/>
                  </a:lnTo>
                  <a:lnTo>
                    <a:pt x="92005" y="14864"/>
                  </a:lnTo>
                  <a:lnTo>
                    <a:pt x="107941" y="44362"/>
                  </a:lnTo>
                  <a:lnTo>
                    <a:pt x="112416" y="68228"/>
                  </a:lnTo>
                  <a:lnTo>
                    <a:pt x="106513" y="111309"/>
                  </a:lnTo>
                  <a:lnTo>
                    <a:pt x="103431" y="126490"/>
                  </a:lnTo>
                  <a:lnTo>
                    <a:pt x="78362" y="171427"/>
                  </a:lnTo>
                  <a:lnTo>
                    <a:pt x="53775" y="200538"/>
                  </a:lnTo>
                  <a:lnTo>
                    <a:pt x="35924" y="212810"/>
                  </a:lnTo>
                  <a:lnTo>
                    <a:pt x="21481" y="217877"/>
                  </a:lnTo>
                  <a:lnTo>
                    <a:pt x="20671" y="217075"/>
                  </a:lnTo>
                  <a:lnTo>
                    <a:pt x="19770" y="213361"/>
                  </a:lnTo>
                  <a:lnTo>
                    <a:pt x="32371" y="182977"/>
                  </a:lnTo>
                  <a:lnTo>
                    <a:pt x="59781" y="158173"/>
                  </a:lnTo>
                  <a:lnTo>
                    <a:pt x="105121" y="126551"/>
                  </a:lnTo>
                  <a:lnTo>
                    <a:pt x="144907" y="97640"/>
                  </a:lnTo>
                  <a:lnTo>
                    <a:pt x="171263" y="82677"/>
                  </a:lnTo>
                  <a:lnTo>
                    <a:pt x="212900" y="51285"/>
                  </a:lnTo>
                  <a:lnTo>
                    <a:pt x="229710" y="41116"/>
                  </a:lnTo>
                  <a:lnTo>
                    <a:pt x="234385" y="34616"/>
                  </a:lnTo>
                  <a:lnTo>
                    <a:pt x="237017" y="25006"/>
                  </a:lnTo>
                  <a:lnTo>
                    <a:pt x="236328" y="22877"/>
                  </a:lnTo>
                  <a:lnTo>
                    <a:pt x="234811" y="21458"/>
                  </a:lnTo>
                  <a:lnTo>
                    <a:pt x="230302" y="19881"/>
                  </a:lnTo>
                  <a:lnTo>
                    <a:pt x="224770" y="19181"/>
                  </a:lnTo>
                  <a:lnTo>
                    <a:pt x="199103" y="29055"/>
                  </a:lnTo>
                  <a:lnTo>
                    <a:pt x="180702" y="40762"/>
                  </a:lnTo>
                  <a:lnTo>
                    <a:pt x="164666" y="57636"/>
                  </a:lnTo>
                  <a:lnTo>
                    <a:pt x="139865" y="97253"/>
                  </a:lnTo>
                  <a:lnTo>
                    <a:pt x="124485" y="140731"/>
                  </a:lnTo>
                  <a:lnTo>
                    <a:pt x="116312" y="175150"/>
                  </a:lnTo>
                  <a:lnTo>
                    <a:pt x="118016" y="189083"/>
                  </a:lnTo>
                  <a:lnTo>
                    <a:pt x="122302" y="201273"/>
                  </a:lnTo>
                  <a:lnTo>
                    <a:pt x="127734" y="210218"/>
                  </a:lnTo>
                  <a:lnTo>
                    <a:pt x="142143" y="214900"/>
                  </a:lnTo>
                  <a:lnTo>
                    <a:pt x="160542" y="215922"/>
                  </a:lnTo>
                  <a:lnTo>
                    <a:pt x="201306" y="210225"/>
                  </a:lnTo>
                  <a:lnTo>
                    <a:pt x="240280" y="198904"/>
                  </a:lnTo>
                  <a:lnTo>
                    <a:pt x="276225" y="1900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1" name="SMARTInkShape-1055">
              <a:extLst>
                <a:ext uri="{FF2B5EF4-FFF2-40B4-BE49-F238E27FC236}">
                  <a16:creationId xmlns:a16="http://schemas.microsoft.com/office/drawing/2014/main" id="{1C116DDE-9D5F-FBA5-84F6-C0A8D126BDB3}"/>
                </a:ext>
              </a:extLst>
            </p:cNvPr>
            <p:cNvSpPr/>
            <p:nvPr>
              <p:custDataLst>
                <p:tags r:id="rId45"/>
              </p:custDataLst>
            </p:nvPr>
          </p:nvSpPr>
          <p:spPr>
            <a:xfrm>
              <a:off x="1010326" y="3391074"/>
              <a:ext cx="113625" cy="209363"/>
            </a:xfrm>
            <a:custGeom>
              <a:avLst/>
              <a:gdLst/>
              <a:ahLst/>
              <a:cxnLst/>
              <a:rect l="0" t="0" r="0" b="0"/>
              <a:pathLst>
                <a:path w="113625" h="209363">
                  <a:moveTo>
                    <a:pt x="75524" y="114126"/>
                  </a:moveTo>
                  <a:lnTo>
                    <a:pt x="75524" y="114126"/>
                  </a:lnTo>
                  <a:lnTo>
                    <a:pt x="75524" y="105925"/>
                  </a:lnTo>
                  <a:lnTo>
                    <a:pt x="67323" y="96516"/>
                  </a:lnTo>
                  <a:lnTo>
                    <a:pt x="56278" y="90446"/>
                  </a:lnTo>
                  <a:lnTo>
                    <a:pt x="52110" y="89873"/>
                  </a:lnTo>
                  <a:lnTo>
                    <a:pt x="34511" y="94181"/>
                  </a:lnTo>
                  <a:lnTo>
                    <a:pt x="19745" y="104924"/>
                  </a:lnTo>
                  <a:lnTo>
                    <a:pt x="7021" y="121512"/>
                  </a:lnTo>
                  <a:lnTo>
                    <a:pt x="1605" y="139833"/>
                  </a:lnTo>
                  <a:lnTo>
                    <a:pt x="0" y="153610"/>
                  </a:lnTo>
                  <a:lnTo>
                    <a:pt x="4581" y="169452"/>
                  </a:lnTo>
                  <a:lnTo>
                    <a:pt x="15610" y="186163"/>
                  </a:lnTo>
                  <a:lnTo>
                    <a:pt x="31128" y="202896"/>
                  </a:lnTo>
                  <a:lnTo>
                    <a:pt x="40270" y="206496"/>
                  </a:lnTo>
                  <a:lnTo>
                    <a:pt x="83133" y="209362"/>
                  </a:lnTo>
                  <a:lnTo>
                    <a:pt x="83772" y="208308"/>
                  </a:lnTo>
                  <a:lnTo>
                    <a:pt x="84937" y="193129"/>
                  </a:lnTo>
                  <a:lnTo>
                    <a:pt x="84999" y="186986"/>
                  </a:lnTo>
                  <a:lnTo>
                    <a:pt x="87849" y="180728"/>
                  </a:lnTo>
                  <a:lnTo>
                    <a:pt x="90091" y="177577"/>
                  </a:lnTo>
                  <a:lnTo>
                    <a:pt x="93688" y="149708"/>
                  </a:lnTo>
                  <a:lnTo>
                    <a:pt x="94457" y="104270"/>
                  </a:lnTo>
                  <a:lnTo>
                    <a:pt x="94559" y="56933"/>
                  </a:lnTo>
                  <a:lnTo>
                    <a:pt x="94574" y="9845"/>
                  </a:lnTo>
                  <a:lnTo>
                    <a:pt x="94574" y="412"/>
                  </a:lnTo>
                  <a:lnTo>
                    <a:pt x="99631" y="0"/>
                  </a:lnTo>
                  <a:lnTo>
                    <a:pt x="101120" y="1000"/>
                  </a:lnTo>
                  <a:lnTo>
                    <a:pt x="102113" y="2725"/>
                  </a:lnTo>
                  <a:lnTo>
                    <a:pt x="113624" y="284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2" name="SMARTInkShape-1056">
              <a:extLst>
                <a:ext uri="{FF2B5EF4-FFF2-40B4-BE49-F238E27FC236}">
                  <a16:creationId xmlns:a16="http://schemas.microsoft.com/office/drawing/2014/main" id="{F56451D1-0086-E5BA-A536-9B315543AB45}"/>
                </a:ext>
              </a:extLst>
            </p:cNvPr>
            <p:cNvSpPr/>
            <p:nvPr>
              <p:custDataLst>
                <p:tags r:id="rId46"/>
              </p:custDataLst>
            </p:nvPr>
          </p:nvSpPr>
          <p:spPr>
            <a:xfrm>
              <a:off x="533400" y="3087462"/>
              <a:ext cx="333376" cy="42727"/>
            </a:xfrm>
            <a:custGeom>
              <a:avLst/>
              <a:gdLst/>
              <a:ahLst/>
              <a:cxnLst/>
              <a:rect l="0" t="0" r="0" b="0"/>
              <a:pathLst>
                <a:path w="333376" h="42727">
                  <a:moveTo>
                    <a:pt x="0" y="36738"/>
                  </a:moveTo>
                  <a:lnTo>
                    <a:pt x="0" y="36738"/>
                  </a:lnTo>
                  <a:lnTo>
                    <a:pt x="0" y="42226"/>
                  </a:lnTo>
                  <a:lnTo>
                    <a:pt x="0" y="39883"/>
                  </a:lnTo>
                  <a:lnTo>
                    <a:pt x="1058" y="39893"/>
                  </a:lnTo>
                  <a:lnTo>
                    <a:pt x="5056" y="42726"/>
                  </a:lnTo>
                  <a:lnTo>
                    <a:pt x="40118" y="39018"/>
                  </a:lnTo>
                  <a:lnTo>
                    <a:pt x="79738" y="36356"/>
                  </a:lnTo>
                  <a:lnTo>
                    <a:pt x="122642" y="29333"/>
                  </a:lnTo>
                  <a:lnTo>
                    <a:pt x="160516" y="25019"/>
                  </a:lnTo>
                  <a:lnTo>
                    <a:pt x="203488" y="19860"/>
                  </a:lnTo>
                  <a:lnTo>
                    <a:pt x="239151" y="15510"/>
                  </a:lnTo>
                  <a:lnTo>
                    <a:pt x="276529" y="10340"/>
                  </a:lnTo>
                  <a:lnTo>
                    <a:pt x="316952" y="7391"/>
                  </a:lnTo>
                  <a:lnTo>
                    <a:pt x="331003" y="0"/>
                  </a:lnTo>
                  <a:lnTo>
                    <a:pt x="331794" y="604"/>
                  </a:lnTo>
                  <a:lnTo>
                    <a:pt x="333375" y="816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1" name="SMARTInkShape-Group276">
            <a:extLst>
              <a:ext uri="{FF2B5EF4-FFF2-40B4-BE49-F238E27FC236}">
                <a16:creationId xmlns:a16="http://schemas.microsoft.com/office/drawing/2014/main" id="{82C52E58-059D-89A8-E1BD-55FB8155A6F8}"/>
              </a:ext>
            </a:extLst>
          </p:cNvPr>
          <p:cNvGrpSpPr/>
          <p:nvPr/>
        </p:nvGrpSpPr>
        <p:grpSpPr>
          <a:xfrm>
            <a:off x="5486400" y="1364006"/>
            <a:ext cx="2200276" cy="1064870"/>
            <a:chOff x="5486400" y="1364006"/>
            <a:chExt cx="2200276" cy="1064870"/>
          </a:xfrm>
        </p:grpSpPr>
        <p:sp>
          <p:nvSpPr>
            <p:cNvPr id="374" name="SMARTInkShape-1057">
              <a:extLst>
                <a:ext uri="{FF2B5EF4-FFF2-40B4-BE49-F238E27FC236}">
                  <a16:creationId xmlns:a16="http://schemas.microsoft.com/office/drawing/2014/main" id="{1BC62CD0-189E-975A-3058-E03A865990EA}"/>
                </a:ext>
              </a:extLst>
            </p:cNvPr>
            <p:cNvSpPr/>
            <p:nvPr>
              <p:custDataLst>
                <p:tags r:id="rId37"/>
              </p:custDataLst>
            </p:nvPr>
          </p:nvSpPr>
          <p:spPr>
            <a:xfrm>
              <a:off x="7134225" y="2010008"/>
              <a:ext cx="57151" cy="409343"/>
            </a:xfrm>
            <a:custGeom>
              <a:avLst/>
              <a:gdLst/>
              <a:ahLst/>
              <a:cxnLst/>
              <a:rect l="0" t="0" r="0" b="0"/>
              <a:pathLst>
                <a:path w="57151" h="409343">
                  <a:moveTo>
                    <a:pt x="0" y="18817"/>
                  </a:moveTo>
                  <a:lnTo>
                    <a:pt x="0" y="18817"/>
                  </a:lnTo>
                  <a:lnTo>
                    <a:pt x="0" y="8704"/>
                  </a:lnTo>
                  <a:lnTo>
                    <a:pt x="1058" y="5725"/>
                  </a:lnTo>
                  <a:lnTo>
                    <a:pt x="2822" y="3739"/>
                  </a:lnTo>
                  <a:lnTo>
                    <a:pt x="9132" y="0"/>
                  </a:lnTo>
                  <a:lnTo>
                    <a:pt x="10506" y="38893"/>
                  </a:lnTo>
                  <a:lnTo>
                    <a:pt x="14547" y="71131"/>
                  </a:lnTo>
                  <a:lnTo>
                    <a:pt x="19871" y="109448"/>
                  </a:lnTo>
                  <a:lnTo>
                    <a:pt x="24706" y="147997"/>
                  </a:lnTo>
                  <a:lnTo>
                    <a:pt x="28487" y="192442"/>
                  </a:lnTo>
                  <a:lnTo>
                    <a:pt x="35889" y="236440"/>
                  </a:lnTo>
                  <a:lnTo>
                    <a:pt x="42720" y="275705"/>
                  </a:lnTo>
                  <a:lnTo>
                    <a:pt x="47714" y="315094"/>
                  </a:lnTo>
                  <a:lnTo>
                    <a:pt x="54973" y="362542"/>
                  </a:lnTo>
                  <a:lnTo>
                    <a:pt x="57150" y="4093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5" name="SMARTInkShape-1058">
              <a:extLst>
                <a:ext uri="{FF2B5EF4-FFF2-40B4-BE49-F238E27FC236}">
                  <a16:creationId xmlns:a16="http://schemas.microsoft.com/office/drawing/2014/main" id="{37AA7922-B95F-F03C-1077-F62431DCF26E}"/>
                </a:ext>
              </a:extLst>
            </p:cNvPr>
            <p:cNvSpPr/>
            <p:nvPr>
              <p:custDataLst>
                <p:tags r:id="rId38"/>
              </p:custDataLst>
            </p:nvPr>
          </p:nvSpPr>
          <p:spPr>
            <a:xfrm>
              <a:off x="6175640" y="1971675"/>
              <a:ext cx="25136" cy="238126"/>
            </a:xfrm>
            <a:custGeom>
              <a:avLst/>
              <a:gdLst/>
              <a:ahLst/>
              <a:cxnLst/>
              <a:rect l="0" t="0" r="0" b="0"/>
              <a:pathLst>
                <a:path w="25136" h="238126">
                  <a:moveTo>
                    <a:pt x="25135" y="0"/>
                  </a:moveTo>
                  <a:lnTo>
                    <a:pt x="25135" y="0"/>
                  </a:lnTo>
                  <a:lnTo>
                    <a:pt x="25135" y="5056"/>
                  </a:lnTo>
                  <a:lnTo>
                    <a:pt x="16934" y="45761"/>
                  </a:lnTo>
                  <a:lnTo>
                    <a:pt x="14814" y="85357"/>
                  </a:lnTo>
                  <a:lnTo>
                    <a:pt x="7443" y="128245"/>
                  </a:lnTo>
                  <a:lnTo>
                    <a:pt x="866" y="169344"/>
                  </a:lnTo>
                  <a:lnTo>
                    <a:pt x="3010" y="197284"/>
                  </a:lnTo>
                  <a:lnTo>
                    <a:pt x="0" y="214265"/>
                  </a:lnTo>
                  <a:lnTo>
                    <a:pt x="2673" y="226109"/>
                  </a:lnTo>
                  <a:lnTo>
                    <a:pt x="4870" y="230114"/>
                  </a:lnTo>
                  <a:lnTo>
                    <a:pt x="15610" y="2381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6" name="SMARTInkShape-1059">
              <a:extLst>
                <a:ext uri="{FF2B5EF4-FFF2-40B4-BE49-F238E27FC236}">
                  <a16:creationId xmlns:a16="http://schemas.microsoft.com/office/drawing/2014/main" id="{20E50F3D-8F75-A10E-47ED-20A97B3E4E0C}"/>
                </a:ext>
              </a:extLst>
            </p:cNvPr>
            <p:cNvSpPr/>
            <p:nvPr>
              <p:custDataLst>
                <p:tags r:id="rId39"/>
              </p:custDataLst>
            </p:nvPr>
          </p:nvSpPr>
          <p:spPr>
            <a:xfrm>
              <a:off x="6267450" y="2076450"/>
              <a:ext cx="180976" cy="28576"/>
            </a:xfrm>
            <a:custGeom>
              <a:avLst/>
              <a:gdLst/>
              <a:ahLst/>
              <a:cxnLst/>
              <a:rect l="0" t="0" r="0" b="0"/>
              <a:pathLst>
                <a:path w="180976" h="28576">
                  <a:moveTo>
                    <a:pt x="0" y="28575"/>
                  </a:moveTo>
                  <a:lnTo>
                    <a:pt x="0" y="28575"/>
                  </a:lnTo>
                  <a:lnTo>
                    <a:pt x="5056" y="28575"/>
                  </a:lnTo>
                  <a:lnTo>
                    <a:pt x="45760" y="15317"/>
                  </a:lnTo>
                  <a:lnTo>
                    <a:pt x="92182" y="10288"/>
                  </a:lnTo>
                  <a:lnTo>
                    <a:pt x="130158" y="4619"/>
                  </a:lnTo>
                  <a:lnTo>
                    <a:pt x="1809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7" name="SMARTInkShape-1060">
              <a:extLst>
                <a:ext uri="{FF2B5EF4-FFF2-40B4-BE49-F238E27FC236}">
                  <a16:creationId xmlns:a16="http://schemas.microsoft.com/office/drawing/2014/main" id="{A26A090F-038E-A664-14EA-1AE83D330A31}"/>
                </a:ext>
              </a:extLst>
            </p:cNvPr>
            <p:cNvSpPr/>
            <p:nvPr>
              <p:custDataLst>
                <p:tags r:id="rId40"/>
              </p:custDataLst>
            </p:nvPr>
          </p:nvSpPr>
          <p:spPr>
            <a:xfrm>
              <a:off x="6563338" y="1928426"/>
              <a:ext cx="285138" cy="224225"/>
            </a:xfrm>
            <a:custGeom>
              <a:avLst/>
              <a:gdLst/>
              <a:ahLst/>
              <a:cxnLst/>
              <a:rect l="0" t="0" r="0" b="0"/>
              <a:pathLst>
                <a:path w="285138" h="224225">
                  <a:moveTo>
                    <a:pt x="180362" y="24199"/>
                  </a:moveTo>
                  <a:lnTo>
                    <a:pt x="180362" y="24199"/>
                  </a:lnTo>
                  <a:lnTo>
                    <a:pt x="180362" y="19143"/>
                  </a:lnTo>
                  <a:lnTo>
                    <a:pt x="183184" y="13838"/>
                  </a:lnTo>
                  <a:lnTo>
                    <a:pt x="188562" y="6865"/>
                  </a:lnTo>
                  <a:lnTo>
                    <a:pt x="189626" y="0"/>
                  </a:lnTo>
                  <a:lnTo>
                    <a:pt x="189771" y="2155"/>
                  </a:lnTo>
                  <a:lnTo>
                    <a:pt x="184191" y="6641"/>
                  </a:lnTo>
                  <a:lnTo>
                    <a:pt x="179740" y="9318"/>
                  </a:lnTo>
                  <a:lnTo>
                    <a:pt x="138865" y="55496"/>
                  </a:lnTo>
                  <a:lnTo>
                    <a:pt x="100968" y="100555"/>
                  </a:lnTo>
                  <a:lnTo>
                    <a:pt x="61253" y="140308"/>
                  </a:lnTo>
                  <a:lnTo>
                    <a:pt x="26466" y="161825"/>
                  </a:lnTo>
                  <a:lnTo>
                    <a:pt x="17420" y="164741"/>
                  </a:lnTo>
                  <a:lnTo>
                    <a:pt x="13526" y="163402"/>
                  </a:lnTo>
                  <a:lnTo>
                    <a:pt x="6376" y="156270"/>
                  </a:lnTo>
                  <a:lnTo>
                    <a:pt x="2493" y="146044"/>
                  </a:lnTo>
                  <a:lnTo>
                    <a:pt x="0" y="112120"/>
                  </a:lnTo>
                  <a:lnTo>
                    <a:pt x="7642" y="71281"/>
                  </a:lnTo>
                  <a:lnTo>
                    <a:pt x="11240" y="68287"/>
                  </a:lnTo>
                  <a:lnTo>
                    <a:pt x="23706" y="64960"/>
                  </a:lnTo>
                  <a:lnTo>
                    <a:pt x="37006" y="66304"/>
                  </a:lnTo>
                  <a:lnTo>
                    <a:pt x="59217" y="75833"/>
                  </a:lnTo>
                  <a:lnTo>
                    <a:pt x="103456" y="110648"/>
                  </a:lnTo>
                  <a:lnTo>
                    <a:pt x="147213" y="157530"/>
                  </a:lnTo>
                  <a:lnTo>
                    <a:pt x="193544" y="192053"/>
                  </a:lnTo>
                  <a:lnTo>
                    <a:pt x="226593" y="209128"/>
                  </a:lnTo>
                  <a:lnTo>
                    <a:pt x="243684" y="213048"/>
                  </a:lnTo>
                  <a:lnTo>
                    <a:pt x="265799" y="215268"/>
                  </a:lnTo>
                  <a:lnTo>
                    <a:pt x="285137" y="2242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8" name="SMARTInkShape-1061">
              <a:extLst>
                <a:ext uri="{FF2B5EF4-FFF2-40B4-BE49-F238E27FC236}">
                  <a16:creationId xmlns:a16="http://schemas.microsoft.com/office/drawing/2014/main" id="{6B71594D-9E7F-0A8A-BE27-CAD6EB3CCC94}"/>
                </a:ext>
              </a:extLst>
            </p:cNvPr>
            <p:cNvSpPr/>
            <p:nvPr>
              <p:custDataLst>
                <p:tags r:id="rId41"/>
              </p:custDataLst>
            </p:nvPr>
          </p:nvSpPr>
          <p:spPr>
            <a:xfrm>
              <a:off x="5876925" y="1962150"/>
              <a:ext cx="28576" cy="428626"/>
            </a:xfrm>
            <a:custGeom>
              <a:avLst/>
              <a:gdLst/>
              <a:ahLst/>
              <a:cxnLst/>
              <a:rect l="0" t="0" r="0" b="0"/>
              <a:pathLst>
                <a:path w="28576" h="428626">
                  <a:moveTo>
                    <a:pt x="0" y="0"/>
                  </a:moveTo>
                  <a:lnTo>
                    <a:pt x="0" y="0"/>
                  </a:lnTo>
                  <a:lnTo>
                    <a:pt x="5056" y="44829"/>
                  </a:lnTo>
                  <a:lnTo>
                    <a:pt x="8201" y="90541"/>
                  </a:lnTo>
                  <a:lnTo>
                    <a:pt x="9132" y="134189"/>
                  </a:lnTo>
                  <a:lnTo>
                    <a:pt x="15994" y="180318"/>
                  </a:lnTo>
                  <a:lnTo>
                    <a:pt x="19202" y="218763"/>
                  </a:lnTo>
                  <a:lnTo>
                    <a:pt x="23704" y="251745"/>
                  </a:lnTo>
                  <a:lnTo>
                    <a:pt x="26410" y="284748"/>
                  </a:lnTo>
                  <a:lnTo>
                    <a:pt x="27933" y="330256"/>
                  </a:lnTo>
                  <a:lnTo>
                    <a:pt x="28448" y="373446"/>
                  </a:lnTo>
                  <a:lnTo>
                    <a:pt x="28570" y="418093"/>
                  </a:lnTo>
                  <a:lnTo>
                    <a:pt x="28575" y="428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9" name="SMARTInkShape-1062">
              <a:extLst>
                <a:ext uri="{FF2B5EF4-FFF2-40B4-BE49-F238E27FC236}">
                  <a16:creationId xmlns:a16="http://schemas.microsoft.com/office/drawing/2014/main" id="{7E1D704F-4931-9CBF-4709-5CE44B68D3F8}"/>
                </a:ext>
              </a:extLst>
            </p:cNvPr>
            <p:cNvSpPr/>
            <p:nvPr>
              <p:custDataLst>
                <p:tags r:id="rId42"/>
              </p:custDataLst>
            </p:nvPr>
          </p:nvSpPr>
          <p:spPr>
            <a:xfrm>
              <a:off x="5486400" y="1364006"/>
              <a:ext cx="2171701" cy="931510"/>
            </a:xfrm>
            <a:custGeom>
              <a:avLst/>
              <a:gdLst/>
              <a:ahLst/>
              <a:cxnLst/>
              <a:rect l="0" t="0" r="0" b="0"/>
              <a:pathLst>
                <a:path w="2171701" h="931510">
                  <a:moveTo>
                    <a:pt x="0" y="921994"/>
                  </a:moveTo>
                  <a:lnTo>
                    <a:pt x="0" y="921994"/>
                  </a:lnTo>
                  <a:lnTo>
                    <a:pt x="5056" y="921994"/>
                  </a:lnTo>
                  <a:lnTo>
                    <a:pt x="6545" y="923052"/>
                  </a:lnTo>
                  <a:lnTo>
                    <a:pt x="7539" y="924816"/>
                  </a:lnTo>
                  <a:lnTo>
                    <a:pt x="8201" y="927050"/>
                  </a:lnTo>
                  <a:lnTo>
                    <a:pt x="9701" y="928540"/>
                  </a:lnTo>
                  <a:lnTo>
                    <a:pt x="17610" y="931127"/>
                  </a:lnTo>
                  <a:lnTo>
                    <a:pt x="51515" y="931509"/>
                  </a:lnTo>
                  <a:lnTo>
                    <a:pt x="81747" y="923317"/>
                  </a:lnTo>
                  <a:lnTo>
                    <a:pt x="95562" y="914629"/>
                  </a:lnTo>
                  <a:lnTo>
                    <a:pt x="113068" y="907839"/>
                  </a:lnTo>
                  <a:lnTo>
                    <a:pt x="154451" y="876859"/>
                  </a:lnTo>
                  <a:lnTo>
                    <a:pt x="196472" y="844440"/>
                  </a:lnTo>
                  <a:lnTo>
                    <a:pt x="239973" y="805415"/>
                  </a:lnTo>
                  <a:lnTo>
                    <a:pt x="282179" y="760457"/>
                  </a:lnTo>
                  <a:lnTo>
                    <a:pt x="328841" y="716698"/>
                  </a:lnTo>
                  <a:lnTo>
                    <a:pt x="373126" y="672686"/>
                  </a:lnTo>
                  <a:lnTo>
                    <a:pt x="413032" y="626240"/>
                  </a:lnTo>
                  <a:lnTo>
                    <a:pt x="444328" y="584622"/>
                  </a:lnTo>
                  <a:lnTo>
                    <a:pt x="468414" y="540467"/>
                  </a:lnTo>
                  <a:lnTo>
                    <a:pt x="497020" y="493911"/>
                  </a:lnTo>
                  <a:lnTo>
                    <a:pt x="530655" y="450012"/>
                  </a:lnTo>
                  <a:lnTo>
                    <a:pt x="562031" y="406952"/>
                  </a:lnTo>
                  <a:lnTo>
                    <a:pt x="593732" y="359928"/>
                  </a:lnTo>
                  <a:lnTo>
                    <a:pt x="625476" y="312382"/>
                  </a:lnTo>
                  <a:lnTo>
                    <a:pt x="663575" y="271645"/>
                  </a:lnTo>
                  <a:lnTo>
                    <a:pt x="698147" y="229142"/>
                  </a:lnTo>
                  <a:lnTo>
                    <a:pt x="719091" y="208352"/>
                  </a:lnTo>
                  <a:lnTo>
                    <a:pt x="755712" y="166761"/>
                  </a:lnTo>
                  <a:lnTo>
                    <a:pt x="801026" y="120996"/>
                  </a:lnTo>
                  <a:lnTo>
                    <a:pt x="848644" y="78411"/>
                  </a:lnTo>
                  <a:lnTo>
                    <a:pt x="887064" y="52235"/>
                  </a:lnTo>
                  <a:lnTo>
                    <a:pt x="934322" y="29504"/>
                  </a:lnTo>
                  <a:lnTo>
                    <a:pt x="979367" y="14509"/>
                  </a:lnTo>
                  <a:lnTo>
                    <a:pt x="1014200" y="4586"/>
                  </a:lnTo>
                  <a:lnTo>
                    <a:pt x="1056389" y="0"/>
                  </a:lnTo>
                  <a:lnTo>
                    <a:pt x="1102693" y="5862"/>
                  </a:lnTo>
                  <a:lnTo>
                    <a:pt x="1123296" y="9903"/>
                  </a:lnTo>
                  <a:lnTo>
                    <a:pt x="1170822" y="24831"/>
                  </a:lnTo>
                  <a:lnTo>
                    <a:pt x="1207218" y="40688"/>
                  </a:lnTo>
                  <a:lnTo>
                    <a:pt x="1251797" y="62187"/>
                  </a:lnTo>
                  <a:lnTo>
                    <a:pt x="1277541" y="79156"/>
                  </a:lnTo>
                  <a:lnTo>
                    <a:pt x="1324780" y="122916"/>
                  </a:lnTo>
                  <a:lnTo>
                    <a:pt x="1368933" y="169683"/>
                  </a:lnTo>
                  <a:lnTo>
                    <a:pt x="1406926" y="213979"/>
                  </a:lnTo>
                  <a:lnTo>
                    <a:pt x="1439609" y="254579"/>
                  </a:lnTo>
                  <a:lnTo>
                    <a:pt x="1473816" y="297720"/>
                  </a:lnTo>
                  <a:lnTo>
                    <a:pt x="1491845" y="323216"/>
                  </a:lnTo>
                  <a:lnTo>
                    <a:pt x="1506712" y="348056"/>
                  </a:lnTo>
                  <a:lnTo>
                    <a:pt x="1540382" y="391202"/>
                  </a:lnTo>
                  <a:lnTo>
                    <a:pt x="1554607" y="415120"/>
                  </a:lnTo>
                  <a:lnTo>
                    <a:pt x="1590853" y="462628"/>
                  </a:lnTo>
                  <a:lnTo>
                    <a:pt x="1622449" y="503863"/>
                  </a:lnTo>
                  <a:lnTo>
                    <a:pt x="1654177" y="545590"/>
                  </a:lnTo>
                  <a:lnTo>
                    <a:pt x="1685925" y="586402"/>
                  </a:lnTo>
                  <a:lnTo>
                    <a:pt x="1718733" y="626623"/>
                  </a:lnTo>
                  <a:lnTo>
                    <a:pt x="1764418" y="668765"/>
                  </a:lnTo>
                  <a:lnTo>
                    <a:pt x="1804381" y="714711"/>
                  </a:lnTo>
                  <a:lnTo>
                    <a:pt x="1850136" y="753639"/>
                  </a:lnTo>
                  <a:lnTo>
                    <a:pt x="1890105" y="790754"/>
                  </a:lnTo>
                  <a:lnTo>
                    <a:pt x="1934122" y="815367"/>
                  </a:lnTo>
                  <a:lnTo>
                    <a:pt x="1972425" y="833486"/>
                  </a:lnTo>
                  <a:lnTo>
                    <a:pt x="2016509" y="850967"/>
                  </a:lnTo>
                  <a:lnTo>
                    <a:pt x="2063552" y="867864"/>
                  </a:lnTo>
                  <a:lnTo>
                    <a:pt x="2109846" y="879630"/>
                  </a:lnTo>
                  <a:lnTo>
                    <a:pt x="2155133" y="883520"/>
                  </a:lnTo>
                  <a:lnTo>
                    <a:pt x="2168217" y="883728"/>
                  </a:lnTo>
                  <a:lnTo>
                    <a:pt x="2171495" y="882725"/>
                  </a:lnTo>
                  <a:lnTo>
                    <a:pt x="2171700" y="87436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0" name="SMARTInkShape-1063">
              <a:extLst>
                <a:ext uri="{FF2B5EF4-FFF2-40B4-BE49-F238E27FC236}">
                  <a16:creationId xmlns:a16="http://schemas.microsoft.com/office/drawing/2014/main" id="{8168AFDC-2F21-CBED-B524-B21964DE850E}"/>
                </a:ext>
              </a:extLst>
            </p:cNvPr>
            <p:cNvSpPr/>
            <p:nvPr>
              <p:custDataLst>
                <p:tags r:id="rId43"/>
              </p:custDataLst>
            </p:nvPr>
          </p:nvSpPr>
          <p:spPr>
            <a:xfrm>
              <a:off x="5514975" y="2371725"/>
              <a:ext cx="2171701" cy="57151"/>
            </a:xfrm>
            <a:custGeom>
              <a:avLst/>
              <a:gdLst/>
              <a:ahLst/>
              <a:cxnLst/>
              <a:rect l="0" t="0" r="0" b="0"/>
              <a:pathLst>
                <a:path w="2171701" h="57151">
                  <a:moveTo>
                    <a:pt x="0" y="47625"/>
                  </a:moveTo>
                  <a:lnTo>
                    <a:pt x="0" y="47625"/>
                  </a:lnTo>
                  <a:lnTo>
                    <a:pt x="47559" y="47625"/>
                  </a:lnTo>
                  <a:lnTo>
                    <a:pt x="81826" y="47625"/>
                  </a:lnTo>
                  <a:lnTo>
                    <a:pt x="112566" y="47625"/>
                  </a:lnTo>
                  <a:lnTo>
                    <a:pt x="150924" y="47625"/>
                  </a:lnTo>
                  <a:lnTo>
                    <a:pt x="192666" y="47625"/>
                  </a:lnTo>
                  <a:lnTo>
                    <a:pt x="232738" y="47625"/>
                  </a:lnTo>
                  <a:lnTo>
                    <a:pt x="279098" y="48683"/>
                  </a:lnTo>
                  <a:lnTo>
                    <a:pt x="320703" y="54171"/>
                  </a:lnTo>
                  <a:lnTo>
                    <a:pt x="365015" y="56267"/>
                  </a:lnTo>
                  <a:lnTo>
                    <a:pt x="405428" y="56889"/>
                  </a:lnTo>
                  <a:lnTo>
                    <a:pt x="444210" y="57072"/>
                  </a:lnTo>
                  <a:lnTo>
                    <a:pt x="483572" y="57127"/>
                  </a:lnTo>
                  <a:lnTo>
                    <a:pt x="527222" y="57143"/>
                  </a:lnTo>
                  <a:lnTo>
                    <a:pt x="568494" y="57148"/>
                  </a:lnTo>
                  <a:lnTo>
                    <a:pt x="613766" y="57149"/>
                  </a:lnTo>
                  <a:lnTo>
                    <a:pt x="660693" y="57150"/>
                  </a:lnTo>
                  <a:lnTo>
                    <a:pt x="708112" y="57150"/>
                  </a:lnTo>
                  <a:lnTo>
                    <a:pt x="739814" y="57150"/>
                  </a:lnTo>
                  <a:lnTo>
                    <a:pt x="774364" y="57150"/>
                  </a:lnTo>
                  <a:lnTo>
                    <a:pt x="810887" y="56092"/>
                  </a:lnTo>
                  <a:lnTo>
                    <a:pt x="848285" y="52094"/>
                  </a:lnTo>
                  <a:lnTo>
                    <a:pt x="883252" y="49611"/>
                  </a:lnTo>
                  <a:lnTo>
                    <a:pt x="917489" y="47449"/>
                  </a:lnTo>
                  <a:lnTo>
                    <a:pt x="953873" y="42961"/>
                  </a:lnTo>
                  <a:lnTo>
                    <a:pt x="991210" y="40260"/>
                  </a:lnTo>
                  <a:lnTo>
                    <a:pt x="1028971" y="38002"/>
                  </a:lnTo>
                  <a:lnTo>
                    <a:pt x="1066920" y="33470"/>
                  </a:lnTo>
                  <a:lnTo>
                    <a:pt x="1104953" y="30751"/>
                  </a:lnTo>
                  <a:lnTo>
                    <a:pt x="1143024" y="29542"/>
                  </a:lnTo>
                  <a:lnTo>
                    <a:pt x="1181111" y="29005"/>
                  </a:lnTo>
                  <a:lnTo>
                    <a:pt x="1219205" y="25944"/>
                  </a:lnTo>
                  <a:lnTo>
                    <a:pt x="1257302" y="22114"/>
                  </a:lnTo>
                  <a:lnTo>
                    <a:pt x="1295401" y="20412"/>
                  </a:lnTo>
                  <a:lnTo>
                    <a:pt x="1333500" y="19655"/>
                  </a:lnTo>
                  <a:lnTo>
                    <a:pt x="1370542" y="19319"/>
                  </a:lnTo>
                  <a:lnTo>
                    <a:pt x="1404644" y="19170"/>
                  </a:lnTo>
                  <a:lnTo>
                    <a:pt x="1440262" y="16281"/>
                  </a:lnTo>
                  <a:lnTo>
                    <a:pt x="1477258" y="12528"/>
                  </a:lnTo>
                  <a:lnTo>
                    <a:pt x="1514868" y="10860"/>
                  </a:lnTo>
                  <a:lnTo>
                    <a:pt x="1552749" y="10118"/>
                  </a:lnTo>
                  <a:lnTo>
                    <a:pt x="1589694" y="9789"/>
                  </a:lnTo>
                  <a:lnTo>
                    <a:pt x="1623753" y="9642"/>
                  </a:lnTo>
                  <a:lnTo>
                    <a:pt x="1659352" y="9577"/>
                  </a:lnTo>
                  <a:lnTo>
                    <a:pt x="1695281" y="9548"/>
                  </a:lnTo>
                  <a:lnTo>
                    <a:pt x="1728889" y="9535"/>
                  </a:lnTo>
                  <a:lnTo>
                    <a:pt x="1764287" y="9530"/>
                  </a:lnTo>
                  <a:lnTo>
                    <a:pt x="1800127" y="9527"/>
                  </a:lnTo>
                  <a:lnTo>
                    <a:pt x="1833696" y="9526"/>
                  </a:lnTo>
                  <a:lnTo>
                    <a:pt x="1866253" y="9525"/>
                  </a:lnTo>
                  <a:lnTo>
                    <a:pt x="1911511" y="9525"/>
                  </a:lnTo>
                  <a:lnTo>
                    <a:pt x="1951732" y="9525"/>
                  </a:lnTo>
                  <a:lnTo>
                    <a:pt x="1990461" y="9525"/>
                  </a:lnTo>
                  <a:lnTo>
                    <a:pt x="2028747" y="9525"/>
                  </a:lnTo>
                  <a:lnTo>
                    <a:pt x="2074553" y="9525"/>
                  </a:lnTo>
                  <a:lnTo>
                    <a:pt x="2114576" y="9525"/>
                  </a:lnTo>
                  <a:lnTo>
                    <a:pt x="21717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7" name="SMARTInkShape-Group277">
            <a:extLst>
              <a:ext uri="{FF2B5EF4-FFF2-40B4-BE49-F238E27FC236}">
                <a16:creationId xmlns:a16="http://schemas.microsoft.com/office/drawing/2014/main" id="{B13807BB-623E-790F-25B4-CF652C7B8F77}"/>
              </a:ext>
            </a:extLst>
          </p:cNvPr>
          <p:cNvGrpSpPr/>
          <p:nvPr/>
        </p:nvGrpSpPr>
        <p:grpSpPr>
          <a:xfrm>
            <a:off x="3119934" y="1983848"/>
            <a:ext cx="737692" cy="292628"/>
            <a:chOff x="3119934" y="1983848"/>
            <a:chExt cx="737692" cy="292628"/>
          </a:xfrm>
        </p:grpSpPr>
        <p:sp>
          <p:nvSpPr>
            <p:cNvPr id="382" name="SMARTInkShape-1064">
              <a:extLst>
                <a:ext uri="{FF2B5EF4-FFF2-40B4-BE49-F238E27FC236}">
                  <a16:creationId xmlns:a16="http://schemas.microsoft.com/office/drawing/2014/main" id="{7D4B2DBD-45CE-4D06-4F42-CE1B891B4E05}"/>
                </a:ext>
              </a:extLst>
            </p:cNvPr>
            <p:cNvSpPr/>
            <p:nvPr>
              <p:custDataLst>
                <p:tags r:id="rId32"/>
              </p:custDataLst>
            </p:nvPr>
          </p:nvSpPr>
          <p:spPr>
            <a:xfrm>
              <a:off x="3810369" y="1983848"/>
              <a:ext cx="47257" cy="292628"/>
            </a:xfrm>
            <a:custGeom>
              <a:avLst/>
              <a:gdLst/>
              <a:ahLst/>
              <a:cxnLst/>
              <a:rect l="0" t="0" r="0" b="0"/>
              <a:pathLst>
                <a:path w="47257" h="292628">
                  <a:moveTo>
                    <a:pt x="47256" y="16402"/>
                  </a:moveTo>
                  <a:lnTo>
                    <a:pt x="47256" y="16402"/>
                  </a:lnTo>
                  <a:lnTo>
                    <a:pt x="47256" y="6289"/>
                  </a:lnTo>
                  <a:lnTo>
                    <a:pt x="46198" y="3310"/>
                  </a:lnTo>
                  <a:lnTo>
                    <a:pt x="44434" y="1324"/>
                  </a:lnTo>
                  <a:lnTo>
                    <a:pt x="42200" y="0"/>
                  </a:lnTo>
                  <a:lnTo>
                    <a:pt x="40710" y="1234"/>
                  </a:lnTo>
                  <a:lnTo>
                    <a:pt x="33067" y="39269"/>
                  </a:lnTo>
                  <a:lnTo>
                    <a:pt x="24590" y="81974"/>
                  </a:lnTo>
                  <a:lnTo>
                    <a:pt x="12244" y="122057"/>
                  </a:lnTo>
                  <a:lnTo>
                    <a:pt x="1501" y="163861"/>
                  </a:lnTo>
                  <a:lnTo>
                    <a:pt x="0" y="211375"/>
                  </a:lnTo>
                  <a:lnTo>
                    <a:pt x="2526" y="253529"/>
                  </a:lnTo>
                  <a:lnTo>
                    <a:pt x="9156" y="29262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3" name="SMARTInkShape-1065">
              <a:extLst>
                <a:ext uri="{FF2B5EF4-FFF2-40B4-BE49-F238E27FC236}">
                  <a16:creationId xmlns:a16="http://schemas.microsoft.com/office/drawing/2014/main" id="{7155E045-91A5-77BC-9C0C-1516E72B921D}"/>
                </a:ext>
              </a:extLst>
            </p:cNvPr>
            <p:cNvSpPr/>
            <p:nvPr>
              <p:custDataLst>
                <p:tags r:id="rId33"/>
              </p:custDataLst>
            </p:nvPr>
          </p:nvSpPr>
          <p:spPr>
            <a:xfrm>
              <a:off x="3582133" y="2107410"/>
              <a:ext cx="142143" cy="129650"/>
            </a:xfrm>
            <a:custGeom>
              <a:avLst/>
              <a:gdLst/>
              <a:ahLst/>
              <a:cxnLst/>
              <a:rect l="0" t="0" r="0" b="0"/>
              <a:pathLst>
                <a:path w="142143" h="129650">
                  <a:moveTo>
                    <a:pt x="27842" y="45240"/>
                  </a:moveTo>
                  <a:lnTo>
                    <a:pt x="27842" y="45240"/>
                  </a:lnTo>
                  <a:lnTo>
                    <a:pt x="27842" y="50296"/>
                  </a:lnTo>
                  <a:lnTo>
                    <a:pt x="29959" y="51786"/>
                  </a:lnTo>
                  <a:lnTo>
                    <a:pt x="41993" y="54941"/>
                  </a:lnTo>
                  <a:lnTo>
                    <a:pt x="53789" y="61049"/>
                  </a:lnTo>
                  <a:lnTo>
                    <a:pt x="64421" y="62850"/>
                  </a:lnTo>
                  <a:lnTo>
                    <a:pt x="82307" y="58807"/>
                  </a:lnTo>
                  <a:lnTo>
                    <a:pt x="101012" y="50906"/>
                  </a:lnTo>
                  <a:lnTo>
                    <a:pt x="110809" y="42114"/>
                  </a:lnTo>
                  <a:lnTo>
                    <a:pt x="117633" y="31150"/>
                  </a:lnTo>
                  <a:lnTo>
                    <a:pt x="120666" y="19222"/>
                  </a:lnTo>
                  <a:lnTo>
                    <a:pt x="119192" y="9688"/>
                  </a:lnTo>
                  <a:lnTo>
                    <a:pt x="117317" y="5664"/>
                  </a:lnTo>
                  <a:lnTo>
                    <a:pt x="113950" y="2981"/>
                  </a:lnTo>
                  <a:lnTo>
                    <a:pt x="104565" y="0"/>
                  </a:lnTo>
                  <a:lnTo>
                    <a:pt x="93338" y="1497"/>
                  </a:lnTo>
                  <a:lnTo>
                    <a:pt x="48774" y="17006"/>
                  </a:lnTo>
                  <a:lnTo>
                    <a:pt x="28400" y="29113"/>
                  </a:lnTo>
                  <a:lnTo>
                    <a:pt x="16449" y="41248"/>
                  </a:lnTo>
                  <a:lnTo>
                    <a:pt x="7608" y="57224"/>
                  </a:lnTo>
                  <a:lnTo>
                    <a:pt x="366" y="97069"/>
                  </a:lnTo>
                  <a:lnTo>
                    <a:pt x="0" y="102018"/>
                  </a:lnTo>
                  <a:lnTo>
                    <a:pt x="1872" y="106375"/>
                  </a:lnTo>
                  <a:lnTo>
                    <a:pt x="9597" y="114039"/>
                  </a:lnTo>
                  <a:lnTo>
                    <a:pt x="30903" y="124304"/>
                  </a:lnTo>
                  <a:lnTo>
                    <a:pt x="75209" y="129649"/>
                  </a:lnTo>
                  <a:lnTo>
                    <a:pt x="114314" y="129517"/>
                  </a:lnTo>
                  <a:lnTo>
                    <a:pt x="142142" y="1214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4" name="SMARTInkShape-1066">
              <a:extLst>
                <a:ext uri="{FF2B5EF4-FFF2-40B4-BE49-F238E27FC236}">
                  <a16:creationId xmlns:a16="http://schemas.microsoft.com/office/drawing/2014/main" id="{72C7D4B7-8D83-3A2C-6FF3-BBB5548A55C3}"/>
                </a:ext>
              </a:extLst>
            </p:cNvPr>
            <p:cNvSpPr/>
            <p:nvPr>
              <p:custDataLst>
                <p:tags r:id="rId34"/>
              </p:custDataLst>
            </p:nvPr>
          </p:nvSpPr>
          <p:spPr>
            <a:xfrm>
              <a:off x="3438525" y="2114550"/>
              <a:ext cx="142876" cy="121383"/>
            </a:xfrm>
            <a:custGeom>
              <a:avLst/>
              <a:gdLst/>
              <a:ahLst/>
              <a:cxnLst/>
              <a:rect l="0" t="0" r="0" b="0"/>
              <a:pathLst>
                <a:path w="142876" h="121383">
                  <a:moveTo>
                    <a:pt x="0" y="57150"/>
                  </a:moveTo>
                  <a:lnTo>
                    <a:pt x="0" y="57150"/>
                  </a:lnTo>
                  <a:lnTo>
                    <a:pt x="9132" y="48017"/>
                  </a:lnTo>
                  <a:lnTo>
                    <a:pt x="4352" y="62911"/>
                  </a:lnTo>
                  <a:lnTo>
                    <a:pt x="4756" y="75938"/>
                  </a:lnTo>
                  <a:lnTo>
                    <a:pt x="13639" y="101548"/>
                  </a:lnTo>
                  <a:lnTo>
                    <a:pt x="22503" y="115578"/>
                  </a:lnTo>
                  <a:lnTo>
                    <a:pt x="26644" y="118327"/>
                  </a:lnTo>
                  <a:lnTo>
                    <a:pt x="36889" y="121382"/>
                  </a:lnTo>
                  <a:lnTo>
                    <a:pt x="48497" y="119917"/>
                  </a:lnTo>
                  <a:lnTo>
                    <a:pt x="60713" y="114680"/>
                  </a:lnTo>
                  <a:lnTo>
                    <a:pt x="73197" y="105297"/>
                  </a:lnTo>
                  <a:lnTo>
                    <a:pt x="80157" y="94071"/>
                  </a:lnTo>
                  <a:lnTo>
                    <a:pt x="89720" y="73028"/>
                  </a:lnTo>
                  <a:lnTo>
                    <a:pt x="116943" y="30274"/>
                  </a:lnTo>
                  <a:lnTo>
                    <a:pt x="1428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5" name="SMARTInkShape-1067">
              <a:extLst>
                <a:ext uri="{FF2B5EF4-FFF2-40B4-BE49-F238E27FC236}">
                  <a16:creationId xmlns:a16="http://schemas.microsoft.com/office/drawing/2014/main" id="{F4B6143F-8C93-26A4-D23E-B0F51158EA55}"/>
                </a:ext>
              </a:extLst>
            </p:cNvPr>
            <p:cNvSpPr/>
            <p:nvPr>
              <p:custDataLst>
                <p:tags r:id="rId35"/>
              </p:custDataLst>
            </p:nvPr>
          </p:nvSpPr>
          <p:spPr>
            <a:xfrm>
              <a:off x="3228975" y="2127267"/>
              <a:ext cx="121665" cy="127237"/>
            </a:xfrm>
            <a:custGeom>
              <a:avLst/>
              <a:gdLst/>
              <a:ahLst/>
              <a:cxnLst/>
              <a:rect l="0" t="0" r="0" b="0"/>
              <a:pathLst>
                <a:path w="121665" h="127237">
                  <a:moveTo>
                    <a:pt x="0" y="53958"/>
                  </a:moveTo>
                  <a:lnTo>
                    <a:pt x="0" y="53958"/>
                  </a:lnTo>
                  <a:lnTo>
                    <a:pt x="13257" y="53958"/>
                  </a:lnTo>
                  <a:lnTo>
                    <a:pt x="57419" y="45021"/>
                  </a:lnTo>
                  <a:lnTo>
                    <a:pt x="79102" y="41785"/>
                  </a:lnTo>
                  <a:lnTo>
                    <a:pt x="99990" y="34123"/>
                  </a:lnTo>
                  <a:lnTo>
                    <a:pt x="116530" y="22053"/>
                  </a:lnTo>
                  <a:lnTo>
                    <a:pt x="120583" y="12967"/>
                  </a:lnTo>
                  <a:lnTo>
                    <a:pt x="121664" y="7580"/>
                  </a:lnTo>
                  <a:lnTo>
                    <a:pt x="119209" y="3990"/>
                  </a:lnTo>
                  <a:lnTo>
                    <a:pt x="108015" y="0"/>
                  </a:lnTo>
                  <a:lnTo>
                    <a:pt x="83863" y="2810"/>
                  </a:lnTo>
                  <a:lnTo>
                    <a:pt x="56598" y="15402"/>
                  </a:lnTo>
                  <a:lnTo>
                    <a:pt x="18266" y="54166"/>
                  </a:lnTo>
                  <a:lnTo>
                    <a:pt x="7058" y="75892"/>
                  </a:lnTo>
                  <a:lnTo>
                    <a:pt x="2091" y="102438"/>
                  </a:lnTo>
                  <a:lnTo>
                    <a:pt x="3752" y="115368"/>
                  </a:lnTo>
                  <a:lnTo>
                    <a:pt x="5676" y="120298"/>
                  </a:lnTo>
                  <a:lnTo>
                    <a:pt x="10134" y="123585"/>
                  </a:lnTo>
                  <a:lnTo>
                    <a:pt x="23554" y="127236"/>
                  </a:lnTo>
                  <a:lnTo>
                    <a:pt x="37280" y="126037"/>
                  </a:lnTo>
                  <a:lnTo>
                    <a:pt x="104775" y="1111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6" name="SMARTInkShape-1068">
              <a:extLst>
                <a:ext uri="{FF2B5EF4-FFF2-40B4-BE49-F238E27FC236}">
                  <a16:creationId xmlns:a16="http://schemas.microsoft.com/office/drawing/2014/main" id="{1165429C-E582-64E9-EDDE-89145BC06B0C}"/>
                </a:ext>
              </a:extLst>
            </p:cNvPr>
            <p:cNvSpPr/>
            <p:nvPr>
              <p:custDataLst>
                <p:tags r:id="rId36"/>
              </p:custDataLst>
            </p:nvPr>
          </p:nvSpPr>
          <p:spPr>
            <a:xfrm>
              <a:off x="3119934" y="2029217"/>
              <a:ext cx="32842" cy="209159"/>
            </a:xfrm>
            <a:custGeom>
              <a:avLst/>
              <a:gdLst/>
              <a:ahLst/>
              <a:cxnLst/>
              <a:rect l="0" t="0" r="0" b="0"/>
              <a:pathLst>
                <a:path w="32842" h="209159">
                  <a:moveTo>
                    <a:pt x="32841" y="9133"/>
                  </a:moveTo>
                  <a:lnTo>
                    <a:pt x="32841" y="9133"/>
                  </a:lnTo>
                  <a:lnTo>
                    <a:pt x="32841" y="0"/>
                  </a:lnTo>
                  <a:lnTo>
                    <a:pt x="30019" y="30744"/>
                  </a:lnTo>
                  <a:lnTo>
                    <a:pt x="16595" y="77203"/>
                  </a:lnTo>
                  <a:lnTo>
                    <a:pt x="4193" y="124336"/>
                  </a:lnTo>
                  <a:lnTo>
                    <a:pt x="0" y="149234"/>
                  </a:lnTo>
                  <a:lnTo>
                    <a:pt x="3590" y="183877"/>
                  </a:lnTo>
                  <a:lnTo>
                    <a:pt x="13791" y="2091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3" name="SMARTInkShape-Group278">
            <a:extLst>
              <a:ext uri="{FF2B5EF4-FFF2-40B4-BE49-F238E27FC236}">
                <a16:creationId xmlns:a16="http://schemas.microsoft.com/office/drawing/2014/main" id="{FB665B43-AEF5-BCA9-EDBC-F51757E8A115}"/>
              </a:ext>
            </a:extLst>
          </p:cNvPr>
          <p:cNvGrpSpPr/>
          <p:nvPr/>
        </p:nvGrpSpPr>
        <p:grpSpPr>
          <a:xfrm>
            <a:off x="1815871" y="1981768"/>
            <a:ext cx="879705" cy="332808"/>
            <a:chOff x="1815871" y="1981768"/>
            <a:chExt cx="879705" cy="332808"/>
          </a:xfrm>
        </p:grpSpPr>
        <p:sp>
          <p:nvSpPr>
            <p:cNvPr id="388" name="SMARTInkShape-1069">
              <a:extLst>
                <a:ext uri="{FF2B5EF4-FFF2-40B4-BE49-F238E27FC236}">
                  <a16:creationId xmlns:a16="http://schemas.microsoft.com/office/drawing/2014/main" id="{FCD62B9B-460A-0D5A-25A6-014B1AD72DF8}"/>
                </a:ext>
              </a:extLst>
            </p:cNvPr>
            <p:cNvSpPr/>
            <p:nvPr>
              <p:custDataLst>
                <p:tags r:id="rId27"/>
              </p:custDataLst>
            </p:nvPr>
          </p:nvSpPr>
          <p:spPr>
            <a:xfrm>
              <a:off x="2676525" y="2252199"/>
              <a:ext cx="19051" cy="14752"/>
            </a:xfrm>
            <a:custGeom>
              <a:avLst/>
              <a:gdLst/>
              <a:ahLst/>
              <a:cxnLst/>
              <a:rect l="0" t="0" r="0" b="0"/>
              <a:pathLst>
                <a:path w="19051" h="14752">
                  <a:moveTo>
                    <a:pt x="0" y="14751"/>
                  </a:moveTo>
                  <a:lnTo>
                    <a:pt x="0" y="14751"/>
                  </a:lnTo>
                  <a:lnTo>
                    <a:pt x="0" y="6550"/>
                  </a:lnTo>
                  <a:lnTo>
                    <a:pt x="5056" y="562"/>
                  </a:lnTo>
                  <a:lnTo>
                    <a:pt x="7604" y="0"/>
                  </a:lnTo>
                  <a:lnTo>
                    <a:pt x="10361" y="684"/>
                  </a:lnTo>
                  <a:lnTo>
                    <a:pt x="19050" y="52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9" name="SMARTInkShape-1070">
              <a:extLst>
                <a:ext uri="{FF2B5EF4-FFF2-40B4-BE49-F238E27FC236}">
                  <a16:creationId xmlns:a16="http://schemas.microsoft.com/office/drawing/2014/main" id="{95758ABD-BC8B-3899-2AFC-0735E31313CA}"/>
                </a:ext>
              </a:extLst>
            </p:cNvPr>
            <p:cNvSpPr/>
            <p:nvPr>
              <p:custDataLst>
                <p:tags r:id="rId28"/>
              </p:custDataLst>
            </p:nvPr>
          </p:nvSpPr>
          <p:spPr>
            <a:xfrm>
              <a:off x="2476500" y="2190750"/>
              <a:ext cx="76201" cy="28576"/>
            </a:xfrm>
            <a:custGeom>
              <a:avLst/>
              <a:gdLst/>
              <a:ahLst/>
              <a:cxnLst/>
              <a:rect l="0" t="0" r="0" b="0"/>
              <a:pathLst>
                <a:path w="76201" h="28576">
                  <a:moveTo>
                    <a:pt x="0" y="28575"/>
                  </a:moveTo>
                  <a:lnTo>
                    <a:pt x="0" y="28575"/>
                  </a:lnTo>
                  <a:lnTo>
                    <a:pt x="0" y="23519"/>
                  </a:lnTo>
                  <a:lnTo>
                    <a:pt x="5644" y="18214"/>
                  </a:lnTo>
                  <a:lnTo>
                    <a:pt x="26515" y="6185"/>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0" name="SMARTInkShape-1071">
              <a:extLst>
                <a:ext uri="{FF2B5EF4-FFF2-40B4-BE49-F238E27FC236}">
                  <a16:creationId xmlns:a16="http://schemas.microsoft.com/office/drawing/2014/main" id="{EC71F84F-E915-17A9-B0C7-20943842F35E}"/>
                </a:ext>
              </a:extLst>
            </p:cNvPr>
            <p:cNvSpPr/>
            <p:nvPr>
              <p:custDataLst>
                <p:tags r:id="rId29"/>
              </p:custDataLst>
            </p:nvPr>
          </p:nvSpPr>
          <p:spPr>
            <a:xfrm>
              <a:off x="2461852" y="1981768"/>
              <a:ext cx="128945" cy="332808"/>
            </a:xfrm>
            <a:custGeom>
              <a:avLst/>
              <a:gdLst/>
              <a:ahLst/>
              <a:cxnLst/>
              <a:rect l="0" t="0" r="0" b="0"/>
              <a:pathLst>
                <a:path w="128945" h="332808">
                  <a:moveTo>
                    <a:pt x="100373" y="104207"/>
                  </a:moveTo>
                  <a:lnTo>
                    <a:pt x="100373" y="104207"/>
                  </a:lnTo>
                  <a:lnTo>
                    <a:pt x="116619" y="89019"/>
                  </a:lnTo>
                  <a:lnTo>
                    <a:pt x="122763" y="86873"/>
                  </a:lnTo>
                  <a:lnTo>
                    <a:pt x="124825" y="84185"/>
                  </a:lnTo>
                  <a:lnTo>
                    <a:pt x="127726" y="71346"/>
                  </a:lnTo>
                  <a:lnTo>
                    <a:pt x="128934" y="26180"/>
                  </a:lnTo>
                  <a:lnTo>
                    <a:pt x="128944" y="15706"/>
                  </a:lnTo>
                  <a:lnTo>
                    <a:pt x="126124" y="9135"/>
                  </a:lnTo>
                  <a:lnTo>
                    <a:pt x="120746" y="1348"/>
                  </a:lnTo>
                  <a:lnTo>
                    <a:pt x="117189" y="284"/>
                  </a:lnTo>
                  <a:lnTo>
                    <a:pt x="114759" y="0"/>
                  </a:lnTo>
                  <a:lnTo>
                    <a:pt x="106414" y="5329"/>
                  </a:lnTo>
                  <a:lnTo>
                    <a:pt x="89816" y="23051"/>
                  </a:lnTo>
                  <a:lnTo>
                    <a:pt x="60020" y="66709"/>
                  </a:lnTo>
                  <a:lnTo>
                    <a:pt x="40588" y="113811"/>
                  </a:lnTo>
                  <a:lnTo>
                    <a:pt x="31783" y="153829"/>
                  </a:lnTo>
                  <a:lnTo>
                    <a:pt x="17571" y="195291"/>
                  </a:lnTo>
                  <a:lnTo>
                    <a:pt x="9281" y="233618"/>
                  </a:lnTo>
                  <a:lnTo>
                    <a:pt x="5297" y="271197"/>
                  </a:lnTo>
                  <a:lnTo>
                    <a:pt x="0" y="300794"/>
                  </a:lnTo>
                  <a:lnTo>
                    <a:pt x="4240" y="325168"/>
                  </a:lnTo>
                  <a:lnTo>
                    <a:pt x="5593" y="327714"/>
                  </a:lnTo>
                  <a:lnTo>
                    <a:pt x="7553" y="329412"/>
                  </a:lnTo>
                  <a:lnTo>
                    <a:pt x="12553" y="331298"/>
                  </a:lnTo>
                  <a:lnTo>
                    <a:pt x="24173" y="3328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1" name="SMARTInkShape-1072">
              <a:extLst>
                <a:ext uri="{FF2B5EF4-FFF2-40B4-BE49-F238E27FC236}">
                  <a16:creationId xmlns:a16="http://schemas.microsoft.com/office/drawing/2014/main" id="{FF440BD2-EE41-8213-70A4-0E6E85D374C5}"/>
                </a:ext>
              </a:extLst>
            </p:cNvPr>
            <p:cNvSpPr/>
            <p:nvPr>
              <p:custDataLst>
                <p:tags r:id="rId30"/>
              </p:custDataLst>
            </p:nvPr>
          </p:nvSpPr>
          <p:spPr>
            <a:xfrm>
              <a:off x="2097602" y="2135494"/>
              <a:ext cx="274124" cy="111263"/>
            </a:xfrm>
            <a:custGeom>
              <a:avLst/>
              <a:gdLst/>
              <a:ahLst/>
              <a:cxnLst/>
              <a:rect l="0" t="0" r="0" b="0"/>
              <a:pathLst>
                <a:path w="274124" h="111263">
                  <a:moveTo>
                    <a:pt x="64573" y="36206"/>
                  </a:moveTo>
                  <a:lnTo>
                    <a:pt x="64573" y="36206"/>
                  </a:lnTo>
                  <a:lnTo>
                    <a:pt x="64573" y="22948"/>
                  </a:lnTo>
                  <a:lnTo>
                    <a:pt x="63515" y="21018"/>
                  </a:lnTo>
                  <a:lnTo>
                    <a:pt x="61751" y="19730"/>
                  </a:lnTo>
                  <a:lnTo>
                    <a:pt x="56372" y="17664"/>
                  </a:lnTo>
                  <a:lnTo>
                    <a:pt x="50384" y="17307"/>
                  </a:lnTo>
                  <a:lnTo>
                    <a:pt x="31794" y="22257"/>
                  </a:lnTo>
                  <a:lnTo>
                    <a:pt x="20724" y="30359"/>
                  </a:lnTo>
                  <a:lnTo>
                    <a:pt x="12276" y="42074"/>
                  </a:lnTo>
                  <a:lnTo>
                    <a:pt x="2628" y="65461"/>
                  </a:lnTo>
                  <a:lnTo>
                    <a:pt x="0" y="79547"/>
                  </a:lnTo>
                  <a:lnTo>
                    <a:pt x="1416" y="86267"/>
                  </a:lnTo>
                  <a:lnTo>
                    <a:pt x="8634" y="99378"/>
                  </a:lnTo>
                  <a:lnTo>
                    <a:pt x="14580" y="103720"/>
                  </a:lnTo>
                  <a:lnTo>
                    <a:pt x="36002" y="109832"/>
                  </a:lnTo>
                  <a:lnTo>
                    <a:pt x="45877" y="111262"/>
                  </a:lnTo>
                  <a:lnTo>
                    <a:pt x="56617" y="106253"/>
                  </a:lnTo>
                  <a:lnTo>
                    <a:pt x="66329" y="98030"/>
                  </a:lnTo>
                  <a:lnTo>
                    <a:pt x="70645" y="90847"/>
                  </a:lnTo>
                  <a:lnTo>
                    <a:pt x="69741" y="81305"/>
                  </a:lnTo>
                  <a:lnTo>
                    <a:pt x="65594" y="57932"/>
                  </a:lnTo>
                  <a:lnTo>
                    <a:pt x="72863" y="25344"/>
                  </a:lnTo>
                  <a:lnTo>
                    <a:pt x="75392" y="21556"/>
                  </a:lnTo>
                  <a:lnTo>
                    <a:pt x="83845" y="14526"/>
                  </a:lnTo>
                  <a:lnTo>
                    <a:pt x="94658" y="10695"/>
                  </a:lnTo>
                  <a:lnTo>
                    <a:pt x="113790" y="8236"/>
                  </a:lnTo>
                  <a:lnTo>
                    <a:pt x="121019" y="10722"/>
                  </a:lnTo>
                  <a:lnTo>
                    <a:pt x="124429" y="12867"/>
                  </a:lnTo>
                  <a:lnTo>
                    <a:pt x="134284" y="25998"/>
                  </a:lnTo>
                  <a:lnTo>
                    <a:pt x="146037" y="49398"/>
                  </a:lnTo>
                  <a:lnTo>
                    <a:pt x="152279" y="71581"/>
                  </a:lnTo>
                  <a:lnTo>
                    <a:pt x="159381" y="83114"/>
                  </a:lnTo>
                  <a:lnTo>
                    <a:pt x="164749" y="78562"/>
                  </a:lnTo>
                  <a:lnTo>
                    <a:pt x="191289" y="38699"/>
                  </a:lnTo>
                  <a:lnTo>
                    <a:pt x="236687" y="7696"/>
                  </a:lnTo>
                  <a:lnTo>
                    <a:pt x="252447" y="947"/>
                  </a:lnTo>
                  <a:lnTo>
                    <a:pt x="256498" y="0"/>
                  </a:lnTo>
                  <a:lnTo>
                    <a:pt x="260256" y="427"/>
                  </a:lnTo>
                  <a:lnTo>
                    <a:pt x="267254" y="3724"/>
                  </a:lnTo>
                  <a:lnTo>
                    <a:pt x="269544" y="6085"/>
                  </a:lnTo>
                  <a:lnTo>
                    <a:pt x="272088" y="11530"/>
                  </a:lnTo>
                  <a:lnTo>
                    <a:pt x="274070" y="56733"/>
                  </a:lnTo>
                  <a:lnTo>
                    <a:pt x="274123" y="743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2" name="SMARTInkShape-1073">
              <a:extLst>
                <a:ext uri="{FF2B5EF4-FFF2-40B4-BE49-F238E27FC236}">
                  <a16:creationId xmlns:a16="http://schemas.microsoft.com/office/drawing/2014/main" id="{24859F3F-7001-DAC7-D7C2-F1B109EE5445}"/>
                </a:ext>
              </a:extLst>
            </p:cNvPr>
            <p:cNvSpPr/>
            <p:nvPr>
              <p:custDataLst>
                <p:tags r:id="rId31"/>
              </p:custDataLst>
            </p:nvPr>
          </p:nvSpPr>
          <p:spPr>
            <a:xfrm>
              <a:off x="1815871" y="2128995"/>
              <a:ext cx="193905" cy="121984"/>
            </a:xfrm>
            <a:custGeom>
              <a:avLst/>
              <a:gdLst/>
              <a:ahLst/>
              <a:cxnLst/>
              <a:rect l="0" t="0" r="0" b="0"/>
              <a:pathLst>
                <a:path w="193905" h="121984">
                  <a:moveTo>
                    <a:pt x="136754" y="14130"/>
                  </a:moveTo>
                  <a:lnTo>
                    <a:pt x="136754" y="14130"/>
                  </a:lnTo>
                  <a:lnTo>
                    <a:pt x="141811" y="9074"/>
                  </a:lnTo>
                  <a:lnTo>
                    <a:pt x="142242" y="6526"/>
                  </a:lnTo>
                  <a:lnTo>
                    <a:pt x="141471" y="3769"/>
                  </a:lnTo>
                  <a:lnTo>
                    <a:pt x="139899" y="872"/>
                  </a:lnTo>
                  <a:lnTo>
                    <a:pt x="136734" y="0"/>
                  </a:lnTo>
                  <a:lnTo>
                    <a:pt x="100402" y="8846"/>
                  </a:lnTo>
                  <a:lnTo>
                    <a:pt x="54353" y="35899"/>
                  </a:lnTo>
                  <a:lnTo>
                    <a:pt x="9379" y="76418"/>
                  </a:lnTo>
                  <a:lnTo>
                    <a:pt x="1473" y="88028"/>
                  </a:lnTo>
                  <a:lnTo>
                    <a:pt x="0" y="94087"/>
                  </a:lnTo>
                  <a:lnTo>
                    <a:pt x="1186" y="106463"/>
                  </a:lnTo>
                  <a:lnTo>
                    <a:pt x="5100" y="111669"/>
                  </a:lnTo>
                  <a:lnTo>
                    <a:pt x="17916" y="120275"/>
                  </a:lnTo>
                  <a:lnTo>
                    <a:pt x="34195" y="121983"/>
                  </a:lnTo>
                  <a:lnTo>
                    <a:pt x="75573" y="119513"/>
                  </a:lnTo>
                  <a:lnTo>
                    <a:pt x="117098" y="114029"/>
                  </a:lnTo>
                  <a:lnTo>
                    <a:pt x="162269" y="103752"/>
                  </a:lnTo>
                  <a:lnTo>
                    <a:pt x="193904" y="9985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97" name="SMARTInkShape-Group279">
            <a:extLst>
              <a:ext uri="{FF2B5EF4-FFF2-40B4-BE49-F238E27FC236}">
                <a16:creationId xmlns:a16="http://schemas.microsoft.com/office/drawing/2014/main" id="{D7DBE5A7-A14B-F494-1617-D2DB75EEA692}"/>
              </a:ext>
            </a:extLst>
          </p:cNvPr>
          <p:cNvGrpSpPr/>
          <p:nvPr/>
        </p:nvGrpSpPr>
        <p:grpSpPr>
          <a:xfrm>
            <a:off x="1011386" y="2057527"/>
            <a:ext cx="331640" cy="190374"/>
            <a:chOff x="1011386" y="2057527"/>
            <a:chExt cx="331640" cy="190374"/>
          </a:xfrm>
        </p:grpSpPr>
        <p:sp>
          <p:nvSpPr>
            <p:cNvPr id="394" name="SMARTInkShape-1074">
              <a:extLst>
                <a:ext uri="{FF2B5EF4-FFF2-40B4-BE49-F238E27FC236}">
                  <a16:creationId xmlns:a16="http://schemas.microsoft.com/office/drawing/2014/main" id="{48726ADD-79D6-162B-ACD1-2C93C5339162}"/>
                </a:ext>
              </a:extLst>
            </p:cNvPr>
            <p:cNvSpPr/>
            <p:nvPr>
              <p:custDataLst>
                <p:tags r:id="rId24"/>
              </p:custDataLst>
            </p:nvPr>
          </p:nvSpPr>
          <p:spPr>
            <a:xfrm>
              <a:off x="1333500" y="2219325"/>
              <a:ext cx="9526" cy="9526"/>
            </a:xfrm>
            <a:custGeom>
              <a:avLst/>
              <a:gdLst/>
              <a:ahLst/>
              <a:cxnLst/>
              <a:rect l="0" t="0" r="0" b="0"/>
              <a:pathLst>
                <a:path w="9526" h="9526">
                  <a:moveTo>
                    <a:pt x="0" y="0"/>
                  </a:moveTo>
                  <a:lnTo>
                    <a:pt x="0" y="0"/>
                  </a:lnTo>
                  <a:lnTo>
                    <a:pt x="0" y="8201"/>
                  </a:lnTo>
                  <a:lnTo>
                    <a:pt x="1058" y="8642"/>
                  </a:lnTo>
                  <a:lnTo>
                    <a:pt x="95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5" name="SMARTInkShape-1075">
              <a:extLst>
                <a:ext uri="{FF2B5EF4-FFF2-40B4-BE49-F238E27FC236}">
                  <a16:creationId xmlns:a16="http://schemas.microsoft.com/office/drawing/2014/main" id="{AD0AF651-1EE1-B3F8-19A3-CB6D5A064565}"/>
                </a:ext>
              </a:extLst>
            </p:cNvPr>
            <p:cNvSpPr/>
            <p:nvPr>
              <p:custDataLst>
                <p:tags r:id="rId25"/>
              </p:custDataLst>
            </p:nvPr>
          </p:nvSpPr>
          <p:spPr>
            <a:xfrm>
              <a:off x="1304925" y="2114550"/>
              <a:ext cx="28576" cy="19051"/>
            </a:xfrm>
            <a:custGeom>
              <a:avLst/>
              <a:gdLst/>
              <a:ahLst/>
              <a:cxnLst/>
              <a:rect l="0" t="0" r="0" b="0"/>
              <a:pathLst>
                <a:path w="28576" h="19051">
                  <a:moveTo>
                    <a:pt x="0" y="19050"/>
                  </a:moveTo>
                  <a:lnTo>
                    <a:pt x="0" y="19050"/>
                  </a:lnTo>
                  <a:lnTo>
                    <a:pt x="5057" y="13994"/>
                  </a:lnTo>
                  <a:lnTo>
                    <a:pt x="7539" y="8689"/>
                  </a:lnTo>
                  <a:lnTo>
                    <a:pt x="8201" y="5792"/>
                  </a:lnTo>
                  <a:lnTo>
                    <a:pt x="9701" y="3862"/>
                  </a:lnTo>
                  <a:lnTo>
                    <a:pt x="14189" y="1716"/>
                  </a:lnTo>
                  <a:lnTo>
                    <a:pt x="285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6" name="SMARTInkShape-1076">
              <a:extLst>
                <a:ext uri="{FF2B5EF4-FFF2-40B4-BE49-F238E27FC236}">
                  <a16:creationId xmlns:a16="http://schemas.microsoft.com/office/drawing/2014/main" id="{15EFCE5A-D239-647F-2B35-04A4A9048408}"/>
                </a:ext>
              </a:extLst>
            </p:cNvPr>
            <p:cNvSpPr/>
            <p:nvPr>
              <p:custDataLst>
                <p:tags r:id="rId26"/>
              </p:custDataLst>
            </p:nvPr>
          </p:nvSpPr>
          <p:spPr>
            <a:xfrm>
              <a:off x="1011386" y="2057527"/>
              <a:ext cx="160064" cy="190374"/>
            </a:xfrm>
            <a:custGeom>
              <a:avLst/>
              <a:gdLst/>
              <a:ahLst/>
              <a:cxnLst/>
              <a:rect l="0" t="0" r="0" b="0"/>
              <a:pathLst>
                <a:path w="160064" h="190374">
                  <a:moveTo>
                    <a:pt x="141139" y="18923"/>
                  </a:moveTo>
                  <a:lnTo>
                    <a:pt x="141139" y="18923"/>
                  </a:lnTo>
                  <a:lnTo>
                    <a:pt x="160063" y="0"/>
                  </a:lnTo>
                  <a:lnTo>
                    <a:pt x="155095" y="4967"/>
                  </a:lnTo>
                  <a:lnTo>
                    <a:pt x="132739" y="48781"/>
                  </a:lnTo>
                  <a:lnTo>
                    <a:pt x="108984" y="91339"/>
                  </a:lnTo>
                  <a:lnTo>
                    <a:pt x="77586" y="134188"/>
                  </a:lnTo>
                  <a:lnTo>
                    <a:pt x="44591" y="172144"/>
                  </a:lnTo>
                  <a:lnTo>
                    <a:pt x="31554" y="176979"/>
                  </a:lnTo>
                  <a:lnTo>
                    <a:pt x="18351" y="178070"/>
                  </a:lnTo>
                  <a:lnTo>
                    <a:pt x="14830" y="176879"/>
                  </a:lnTo>
                  <a:lnTo>
                    <a:pt x="12483" y="175027"/>
                  </a:lnTo>
                  <a:lnTo>
                    <a:pt x="4124" y="162307"/>
                  </a:lnTo>
                  <a:lnTo>
                    <a:pt x="0" y="140077"/>
                  </a:lnTo>
                  <a:lnTo>
                    <a:pt x="3835" y="113382"/>
                  </a:lnTo>
                  <a:lnTo>
                    <a:pt x="11674" y="95476"/>
                  </a:lnTo>
                  <a:lnTo>
                    <a:pt x="30076" y="73208"/>
                  </a:lnTo>
                  <a:lnTo>
                    <a:pt x="39214" y="69508"/>
                  </a:lnTo>
                  <a:lnTo>
                    <a:pt x="44614" y="68521"/>
                  </a:lnTo>
                  <a:lnTo>
                    <a:pt x="53436" y="70247"/>
                  </a:lnTo>
                  <a:lnTo>
                    <a:pt x="61943" y="75600"/>
                  </a:lnTo>
                  <a:lnTo>
                    <a:pt x="76516" y="89456"/>
                  </a:lnTo>
                  <a:lnTo>
                    <a:pt x="102011" y="135565"/>
                  </a:lnTo>
                  <a:lnTo>
                    <a:pt x="134679" y="182429"/>
                  </a:lnTo>
                  <a:lnTo>
                    <a:pt x="141139" y="1903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0" name="SMARTInkShape-Group280">
            <a:extLst>
              <a:ext uri="{FF2B5EF4-FFF2-40B4-BE49-F238E27FC236}">
                <a16:creationId xmlns:a16="http://schemas.microsoft.com/office/drawing/2014/main" id="{FF00D0B6-FAAE-89A1-FD60-ABCFDAFFE4C1}"/>
              </a:ext>
            </a:extLst>
          </p:cNvPr>
          <p:cNvGrpSpPr/>
          <p:nvPr/>
        </p:nvGrpSpPr>
        <p:grpSpPr>
          <a:xfrm>
            <a:off x="438150" y="2048267"/>
            <a:ext cx="276226" cy="266309"/>
            <a:chOff x="438150" y="2048267"/>
            <a:chExt cx="276226" cy="266309"/>
          </a:xfrm>
        </p:grpSpPr>
        <p:sp>
          <p:nvSpPr>
            <p:cNvPr id="398" name="SMARTInkShape-1077">
              <a:extLst>
                <a:ext uri="{FF2B5EF4-FFF2-40B4-BE49-F238E27FC236}">
                  <a16:creationId xmlns:a16="http://schemas.microsoft.com/office/drawing/2014/main" id="{B4C27C56-4181-FA07-5AAE-3EE947D1F8B7}"/>
                </a:ext>
              </a:extLst>
            </p:cNvPr>
            <p:cNvSpPr/>
            <p:nvPr>
              <p:custDataLst>
                <p:tags r:id="rId22"/>
              </p:custDataLst>
            </p:nvPr>
          </p:nvSpPr>
          <p:spPr>
            <a:xfrm>
              <a:off x="571500" y="2194810"/>
              <a:ext cx="142876" cy="14991"/>
            </a:xfrm>
            <a:custGeom>
              <a:avLst/>
              <a:gdLst/>
              <a:ahLst/>
              <a:cxnLst/>
              <a:rect l="0" t="0" r="0" b="0"/>
              <a:pathLst>
                <a:path w="142876" h="14991">
                  <a:moveTo>
                    <a:pt x="0" y="14990"/>
                  </a:moveTo>
                  <a:lnTo>
                    <a:pt x="0" y="14990"/>
                  </a:lnTo>
                  <a:lnTo>
                    <a:pt x="5056" y="14990"/>
                  </a:lnTo>
                  <a:lnTo>
                    <a:pt x="37585" y="6053"/>
                  </a:lnTo>
                  <a:lnTo>
                    <a:pt x="80649" y="2694"/>
                  </a:lnTo>
                  <a:lnTo>
                    <a:pt x="101461" y="0"/>
                  </a:lnTo>
                  <a:lnTo>
                    <a:pt x="142875" y="546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9" name="SMARTInkShape-1078">
              <a:extLst>
                <a:ext uri="{FF2B5EF4-FFF2-40B4-BE49-F238E27FC236}">
                  <a16:creationId xmlns:a16="http://schemas.microsoft.com/office/drawing/2014/main" id="{1A6895DE-12BD-544A-963D-78B9E3A28E35}"/>
                </a:ext>
              </a:extLst>
            </p:cNvPr>
            <p:cNvSpPr/>
            <p:nvPr>
              <p:custDataLst>
                <p:tags r:id="rId23"/>
              </p:custDataLst>
            </p:nvPr>
          </p:nvSpPr>
          <p:spPr>
            <a:xfrm>
              <a:off x="438150" y="2048267"/>
              <a:ext cx="28460" cy="266309"/>
            </a:xfrm>
            <a:custGeom>
              <a:avLst/>
              <a:gdLst/>
              <a:ahLst/>
              <a:cxnLst/>
              <a:rect l="0" t="0" r="0" b="0"/>
              <a:pathLst>
                <a:path w="28460" h="266309">
                  <a:moveTo>
                    <a:pt x="19050" y="9133"/>
                  </a:moveTo>
                  <a:lnTo>
                    <a:pt x="19050" y="9133"/>
                  </a:lnTo>
                  <a:lnTo>
                    <a:pt x="24106" y="9133"/>
                  </a:lnTo>
                  <a:lnTo>
                    <a:pt x="25596" y="8075"/>
                  </a:lnTo>
                  <a:lnTo>
                    <a:pt x="26589" y="6311"/>
                  </a:lnTo>
                  <a:lnTo>
                    <a:pt x="28459" y="0"/>
                  </a:lnTo>
                  <a:lnTo>
                    <a:pt x="27510" y="41845"/>
                  </a:lnTo>
                  <a:lnTo>
                    <a:pt x="21035" y="88463"/>
                  </a:lnTo>
                  <a:lnTo>
                    <a:pt x="12765" y="132312"/>
                  </a:lnTo>
                  <a:lnTo>
                    <a:pt x="9952" y="177493"/>
                  </a:lnTo>
                  <a:lnTo>
                    <a:pt x="9562" y="224204"/>
                  </a:lnTo>
                  <a:lnTo>
                    <a:pt x="0" y="2663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3" name="SMARTInkShape-Group281">
            <a:extLst>
              <a:ext uri="{FF2B5EF4-FFF2-40B4-BE49-F238E27FC236}">
                <a16:creationId xmlns:a16="http://schemas.microsoft.com/office/drawing/2014/main" id="{4A645F0E-F139-67BE-8730-91F71C40CFAC}"/>
              </a:ext>
            </a:extLst>
          </p:cNvPr>
          <p:cNvGrpSpPr/>
          <p:nvPr/>
        </p:nvGrpSpPr>
        <p:grpSpPr>
          <a:xfrm>
            <a:off x="3838575" y="1400817"/>
            <a:ext cx="600076" cy="298224"/>
            <a:chOff x="3838575" y="1400817"/>
            <a:chExt cx="600076" cy="298224"/>
          </a:xfrm>
        </p:grpSpPr>
        <p:sp>
          <p:nvSpPr>
            <p:cNvPr id="401" name="SMARTInkShape-1079">
              <a:extLst>
                <a:ext uri="{FF2B5EF4-FFF2-40B4-BE49-F238E27FC236}">
                  <a16:creationId xmlns:a16="http://schemas.microsoft.com/office/drawing/2014/main" id="{B22BAA9C-5B2A-E24B-10C5-C185EA99D69B}"/>
                </a:ext>
              </a:extLst>
            </p:cNvPr>
            <p:cNvSpPr/>
            <p:nvPr>
              <p:custDataLst>
                <p:tags r:id="rId20"/>
              </p:custDataLst>
            </p:nvPr>
          </p:nvSpPr>
          <p:spPr>
            <a:xfrm>
              <a:off x="4345314" y="1485900"/>
              <a:ext cx="93337" cy="213141"/>
            </a:xfrm>
            <a:custGeom>
              <a:avLst/>
              <a:gdLst/>
              <a:ahLst/>
              <a:cxnLst/>
              <a:rect l="0" t="0" r="0" b="0"/>
              <a:pathLst>
                <a:path w="93337" h="213141">
                  <a:moveTo>
                    <a:pt x="55236" y="142875"/>
                  </a:moveTo>
                  <a:lnTo>
                    <a:pt x="55236" y="142875"/>
                  </a:lnTo>
                  <a:lnTo>
                    <a:pt x="64645" y="142875"/>
                  </a:lnTo>
                  <a:lnTo>
                    <a:pt x="64751" y="134674"/>
                  </a:lnTo>
                  <a:lnTo>
                    <a:pt x="59701" y="128686"/>
                  </a:lnTo>
                  <a:lnTo>
                    <a:pt x="54398" y="125985"/>
                  </a:lnTo>
                  <a:lnTo>
                    <a:pt x="37315" y="124252"/>
                  </a:lnTo>
                  <a:lnTo>
                    <a:pt x="28574" y="126837"/>
                  </a:lnTo>
                  <a:lnTo>
                    <a:pt x="24760" y="129008"/>
                  </a:lnTo>
                  <a:lnTo>
                    <a:pt x="14338" y="142176"/>
                  </a:lnTo>
                  <a:lnTo>
                    <a:pt x="2394" y="172135"/>
                  </a:lnTo>
                  <a:lnTo>
                    <a:pt x="0" y="186218"/>
                  </a:lnTo>
                  <a:lnTo>
                    <a:pt x="1759" y="196711"/>
                  </a:lnTo>
                  <a:lnTo>
                    <a:pt x="3709" y="200991"/>
                  </a:lnTo>
                  <a:lnTo>
                    <a:pt x="11521" y="208568"/>
                  </a:lnTo>
                  <a:lnTo>
                    <a:pt x="16567" y="212071"/>
                  </a:lnTo>
                  <a:lnTo>
                    <a:pt x="30642" y="213140"/>
                  </a:lnTo>
                  <a:lnTo>
                    <a:pt x="45364" y="210087"/>
                  </a:lnTo>
                  <a:lnTo>
                    <a:pt x="55434" y="205203"/>
                  </a:lnTo>
                  <a:lnTo>
                    <a:pt x="58543" y="200302"/>
                  </a:lnTo>
                  <a:lnTo>
                    <a:pt x="66355" y="163979"/>
                  </a:lnTo>
                  <a:lnTo>
                    <a:pt x="77776" y="116587"/>
                  </a:lnTo>
                  <a:lnTo>
                    <a:pt x="82022" y="76290"/>
                  </a:lnTo>
                  <a:lnTo>
                    <a:pt x="83577" y="30677"/>
                  </a:lnTo>
                  <a:lnTo>
                    <a:pt x="83797" y="2562"/>
                  </a:lnTo>
                  <a:lnTo>
                    <a:pt x="84861" y="1708"/>
                  </a:lnTo>
                  <a:lnTo>
                    <a:pt x="93336"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2" name="SMARTInkShape-1080">
              <a:extLst>
                <a:ext uri="{FF2B5EF4-FFF2-40B4-BE49-F238E27FC236}">
                  <a16:creationId xmlns:a16="http://schemas.microsoft.com/office/drawing/2014/main" id="{CE550AD3-5803-7BB4-9037-E4619AA0A6AE}"/>
                </a:ext>
              </a:extLst>
            </p:cNvPr>
            <p:cNvSpPr/>
            <p:nvPr>
              <p:custDataLst>
                <p:tags r:id="rId21"/>
              </p:custDataLst>
            </p:nvPr>
          </p:nvSpPr>
          <p:spPr>
            <a:xfrm>
              <a:off x="3838575" y="1400817"/>
              <a:ext cx="419101" cy="256534"/>
            </a:xfrm>
            <a:custGeom>
              <a:avLst/>
              <a:gdLst/>
              <a:ahLst/>
              <a:cxnLst/>
              <a:rect l="0" t="0" r="0" b="0"/>
              <a:pathLst>
                <a:path w="419101" h="256534">
                  <a:moveTo>
                    <a:pt x="0" y="256533"/>
                  </a:moveTo>
                  <a:lnTo>
                    <a:pt x="0" y="256533"/>
                  </a:lnTo>
                  <a:lnTo>
                    <a:pt x="0" y="246420"/>
                  </a:lnTo>
                  <a:lnTo>
                    <a:pt x="2117" y="242383"/>
                  </a:lnTo>
                  <a:lnTo>
                    <a:pt x="38595" y="200634"/>
                  </a:lnTo>
                  <a:lnTo>
                    <a:pt x="72032" y="153647"/>
                  </a:lnTo>
                  <a:lnTo>
                    <a:pt x="110341" y="114031"/>
                  </a:lnTo>
                  <a:lnTo>
                    <a:pt x="152052" y="66902"/>
                  </a:lnTo>
                  <a:lnTo>
                    <a:pt x="163887" y="52661"/>
                  </a:lnTo>
                  <a:lnTo>
                    <a:pt x="177559" y="28910"/>
                  </a:lnTo>
                  <a:lnTo>
                    <a:pt x="208861" y="0"/>
                  </a:lnTo>
                  <a:lnTo>
                    <a:pt x="209346" y="4605"/>
                  </a:lnTo>
                  <a:lnTo>
                    <a:pt x="191623" y="46942"/>
                  </a:lnTo>
                  <a:lnTo>
                    <a:pt x="178022" y="90131"/>
                  </a:lnTo>
                  <a:lnTo>
                    <a:pt x="172748" y="137311"/>
                  </a:lnTo>
                  <a:lnTo>
                    <a:pt x="171622" y="176092"/>
                  </a:lnTo>
                  <a:lnTo>
                    <a:pt x="177171" y="189384"/>
                  </a:lnTo>
                  <a:lnTo>
                    <a:pt x="181614" y="195892"/>
                  </a:lnTo>
                  <a:lnTo>
                    <a:pt x="187751" y="200231"/>
                  </a:lnTo>
                  <a:lnTo>
                    <a:pt x="203036" y="205052"/>
                  </a:lnTo>
                  <a:lnTo>
                    <a:pt x="210499" y="204220"/>
                  </a:lnTo>
                  <a:lnTo>
                    <a:pt x="249238" y="182055"/>
                  </a:lnTo>
                  <a:lnTo>
                    <a:pt x="271639" y="153914"/>
                  </a:lnTo>
                  <a:lnTo>
                    <a:pt x="291625" y="113026"/>
                  </a:lnTo>
                  <a:lnTo>
                    <a:pt x="312036" y="70925"/>
                  </a:lnTo>
                  <a:lnTo>
                    <a:pt x="322295" y="44648"/>
                  </a:lnTo>
                  <a:lnTo>
                    <a:pt x="322813" y="44368"/>
                  </a:lnTo>
                  <a:lnTo>
                    <a:pt x="323159" y="45240"/>
                  </a:lnTo>
                  <a:lnTo>
                    <a:pt x="310532" y="86602"/>
                  </a:lnTo>
                  <a:lnTo>
                    <a:pt x="306498" y="119165"/>
                  </a:lnTo>
                  <a:lnTo>
                    <a:pt x="312739" y="165977"/>
                  </a:lnTo>
                  <a:lnTo>
                    <a:pt x="321146" y="189602"/>
                  </a:lnTo>
                  <a:lnTo>
                    <a:pt x="327234" y="199622"/>
                  </a:lnTo>
                  <a:lnTo>
                    <a:pt x="332456" y="201659"/>
                  </a:lnTo>
                  <a:lnTo>
                    <a:pt x="346725" y="201100"/>
                  </a:lnTo>
                  <a:lnTo>
                    <a:pt x="393552" y="189783"/>
                  </a:lnTo>
                  <a:lnTo>
                    <a:pt x="419100" y="1803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08" name="SMARTInkShape-Group282">
            <a:extLst>
              <a:ext uri="{FF2B5EF4-FFF2-40B4-BE49-F238E27FC236}">
                <a16:creationId xmlns:a16="http://schemas.microsoft.com/office/drawing/2014/main" id="{730802B7-90BE-C42C-10FC-412B4259BF49}"/>
              </a:ext>
            </a:extLst>
          </p:cNvPr>
          <p:cNvGrpSpPr/>
          <p:nvPr/>
        </p:nvGrpSpPr>
        <p:grpSpPr>
          <a:xfrm>
            <a:off x="2752725" y="1305492"/>
            <a:ext cx="504826" cy="342334"/>
            <a:chOff x="2752725" y="1305492"/>
            <a:chExt cx="504826" cy="342334"/>
          </a:xfrm>
        </p:grpSpPr>
        <p:sp>
          <p:nvSpPr>
            <p:cNvPr id="404" name="SMARTInkShape-1081">
              <a:extLst>
                <a:ext uri="{FF2B5EF4-FFF2-40B4-BE49-F238E27FC236}">
                  <a16:creationId xmlns:a16="http://schemas.microsoft.com/office/drawing/2014/main" id="{6E02486D-70E6-5BB7-6AD0-87FFC4A67318}"/>
                </a:ext>
              </a:extLst>
            </p:cNvPr>
            <p:cNvSpPr/>
            <p:nvPr>
              <p:custDataLst>
                <p:tags r:id="rId16"/>
              </p:custDataLst>
            </p:nvPr>
          </p:nvSpPr>
          <p:spPr>
            <a:xfrm>
              <a:off x="3009900" y="1468359"/>
              <a:ext cx="247651" cy="139037"/>
            </a:xfrm>
            <a:custGeom>
              <a:avLst/>
              <a:gdLst/>
              <a:ahLst/>
              <a:cxnLst/>
              <a:rect l="0" t="0" r="0" b="0"/>
              <a:pathLst>
                <a:path w="247651" h="139037">
                  <a:moveTo>
                    <a:pt x="0" y="36591"/>
                  </a:moveTo>
                  <a:lnTo>
                    <a:pt x="0" y="36591"/>
                  </a:lnTo>
                  <a:lnTo>
                    <a:pt x="13257" y="15133"/>
                  </a:lnTo>
                  <a:lnTo>
                    <a:pt x="22120" y="11179"/>
                  </a:lnTo>
                  <a:lnTo>
                    <a:pt x="32056" y="8363"/>
                  </a:lnTo>
                  <a:lnTo>
                    <a:pt x="47059" y="755"/>
                  </a:lnTo>
                  <a:lnTo>
                    <a:pt x="50423" y="0"/>
                  </a:lnTo>
                  <a:lnTo>
                    <a:pt x="53723" y="556"/>
                  </a:lnTo>
                  <a:lnTo>
                    <a:pt x="66625" y="6229"/>
                  </a:lnTo>
                  <a:lnTo>
                    <a:pt x="69817" y="6824"/>
                  </a:lnTo>
                  <a:lnTo>
                    <a:pt x="76185" y="13131"/>
                  </a:lnTo>
                  <a:lnTo>
                    <a:pt x="81485" y="22989"/>
                  </a:lnTo>
                  <a:lnTo>
                    <a:pt x="85353" y="53528"/>
                  </a:lnTo>
                  <a:lnTo>
                    <a:pt x="86673" y="75829"/>
                  </a:lnTo>
                  <a:lnTo>
                    <a:pt x="91180" y="95254"/>
                  </a:lnTo>
                  <a:lnTo>
                    <a:pt x="86000" y="133503"/>
                  </a:lnTo>
                  <a:lnTo>
                    <a:pt x="84850" y="136124"/>
                  </a:lnTo>
                  <a:lnTo>
                    <a:pt x="83025" y="137871"/>
                  </a:lnTo>
                  <a:lnTo>
                    <a:pt x="80750" y="139036"/>
                  </a:lnTo>
                  <a:lnTo>
                    <a:pt x="78175" y="138755"/>
                  </a:lnTo>
                  <a:lnTo>
                    <a:pt x="72492" y="135619"/>
                  </a:lnTo>
                  <a:lnTo>
                    <a:pt x="63342" y="127904"/>
                  </a:lnTo>
                  <a:lnTo>
                    <a:pt x="53928" y="113859"/>
                  </a:lnTo>
                  <a:lnTo>
                    <a:pt x="52885" y="108211"/>
                  </a:lnTo>
                  <a:lnTo>
                    <a:pt x="54549" y="96292"/>
                  </a:lnTo>
                  <a:lnTo>
                    <a:pt x="66493" y="77681"/>
                  </a:lnTo>
                  <a:lnTo>
                    <a:pt x="78380" y="63818"/>
                  </a:lnTo>
                  <a:lnTo>
                    <a:pt x="114691" y="43106"/>
                  </a:lnTo>
                  <a:lnTo>
                    <a:pt x="159807" y="27726"/>
                  </a:lnTo>
                  <a:lnTo>
                    <a:pt x="201667" y="17824"/>
                  </a:lnTo>
                  <a:lnTo>
                    <a:pt x="221796" y="12451"/>
                  </a:lnTo>
                  <a:lnTo>
                    <a:pt x="247650" y="1754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5" name="SMARTInkShape-1082">
              <a:extLst>
                <a:ext uri="{FF2B5EF4-FFF2-40B4-BE49-F238E27FC236}">
                  <a16:creationId xmlns:a16="http://schemas.microsoft.com/office/drawing/2014/main" id="{DA1E4B03-9D3E-A2E1-1B1A-E003D6B520C9}"/>
                </a:ext>
              </a:extLst>
            </p:cNvPr>
            <p:cNvSpPr/>
            <p:nvPr>
              <p:custDataLst>
                <p:tags r:id="rId17"/>
              </p:custDataLst>
            </p:nvPr>
          </p:nvSpPr>
          <p:spPr>
            <a:xfrm>
              <a:off x="2896434" y="1468833"/>
              <a:ext cx="94417" cy="110510"/>
            </a:xfrm>
            <a:custGeom>
              <a:avLst/>
              <a:gdLst/>
              <a:ahLst/>
              <a:cxnLst/>
              <a:rect l="0" t="0" r="0" b="0"/>
              <a:pathLst>
                <a:path w="94417" h="110510">
                  <a:moveTo>
                    <a:pt x="94416" y="45642"/>
                  </a:moveTo>
                  <a:lnTo>
                    <a:pt x="94416" y="45642"/>
                  </a:lnTo>
                  <a:lnTo>
                    <a:pt x="94416" y="27328"/>
                  </a:lnTo>
                  <a:lnTo>
                    <a:pt x="91594" y="18805"/>
                  </a:lnTo>
                  <a:lnTo>
                    <a:pt x="81159" y="4710"/>
                  </a:lnTo>
                  <a:lnTo>
                    <a:pt x="72296" y="992"/>
                  </a:lnTo>
                  <a:lnTo>
                    <a:pt x="66969" y="0"/>
                  </a:lnTo>
                  <a:lnTo>
                    <a:pt x="55407" y="1721"/>
                  </a:lnTo>
                  <a:lnTo>
                    <a:pt x="34174" y="11462"/>
                  </a:lnTo>
                  <a:lnTo>
                    <a:pt x="25680" y="16505"/>
                  </a:lnTo>
                  <a:lnTo>
                    <a:pt x="13419" y="30576"/>
                  </a:lnTo>
                  <a:lnTo>
                    <a:pt x="3389" y="50703"/>
                  </a:lnTo>
                  <a:lnTo>
                    <a:pt x="417" y="69014"/>
                  </a:lnTo>
                  <a:lnTo>
                    <a:pt x="0" y="77098"/>
                  </a:lnTo>
                  <a:lnTo>
                    <a:pt x="5181" y="91725"/>
                  </a:lnTo>
                  <a:lnTo>
                    <a:pt x="9526" y="98589"/>
                  </a:lnTo>
                  <a:lnTo>
                    <a:pt x="16656" y="103165"/>
                  </a:lnTo>
                  <a:lnTo>
                    <a:pt x="52872" y="110509"/>
                  </a:lnTo>
                  <a:lnTo>
                    <a:pt x="67485" y="110455"/>
                  </a:lnTo>
                  <a:lnTo>
                    <a:pt x="94416" y="1027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6" name="SMARTInkShape-1083">
              <a:extLst>
                <a:ext uri="{FF2B5EF4-FFF2-40B4-BE49-F238E27FC236}">
                  <a16:creationId xmlns:a16="http://schemas.microsoft.com/office/drawing/2014/main" id="{F7737752-96D5-56FC-D8D0-CD246A553806}"/>
                </a:ext>
              </a:extLst>
            </p:cNvPr>
            <p:cNvSpPr/>
            <p:nvPr>
              <p:custDataLst>
                <p:tags r:id="rId18"/>
              </p:custDataLst>
            </p:nvPr>
          </p:nvSpPr>
          <p:spPr>
            <a:xfrm>
              <a:off x="2752725" y="1469153"/>
              <a:ext cx="104776" cy="35798"/>
            </a:xfrm>
            <a:custGeom>
              <a:avLst/>
              <a:gdLst/>
              <a:ahLst/>
              <a:cxnLst/>
              <a:rect l="0" t="0" r="0" b="0"/>
              <a:pathLst>
                <a:path w="104776" h="35798">
                  <a:moveTo>
                    <a:pt x="0" y="35797"/>
                  </a:moveTo>
                  <a:lnTo>
                    <a:pt x="0" y="35797"/>
                  </a:lnTo>
                  <a:lnTo>
                    <a:pt x="0" y="30741"/>
                  </a:lnTo>
                  <a:lnTo>
                    <a:pt x="2822" y="25436"/>
                  </a:lnTo>
                  <a:lnTo>
                    <a:pt x="8663" y="19550"/>
                  </a:lnTo>
                  <a:lnTo>
                    <a:pt x="32481" y="7148"/>
                  </a:lnTo>
                  <a:lnTo>
                    <a:pt x="55485" y="497"/>
                  </a:lnTo>
                  <a:lnTo>
                    <a:pt x="70168" y="0"/>
                  </a:lnTo>
                  <a:lnTo>
                    <a:pt x="104775" y="72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7" name="SMARTInkShape-1084">
              <a:extLst>
                <a:ext uri="{FF2B5EF4-FFF2-40B4-BE49-F238E27FC236}">
                  <a16:creationId xmlns:a16="http://schemas.microsoft.com/office/drawing/2014/main" id="{EEEC7DC6-3F8A-1827-BA71-86DF4409F576}"/>
                </a:ext>
              </a:extLst>
            </p:cNvPr>
            <p:cNvSpPr/>
            <p:nvPr>
              <p:custDataLst>
                <p:tags r:id="rId19"/>
              </p:custDataLst>
            </p:nvPr>
          </p:nvSpPr>
          <p:spPr>
            <a:xfrm>
              <a:off x="2754784" y="1305492"/>
              <a:ext cx="150332" cy="342334"/>
            </a:xfrm>
            <a:custGeom>
              <a:avLst/>
              <a:gdLst/>
              <a:ahLst/>
              <a:cxnLst/>
              <a:rect l="0" t="0" r="0" b="0"/>
              <a:pathLst>
                <a:path w="150332" h="342334">
                  <a:moveTo>
                    <a:pt x="140816" y="75633"/>
                  </a:moveTo>
                  <a:lnTo>
                    <a:pt x="140816" y="75633"/>
                  </a:lnTo>
                  <a:lnTo>
                    <a:pt x="145872" y="75633"/>
                  </a:lnTo>
                  <a:lnTo>
                    <a:pt x="147362" y="74575"/>
                  </a:lnTo>
                  <a:lnTo>
                    <a:pt x="148354" y="72811"/>
                  </a:lnTo>
                  <a:lnTo>
                    <a:pt x="150079" y="65932"/>
                  </a:lnTo>
                  <a:lnTo>
                    <a:pt x="150331" y="38696"/>
                  </a:lnTo>
                  <a:lnTo>
                    <a:pt x="147514" y="29936"/>
                  </a:lnTo>
                  <a:lnTo>
                    <a:pt x="143793" y="22515"/>
                  </a:lnTo>
                  <a:lnTo>
                    <a:pt x="140639" y="12387"/>
                  </a:lnTo>
                  <a:lnTo>
                    <a:pt x="136151" y="5896"/>
                  </a:lnTo>
                  <a:lnTo>
                    <a:pt x="130629" y="2305"/>
                  </a:lnTo>
                  <a:lnTo>
                    <a:pt x="123589" y="710"/>
                  </a:lnTo>
                  <a:lnTo>
                    <a:pt x="113404" y="0"/>
                  </a:lnTo>
                  <a:lnTo>
                    <a:pt x="101822" y="5330"/>
                  </a:lnTo>
                  <a:lnTo>
                    <a:pt x="95770" y="9714"/>
                  </a:lnTo>
                  <a:lnTo>
                    <a:pt x="86223" y="25875"/>
                  </a:lnTo>
                  <a:lnTo>
                    <a:pt x="72077" y="53129"/>
                  </a:lnTo>
                  <a:lnTo>
                    <a:pt x="66415" y="60630"/>
                  </a:lnTo>
                  <a:lnTo>
                    <a:pt x="53389" y="101527"/>
                  </a:lnTo>
                  <a:lnTo>
                    <a:pt x="32961" y="142876"/>
                  </a:lnTo>
                  <a:lnTo>
                    <a:pt x="17637" y="188987"/>
                  </a:lnTo>
                  <a:lnTo>
                    <a:pt x="10480" y="228811"/>
                  </a:lnTo>
                  <a:lnTo>
                    <a:pt x="3005" y="276400"/>
                  </a:lnTo>
                  <a:lnTo>
                    <a:pt x="0" y="319431"/>
                  </a:lnTo>
                  <a:lnTo>
                    <a:pt x="3442" y="331449"/>
                  </a:lnTo>
                  <a:lnTo>
                    <a:pt x="6900" y="335077"/>
                  </a:lnTo>
                  <a:lnTo>
                    <a:pt x="26516" y="34233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5" name="SMARTInkShape-Group283">
            <a:extLst>
              <a:ext uri="{FF2B5EF4-FFF2-40B4-BE49-F238E27FC236}">
                <a16:creationId xmlns:a16="http://schemas.microsoft.com/office/drawing/2014/main" id="{A9D3FC76-F64C-840F-36B7-9556D757F1D9}"/>
              </a:ext>
            </a:extLst>
          </p:cNvPr>
          <p:cNvGrpSpPr/>
          <p:nvPr/>
        </p:nvGrpSpPr>
        <p:grpSpPr>
          <a:xfrm>
            <a:off x="1695450" y="1362075"/>
            <a:ext cx="571501" cy="266701"/>
            <a:chOff x="1695450" y="1362075"/>
            <a:chExt cx="571501" cy="266701"/>
          </a:xfrm>
        </p:grpSpPr>
        <p:sp>
          <p:nvSpPr>
            <p:cNvPr id="409" name="SMARTInkShape-1085">
              <a:extLst>
                <a:ext uri="{FF2B5EF4-FFF2-40B4-BE49-F238E27FC236}">
                  <a16:creationId xmlns:a16="http://schemas.microsoft.com/office/drawing/2014/main" id="{E1CE6855-61A8-1E78-1AF9-A40520BC33D9}"/>
                </a:ext>
              </a:extLst>
            </p:cNvPr>
            <p:cNvSpPr/>
            <p:nvPr>
              <p:custDataLst>
                <p:tags r:id="rId10"/>
              </p:custDataLst>
            </p:nvPr>
          </p:nvSpPr>
          <p:spPr>
            <a:xfrm>
              <a:off x="2247900" y="1571625"/>
              <a:ext cx="19051" cy="9526"/>
            </a:xfrm>
            <a:custGeom>
              <a:avLst/>
              <a:gdLst/>
              <a:ahLst/>
              <a:cxnLst/>
              <a:rect l="0" t="0" r="0" b="0"/>
              <a:pathLst>
                <a:path w="19051" h="9526">
                  <a:moveTo>
                    <a:pt x="0" y="9525"/>
                  </a:moveTo>
                  <a:lnTo>
                    <a:pt x="0" y="9525"/>
                  </a:lnTo>
                  <a:lnTo>
                    <a:pt x="0" y="4469"/>
                  </a:lnTo>
                  <a:lnTo>
                    <a:pt x="1058" y="2979"/>
                  </a:lnTo>
                  <a:lnTo>
                    <a:pt x="2822" y="1986"/>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0" name="SMARTInkShape-1086">
              <a:extLst>
                <a:ext uri="{FF2B5EF4-FFF2-40B4-BE49-F238E27FC236}">
                  <a16:creationId xmlns:a16="http://schemas.microsoft.com/office/drawing/2014/main" id="{69BC0AF8-E06C-2ACE-ADF0-83F98A712E18}"/>
                </a:ext>
              </a:extLst>
            </p:cNvPr>
            <p:cNvSpPr/>
            <p:nvPr>
              <p:custDataLst>
                <p:tags r:id="rId11"/>
              </p:custDataLst>
            </p:nvPr>
          </p:nvSpPr>
          <p:spPr>
            <a:xfrm>
              <a:off x="2066925" y="1457325"/>
              <a:ext cx="76201" cy="28576"/>
            </a:xfrm>
            <a:custGeom>
              <a:avLst/>
              <a:gdLst/>
              <a:ahLst/>
              <a:cxnLst/>
              <a:rect l="0" t="0" r="0" b="0"/>
              <a:pathLst>
                <a:path w="76201" h="28576">
                  <a:moveTo>
                    <a:pt x="0" y="28575"/>
                  </a:moveTo>
                  <a:lnTo>
                    <a:pt x="0" y="28575"/>
                  </a:lnTo>
                  <a:lnTo>
                    <a:pt x="41417" y="9277"/>
                  </a:lnTo>
                  <a:lnTo>
                    <a:pt x="762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1" name="SMARTInkShape-1087">
              <a:extLst>
                <a:ext uri="{FF2B5EF4-FFF2-40B4-BE49-F238E27FC236}">
                  <a16:creationId xmlns:a16="http://schemas.microsoft.com/office/drawing/2014/main" id="{AC285ED5-AA99-38AC-389F-1AEFEDEAEB66}"/>
                </a:ext>
              </a:extLst>
            </p:cNvPr>
            <p:cNvSpPr/>
            <p:nvPr>
              <p:custDataLst>
                <p:tags r:id="rId12"/>
              </p:custDataLst>
            </p:nvPr>
          </p:nvSpPr>
          <p:spPr>
            <a:xfrm>
              <a:off x="2048457" y="1362075"/>
              <a:ext cx="94669" cy="254134"/>
            </a:xfrm>
            <a:custGeom>
              <a:avLst/>
              <a:gdLst/>
              <a:ahLst/>
              <a:cxnLst/>
              <a:rect l="0" t="0" r="0" b="0"/>
              <a:pathLst>
                <a:path w="94669" h="254134">
                  <a:moveTo>
                    <a:pt x="56568" y="0"/>
                  </a:moveTo>
                  <a:lnTo>
                    <a:pt x="56568" y="0"/>
                  </a:lnTo>
                  <a:lnTo>
                    <a:pt x="55510" y="16267"/>
                  </a:lnTo>
                  <a:lnTo>
                    <a:pt x="43311" y="63094"/>
                  </a:lnTo>
                  <a:lnTo>
                    <a:pt x="36546" y="105126"/>
                  </a:lnTo>
                  <a:lnTo>
                    <a:pt x="23707" y="140745"/>
                  </a:lnTo>
                  <a:lnTo>
                    <a:pt x="9351" y="187884"/>
                  </a:lnTo>
                  <a:lnTo>
                    <a:pt x="1380" y="228083"/>
                  </a:lnTo>
                  <a:lnTo>
                    <a:pt x="0" y="246909"/>
                  </a:lnTo>
                  <a:lnTo>
                    <a:pt x="864" y="250331"/>
                  </a:lnTo>
                  <a:lnTo>
                    <a:pt x="2499" y="252612"/>
                  </a:lnTo>
                  <a:lnTo>
                    <a:pt x="4647" y="254133"/>
                  </a:lnTo>
                  <a:lnTo>
                    <a:pt x="15500" y="253001"/>
                  </a:lnTo>
                  <a:lnTo>
                    <a:pt x="59600" y="242907"/>
                  </a:lnTo>
                  <a:lnTo>
                    <a:pt x="80985" y="229429"/>
                  </a:lnTo>
                  <a:lnTo>
                    <a:pt x="94668" y="2095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2" name="SMARTInkShape-1088">
              <a:extLst>
                <a:ext uri="{FF2B5EF4-FFF2-40B4-BE49-F238E27FC236}">
                  <a16:creationId xmlns:a16="http://schemas.microsoft.com/office/drawing/2014/main" id="{FB171743-F268-82B7-B48F-5FF63309E022}"/>
                </a:ext>
              </a:extLst>
            </p:cNvPr>
            <p:cNvSpPr/>
            <p:nvPr>
              <p:custDataLst>
                <p:tags r:id="rId13"/>
              </p:custDataLst>
            </p:nvPr>
          </p:nvSpPr>
          <p:spPr>
            <a:xfrm>
              <a:off x="1790700" y="1476973"/>
              <a:ext cx="161876" cy="151803"/>
            </a:xfrm>
            <a:custGeom>
              <a:avLst/>
              <a:gdLst/>
              <a:ahLst/>
              <a:cxnLst/>
              <a:rect l="0" t="0" r="0" b="0"/>
              <a:pathLst>
                <a:path w="161876" h="151803">
                  <a:moveTo>
                    <a:pt x="0" y="56552"/>
                  </a:moveTo>
                  <a:lnTo>
                    <a:pt x="0" y="56552"/>
                  </a:lnTo>
                  <a:lnTo>
                    <a:pt x="5057" y="56552"/>
                  </a:lnTo>
                  <a:lnTo>
                    <a:pt x="10361" y="50908"/>
                  </a:lnTo>
                  <a:lnTo>
                    <a:pt x="15188" y="41343"/>
                  </a:lnTo>
                  <a:lnTo>
                    <a:pt x="18964" y="25117"/>
                  </a:lnTo>
                  <a:lnTo>
                    <a:pt x="26315" y="13136"/>
                  </a:lnTo>
                  <a:lnTo>
                    <a:pt x="32156" y="6212"/>
                  </a:lnTo>
                  <a:lnTo>
                    <a:pt x="38280" y="2428"/>
                  </a:lnTo>
                  <a:lnTo>
                    <a:pt x="50836" y="0"/>
                  </a:lnTo>
                  <a:lnTo>
                    <a:pt x="52941" y="859"/>
                  </a:lnTo>
                  <a:lnTo>
                    <a:pt x="54344" y="2490"/>
                  </a:lnTo>
                  <a:lnTo>
                    <a:pt x="63326" y="24346"/>
                  </a:lnTo>
                  <a:lnTo>
                    <a:pt x="66234" y="66853"/>
                  </a:lnTo>
                  <a:lnTo>
                    <a:pt x="65591" y="107908"/>
                  </a:lnTo>
                  <a:lnTo>
                    <a:pt x="58471" y="129062"/>
                  </a:lnTo>
                  <a:lnTo>
                    <a:pt x="59089" y="130292"/>
                  </a:lnTo>
                  <a:lnTo>
                    <a:pt x="60559" y="131112"/>
                  </a:lnTo>
                  <a:lnTo>
                    <a:pt x="62598" y="131659"/>
                  </a:lnTo>
                  <a:lnTo>
                    <a:pt x="65016" y="130965"/>
                  </a:lnTo>
                  <a:lnTo>
                    <a:pt x="76499" y="122247"/>
                  </a:lnTo>
                  <a:lnTo>
                    <a:pt x="111700" y="79486"/>
                  </a:lnTo>
                  <a:lnTo>
                    <a:pt x="139362" y="51674"/>
                  </a:lnTo>
                  <a:lnTo>
                    <a:pt x="152334" y="45123"/>
                  </a:lnTo>
                  <a:lnTo>
                    <a:pt x="155531" y="42583"/>
                  </a:lnTo>
                  <a:lnTo>
                    <a:pt x="157662" y="41947"/>
                  </a:lnTo>
                  <a:lnTo>
                    <a:pt x="159083" y="42582"/>
                  </a:lnTo>
                  <a:lnTo>
                    <a:pt x="160030" y="44064"/>
                  </a:lnTo>
                  <a:lnTo>
                    <a:pt x="161851" y="85507"/>
                  </a:lnTo>
                  <a:lnTo>
                    <a:pt x="161875" y="91730"/>
                  </a:lnTo>
                  <a:lnTo>
                    <a:pt x="156258" y="104289"/>
                  </a:lnTo>
                  <a:lnTo>
                    <a:pt x="151797" y="110602"/>
                  </a:lnTo>
                  <a:lnTo>
                    <a:pt x="146840" y="126083"/>
                  </a:lnTo>
                  <a:lnTo>
                    <a:pt x="145696" y="140371"/>
                  </a:lnTo>
                  <a:lnTo>
                    <a:pt x="152400" y="1518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3" name="SMARTInkShape-1089">
              <a:extLst>
                <a:ext uri="{FF2B5EF4-FFF2-40B4-BE49-F238E27FC236}">
                  <a16:creationId xmlns:a16="http://schemas.microsoft.com/office/drawing/2014/main" id="{A8603F61-D3D8-4857-E560-1DFAB470D0DD}"/>
                </a:ext>
              </a:extLst>
            </p:cNvPr>
            <p:cNvSpPr/>
            <p:nvPr>
              <p:custDataLst>
                <p:tags r:id="rId14"/>
              </p:custDataLst>
            </p:nvPr>
          </p:nvSpPr>
          <p:spPr>
            <a:xfrm>
              <a:off x="1714500" y="1381125"/>
              <a:ext cx="9526" cy="66676"/>
            </a:xfrm>
            <a:custGeom>
              <a:avLst/>
              <a:gdLst/>
              <a:ahLst/>
              <a:cxnLst/>
              <a:rect l="0" t="0" r="0" b="0"/>
              <a:pathLst>
                <a:path w="9526" h="66676">
                  <a:moveTo>
                    <a:pt x="0" y="66675"/>
                  </a:moveTo>
                  <a:lnTo>
                    <a:pt x="0" y="66675"/>
                  </a:lnTo>
                  <a:lnTo>
                    <a:pt x="0" y="20541"/>
                  </a:lnTo>
                  <a:lnTo>
                    <a:pt x="0" y="13694"/>
                  </a:lnTo>
                  <a:lnTo>
                    <a:pt x="1058" y="9129"/>
                  </a:lnTo>
                  <a:lnTo>
                    <a:pt x="2822" y="608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4" name="SMARTInkShape-1090">
              <a:extLst>
                <a:ext uri="{FF2B5EF4-FFF2-40B4-BE49-F238E27FC236}">
                  <a16:creationId xmlns:a16="http://schemas.microsoft.com/office/drawing/2014/main" id="{C7DF4AEC-3DEF-06E3-EE56-A69EC81D8D69}"/>
                </a:ext>
              </a:extLst>
            </p:cNvPr>
            <p:cNvSpPr/>
            <p:nvPr>
              <p:custDataLst>
                <p:tags r:id="rId15"/>
              </p:custDataLst>
            </p:nvPr>
          </p:nvSpPr>
          <p:spPr>
            <a:xfrm>
              <a:off x="1695450" y="1476375"/>
              <a:ext cx="19051" cy="133351"/>
            </a:xfrm>
            <a:custGeom>
              <a:avLst/>
              <a:gdLst/>
              <a:ahLst/>
              <a:cxnLst/>
              <a:rect l="0" t="0" r="0" b="0"/>
              <a:pathLst>
                <a:path w="19051" h="133351">
                  <a:moveTo>
                    <a:pt x="19050" y="0"/>
                  </a:moveTo>
                  <a:lnTo>
                    <a:pt x="19050" y="0"/>
                  </a:lnTo>
                  <a:lnTo>
                    <a:pt x="17992" y="9721"/>
                  </a:lnTo>
                  <a:lnTo>
                    <a:pt x="7291" y="52166"/>
                  </a:lnTo>
                  <a:lnTo>
                    <a:pt x="1440" y="81565"/>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22" name="SMARTInkShape-Group284">
            <a:extLst>
              <a:ext uri="{FF2B5EF4-FFF2-40B4-BE49-F238E27FC236}">
                <a16:creationId xmlns:a16="http://schemas.microsoft.com/office/drawing/2014/main" id="{2CE5E20A-27A5-50BF-1036-B523A846A659}"/>
              </a:ext>
            </a:extLst>
          </p:cNvPr>
          <p:cNvGrpSpPr/>
          <p:nvPr/>
        </p:nvGrpSpPr>
        <p:grpSpPr>
          <a:xfrm>
            <a:off x="381992" y="1367426"/>
            <a:ext cx="903884" cy="356600"/>
            <a:chOff x="381992" y="1367426"/>
            <a:chExt cx="903884" cy="356600"/>
          </a:xfrm>
        </p:grpSpPr>
        <p:sp>
          <p:nvSpPr>
            <p:cNvPr id="416" name="SMARTInkShape-1091">
              <a:extLst>
                <a:ext uri="{FF2B5EF4-FFF2-40B4-BE49-F238E27FC236}">
                  <a16:creationId xmlns:a16="http://schemas.microsoft.com/office/drawing/2014/main" id="{A1E40E23-69C8-C2F8-FFEB-B280A552DF40}"/>
                </a:ext>
              </a:extLst>
            </p:cNvPr>
            <p:cNvSpPr/>
            <p:nvPr>
              <p:custDataLst>
                <p:tags r:id="rId4"/>
              </p:custDataLst>
            </p:nvPr>
          </p:nvSpPr>
          <p:spPr>
            <a:xfrm>
              <a:off x="1285875" y="1628775"/>
              <a:ext cx="1" cy="9526"/>
            </a:xfrm>
            <a:custGeom>
              <a:avLst/>
              <a:gdLst/>
              <a:ahLst/>
              <a:cxnLst/>
              <a:rect l="0" t="0" r="0" b="0"/>
              <a:pathLst>
                <a:path w="1" h="9526">
                  <a:moveTo>
                    <a:pt x="0" y="9525"/>
                  </a:moveTo>
                  <a:lnTo>
                    <a:pt x="0" y="9525"/>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7" name="SMARTInkShape-1092">
              <a:extLst>
                <a:ext uri="{FF2B5EF4-FFF2-40B4-BE49-F238E27FC236}">
                  <a16:creationId xmlns:a16="http://schemas.microsoft.com/office/drawing/2014/main" id="{82E9C656-FDF8-E926-6647-1C8A7FD16F9A}"/>
                </a:ext>
              </a:extLst>
            </p:cNvPr>
            <p:cNvSpPr/>
            <p:nvPr>
              <p:custDataLst>
                <p:tags r:id="rId5"/>
              </p:custDataLst>
            </p:nvPr>
          </p:nvSpPr>
          <p:spPr>
            <a:xfrm>
              <a:off x="1057275" y="1552575"/>
              <a:ext cx="114301" cy="28576"/>
            </a:xfrm>
            <a:custGeom>
              <a:avLst/>
              <a:gdLst/>
              <a:ahLst/>
              <a:cxnLst/>
              <a:rect l="0" t="0" r="0" b="0"/>
              <a:pathLst>
                <a:path w="114301" h="28576">
                  <a:moveTo>
                    <a:pt x="0" y="28575"/>
                  </a:moveTo>
                  <a:lnTo>
                    <a:pt x="0" y="28575"/>
                  </a:lnTo>
                  <a:lnTo>
                    <a:pt x="8663" y="20971"/>
                  </a:lnTo>
                  <a:lnTo>
                    <a:pt x="40704" y="6185"/>
                  </a:lnTo>
                  <a:lnTo>
                    <a:pt x="78529" y="814"/>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8" name="SMARTInkShape-1093">
              <a:extLst>
                <a:ext uri="{FF2B5EF4-FFF2-40B4-BE49-F238E27FC236}">
                  <a16:creationId xmlns:a16="http://schemas.microsoft.com/office/drawing/2014/main" id="{288653E7-F2DA-4505-7893-257C4739101A}"/>
                </a:ext>
              </a:extLst>
            </p:cNvPr>
            <p:cNvSpPr/>
            <p:nvPr>
              <p:custDataLst>
                <p:tags r:id="rId6"/>
              </p:custDataLst>
            </p:nvPr>
          </p:nvSpPr>
          <p:spPr>
            <a:xfrm>
              <a:off x="1057833" y="1367426"/>
              <a:ext cx="132673" cy="356600"/>
            </a:xfrm>
            <a:custGeom>
              <a:avLst/>
              <a:gdLst/>
              <a:ahLst/>
              <a:cxnLst/>
              <a:rect l="0" t="0" r="0" b="0"/>
              <a:pathLst>
                <a:path w="132673" h="356600">
                  <a:moveTo>
                    <a:pt x="104217" y="89899"/>
                  </a:moveTo>
                  <a:lnTo>
                    <a:pt x="104217" y="89899"/>
                  </a:lnTo>
                  <a:lnTo>
                    <a:pt x="119405" y="73652"/>
                  </a:lnTo>
                  <a:lnTo>
                    <a:pt x="131423" y="45083"/>
                  </a:lnTo>
                  <a:lnTo>
                    <a:pt x="132672" y="21062"/>
                  </a:lnTo>
                  <a:lnTo>
                    <a:pt x="129917" y="14149"/>
                  </a:lnTo>
                  <a:lnTo>
                    <a:pt x="126222" y="7549"/>
                  </a:lnTo>
                  <a:lnTo>
                    <a:pt x="124581" y="1088"/>
                  </a:lnTo>
                  <a:lnTo>
                    <a:pt x="123084" y="0"/>
                  </a:lnTo>
                  <a:lnTo>
                    <a:pt x="121028" y="333"/>
                  </a:lnTo>
                  <a:lnTo>
                    <a:pt x="114864" y="4584"/>
                  </a:lnTo>
                  <a:lnTo>
                    <a:pt x="105068" y="13528"/>
                  </a:lnTo>
                  <a:lnTo>
                    <a:pt x="80053" y="53031"/>
                  </a:lnTo>
                  <a:lnTo>
                    <a:pt x="60721" y="80739"/>
                  </a:lnTo>
                  <a:lnTo>
                    <a:pt x="44708" y="123603"/>
                  </a:lnTo>
                  <a:lnTo>
                    <a:pt x="31353" y="164172"/>
                  </a:lnTo>
                  <a:lnTo>
                    <a:pt x="15338" y="205409"/>
                  </a:lnTo>
                  <a:lnTo>
                    <a:pt x="3680" y="237050"/>
                  </a:lnTo>
                  <a:lnTo>
                    <a:pt x="0" y="283967"/>
                  </a:lnTo>
                  <a:lnTo>
                    <a:pt x="7055" y="330388"/>
                  </a:lnTo>
                  <a:lnTo>
                    <a:pt x="9175" y="340716"/>
                  </a:lnTo>
                  <a:lnTo>
                    <a:pt x="18492" y="3565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9" name="SMARTInkShape-1094">
              <a:extLst>
                <a:ext uri="{FF2B5EF4-FFF2-40B4-BE49-F238E27FC236}">
                  <a16:creationId xmlns:a16="http://schemas.microsoft.com/office/drawing/2014/main" id="{020495B7-7765-EC19-85B1-52CDB68DDD74}"/>
                </a:ext>
              </a:extLst>
            </p:cNvPr>
            <p:cNvSpPr/>
            <p:nvPr>
              <p:custDataLst>
                <p:tags r:id="rId7"/>
              </p:custDataLst>
            </p:nvPr>
          </p:nvSpPr>
          <p:spPr>
            <a:xfrm>
              <a:off x="781050" y="1506827"/>
              <a:ext cx="161367" cy="112424"/>
            </a:xfrm>
            <a:custGeom>
              <a:avLst/>
              <a:gdLst/>
              <a:ahLst/>
              <a:cxnLst/>
              <a:rect l="0" t="0" r="0" b="0"/>
              <a:pathLst>
                <a:path w="161367" h="112424">
                  <a:moveTo>
                    <a:pt x="0" y="45748"/>
                  </a:moveTo>
                  <a:lnTo>
                    <a:pt x="0" y="45748"/>
                  </a:lnTo>
                  <a:lnTo>
                    <a:pt x="0" y="40692"/>
                  </a:lnTo>
                  <a:lnTo>
                    <a:pt x="2822" y="35387"/>
                  </a:lnTo>
                  <a:lnTo>
                    <a:pt x="6546" y="29501"/>
                  </a:lnTo>
                  <a:lnTo>
                    <a:pt x="9701" y="20238"/>
                  </a:lnTo>
                  <a:lnTo>
                    <a:pt x="22666" y="4459"/>
                  </a:lnTo>
                  <a:lnTo>
                    <a:pt x="28771" y="939"/>
                  </a:lnTo>
                  <a:lnTo>
                    <a:pt x="31881" y="0"/>
                  </a:lnTo>
                  <a:lnTo>
                    <a:pt x="35012" y="433"/>
                  </a:lnTo>
                  <a:lnTo>
                    <a:pt x="41314" y="3736"/>
                  </a:lnTo>
                  <a:lnTo>
                    <a:pt x="43417" y="6098"/>
                  </a:lnTo>
                  <a:lnTo>
                    <a:pt x="45755" y="11545"/>
                  </a:lnTo>
                  <a:lnTo>
                    <a:pt x="53003" y="49337"/>
                  </a:lnTo>
                  <a:lnTo>
                    <a:pt x="48542" y="75671"/>
                  </a:lnTo>
                  <a:lnTo>
                    <a:pt x="50855" y="83036"/>
                  </a:lnTo>
                  <a:lnTo>
                    <a:pt x="55906" y="91331"/>
                  </a:lnTo>
                  <a:lnTo>
                    <a:pt x="56321" y="90953"/>
                  </a:lnTo>
                  <a:lnTo>
                    <a:pt x="56782" y="87712"/>
                  </a:lnTo>
                  <a:lnTo>
                    <a:pt x="62097" y="79936"/>
                  </a:lnTo>
                  <a:lnTo>
                    <a:pt x="72317" y="67827"/>
                  </a:lnTo>
                  <a:lnTo>
                    <a:pt x="78255" y="55244"/>
                  </a:lnTo>
                  <a:lnTo>
                    <a:pt x="85580" y="47852"/>
                  </a:lnTo>
                  <a:lnTo>
                    <a:pt x="110508" y="31504"/>
                  </a:lnTo>
                  <a:lnTo>
                    <a:pt x="118965" y="27776"/>
                  </a:lnTo>
                  <a:lnTo>
                    <a:pt x="142776" y="10347"/>
                  </a:lnTo>
                  <a:lnTo>
                    <a:pt x="155556" y="8181"/>
                  </a:lnTo>
                  <a:lnTo>
                    <a:pt x="157679" y="9062"/>
                  </a:lnTo>
                  <a:lnTo>
                    <a:pt x="159094" y="10707"/>
                  </a:lnTo>
                  <a:lnTo>
                    <a:pt x="160038" y="12863"/>
                  </a:lnTo>
                  <a:lnTo>
                    <a:pt x="161366" y="31065"/>
                  </a:lnTo>
                  <a:lnTo>
                    <a:pt x="153250" y="77382"/>
                  </a:lnTo>
                  <a:lnTo>
                    <a:pt x="152400" y="11242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0" name="SMARTInkShape-1095">
              <a:extLst>
                <a:ext uri="{FF2B5EF4-FFF2-40B4-BE49-F238E27FC236}">
                  <a16:creationId xmlns:a16="http://schemas.microsoft.com/office/drawing/2014/main" id="{F9C66D15-D06E-41EE-72CA-60D45CA24AB1}"/>
                </a:ext>
              </a:extLst>
            </p:cNvPr>
            <p:cNvSpPr/>
            <p:nvPr>
              <p:custDataLst>
                <p:tags r:id="rId8"/>
              </p:custDataLst>
            </p:nvPr>
          </p:nvSpPr>
          <p:spPr>
            <a:xfrm>
              <a:off x="662878" y="1505377"/>
              <a:ext cx="96932" cy="92144"/>
            </a:xfrm>
            <a:custGeom>
              <a:avLst/>
              <a:gdLst/>
              <a:ahLst/>
              <a:cxnLst/>
              <a:rect l="0" t="0" r="0" b="0"/>
              <a:pathLst>
                <a:path w="96932" h="92144">
                  <a:moveTo>
                    <a:pt x="51497" y="18623"/>
                  </a:moveTo>
                  <a:lnTo>
                    <a:pt x="51497" y="18623"/>
                  </a:lnTo>
                  <a:lnTo>
                    <a:pt x="51497" y="1013"/>
                  </a:lnTo>
                  <a:lnTo>
                    <a:pt x="41384" y="0"/>
                  </a:lnTo>
                  <a:lnTo>
                    <a:pt x="33597" y="2585"/>
                  </a:lnTo>
                  <a:lnTo>
                    <a:pt x="30039" y="4756"/>
                  </a:lnTo>
                  <a:lnTo>
                    <a:pt x="19974" y="17924"/>
                  </a:lnTo>
                  <a:lnTo>
                    <a:pt x="717" y="53765"/>
                  </a:lnTo>
                  <a:lnTo>
                    <a:pt x="0" y="66345"/>
                  </a:lnTo>
                  <a:lnTo>
                    <a:pt x="1291" y="72662"/>
                  </a:lnTo>
                  <a:lnTo>
                    <a:pt x="8369" y="82504"/>
                  </a:lnTo>
                  <a:lnTo>
                    <a:pt x="13220" y="86611"/>
                  </a:lnTo>
                  <a:lnTo>
                    <a:pt x="27077" y="91173"/>
                  </a:lnTo>
                  <a:lnTo>
                    <a:pt x="43819" y="92143"/>
                  </a:lnTo>
                  <a:lnTo>
                    <a:pt x="68977" y="86738"/>
                  </a:lnTo>
                  <a:lnTo>
                    <a:pt x="79727" y="81352"/>
                  </a:lnTo>
                  <a:lnTo>
                    <a:pt x="88033" y="69786"/>
                  </a:lnTo>
                  <a:lnTo>
                    <a:pt x="94193" y="54062"/>
                  </a:lnTo>
                  <a:lnTo>
                    <a:pt x="96931" y="36490"/>
                  </a:lnTo>
                  <a:lnTo>
                    <a:pt x="95326" y="23742"/>
                  </a:lnTo>
                  <a:lnTo>
                    <a:pt x="93417" y="18860"/>
                  </a:lnTo>
                  <a:lnTo>
                    <a:pt x="90027" y="15606"/>
                  </a:lnTo>
                  <a:lnTo>
                    <a:pt x="70547" y="90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1" name="SMARTInkShape-1096">
              <a:extLst>
                <a:ext uri="{FF2B5EF4-FFF2-40B4-BE49-F238E27FC236}">
                  <a16:creationId xmlns:a16="http://schemas.microsoft.com/office/drawing/2014/main" id="{57080288-CBA5-7368-B266-5C0908ECEC56}"/>
                </a:ext>
              </a:extLst>
            </p:cNvPr>
            <p:cNvSpPr/>
            <p:nvPr>
              <p:custDataLst>
                <p:tags r:id="rId9"/>
              </p:custDataLst>
            </p:nvPr>
          </p:nvSpPr>
          <p:spPr>
            <a:xfrm>
              <a:off x="381992" y="1476375"/>
              <a:ext cx="199034" cy="140332"/>
            </a:xfrm>
            <a:custGeom>
              <a:avLst/>
              <a:gdLst/>
              <a:ahLst/>
              <a:cxnLst/>
              <a:rect l="0" t="0" r="0" b="0"/>
              <a:pathLst>
                <a:path w="199034" h="140332">
                  <a:moveTo>
                    <a:pt x="160933" y="0"/>
                  </a:moveTo>
                  <a:lnTo>
                    <a:pt x="160933" y="0"/>
                  </a:lnTo>
                  <a:lnTo>
                    <a:pt x="133306" y="1058"/>
                  </a:lnTo>
                  <a:lnTo>
                    <a:pt x="90526" y="16247"/>
                  </a:lnTo>
                  <a:lnTo>
                    <a:pt x="61065" y="28649"/>
                  </a:lnTo>
                  <a:lnTo>
                    <a:pt x="15952" y="68911"/>
                  </a:lnTo>
                  <a:lnTo>
                    <a:pt x="10304" y="74516"/>
                  </a:lnTo>
                  <a:lnTo>
                    <a:pt x="4028" y="89210"/>
                  </a:lnTo>
                  <a:lnTo>
                    <a:pt x="0" y="119457"/>
                  </a:lnTo>
                  <a:lnTo>
                    <a:pt x="2271" y="129997"/>
                  </a:lnTo>
                  <a:lnTo>
                    <a:pt x="4358" y="134290"/>
                  </a:lnTo>
                  <a:lnTo>
                    <a:pt x="9983" y="137152"/>
                  </a:lnTo>
                  <a:lnTo>
                    <a:pt x="27522" y="140331"/>
                  </a:lnTo>
                  <a:lnTo>
                    <a:pt x="66729" y="135827"/>
                  </a:lnTo>
                  <a:lnTo>
                    <a:pt x="111320" y="131017"/>
                  </a:lnTo>
                  <a:lnTo>
                    <a:pt x="156072" y="125246"/>
                  </a:lnTo>
                  <a:lnTo>
                    <a:pt x="199033"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a Hypothesis about Two Dependent Population Means </a:t>
            </a:r>
          </a:p>
        </p:txBody>
      </p:sp>
      <p:grpSp>
        <p:nvGrpSpPr>
          <p:cNvPr id="213" name="SMARTInkShape-Group285">
            <a:extLst>
              <a:ext uri="{FF2B5EF4-FFF2-40B4-BE49-F238E27FC236}">
                <a16:creationId xmlns:a16="http://schemas.microsoft.com/office/drawing/2014/main" id="{CDBAE863-0823-22EB-7090-B08CBADD402F}"/>
              </a:ext>
            </a:extLst>
          </p:cNvPr>
          <p:cNvGrpSpPr/>
          <p:nvPr/>
        </p:nvGrpSpPr>
        <p:grpSpPr>
          <a:xfrm>
            <a:off x="3105160" y="4610100"/>
            <a:ext cx="2537092" cy="723901"/>
            <a:chOff x="3105160" y="4610100"/>
            <a:chExt cx="2537092" cy="723901"/>
          </a:xfrm>
        </p:grpSpPr>
        <p:sp>
          <p:nvSpPr>
            <p:cNvPr id="207" name="SMARTInkShape-1097">
              <a:extLst>
                <a:ext uri="{FF2B5EF4-FFF2-40B4-BE49-F238E27FC236}">
                  <a16:creationId xmlns:a16="http://schemas.microsoft.com/office/drawing/2014/main" id="{E53AA938-6A16-D845-4303-87D1900D9355}"/>
                </a:ext>
              </a:extLst>
            </p:cNvPr>
            <p:cNvSpPr/>
            <p:nvPr>
              <p:custDataLst>
                <p:tags r:id="rId50"/>
              </p:custDataLst>
            </p:nvPr>
          </p:nvSpPr>
          <p:spPr>
            <a:xfrm>
              <a:off x="4714875" y="5154998"/>
              <a:ext cx="238126" cy="140903"/>
            </a:xfrm>
            <a:custGeom>
              <a:avLst/>
              <a:gdLst/>
              <a:ahLst/>
              <a:cxnLst/>
              <a:rect l="0" t="0" r="0" b="0"/>
              <a:pathLst>
                <a:path w="238126" h="140903">
                  <a:moveTo>
                    <a:pt x="0" y="36127"/>
                  </a:moveTo>
                  <a:lnTo>
                    <a:pt x="0" y="36127"/>
                  </a:lnTo>
                  <a:lnTo>
                    <a:pt x="5056" y="36127"/>
                  </a:lnTo>
                  <a:lnTo>
                    <a:pt x="39640" y="26426"/>
                  </a:lnTo>
                  <a:lnTo>
                    <a:pt x="42301" y="24368"/>
                  </a:lnTo>
                  <a:lnTo>
                    <a:pt x="44076" y="21938"/>
                  </a:lnTo>
                  <a:lnTo>
                    <a:pt x="46318" y="21376"/>
                  </a:lnTo>
                  <a:lnTo>
                    <a:pt x="48869" y="22061"/>
                  </a:lnTo>
                  <a:lnTo>
                    <a:pt x="57118" y="27062"/>
                  </a:lnTo>
                  <a:lnTo>
                    <a:pt x="61722" y="31394"/>
                  </a:lnTo>
                  <a:lnTo>
                    <a:pt x="64474" y="36845"/>
                  </a:lnTo>
                  <a:lnTo>
                    <a:pt x="66385" y="65189"/>
                  </a:lnTo>
                  <a:lnTo>
                    <a:pt x="66675" y="111634"/>
                  </a:lnTo>
                  <a:lnTo>
                    <a:pt x="71731" y="107064"/>
                  </a:lnTo>
                  <a:lnTo>
                    <a:pt x="100848" y="62954"/>
                  </a:lnTo>
                  <a:lnTo>
                    <a:pt x="141531" y="18647"/>
                  </a:lnTo>
                  <a:lnTo>
                    <a:pt x="155310" y="4687"/>
                  </a:lnTo>
                  <a:lnTo>
                    <a:pt x="164630" y="987"/>
                  </a:lnTo>
                  <a:lnTo>
                    <a:pt x="170078" y="0"/>
                  </a:lnTo>
                  <a:lnTo>
                    <a:pt x="178955" y="1727"/>
                  </a:lnTo>
                  <a:lnTo>
                    <a:pt x="182802" y="3669"/>
                  </a:lnTo>
                  <a:lnTo>
                    <a:pt x="189900" y="14294"/>
                  </a:lnTo>
                  <a:lnTo>
                    <a:pt x="205237" y="49518"/>
                  </a:lnTo>
                  <a:lnTo>
                    <a:pt x="216776" y="95537"/>
                  </a:lnTo>
                  <a:lnTo>
                    <a:pt x="238125" y="14090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8" name="SMARTInkShape-1098">
              <a:extLst>
                <a:ext uri="{FF2B5EF4-FFF2-40B4-BE49-F238E27FC236}">
                  <a16:creationId xmlns:a16="http://schemas.microsoft.com/office/drawing/2014/main" id="{ED9EE04A-7422-06F8-B509-9BFB3154699F}"/>
                </a:ext>
              </a:extLst>
            </p:cNvPr>
            <p:cNvSpPr/>
            <p:nvPr>
              <p:custDataLst>
                <p:tags r:id="rId51"/>
              </p:custDataLst>
            </p:nvPr>
          </p:nvSpPr>
          <p:spPr>
            <a:xfrm>
              <a:off x="4343400" y="4991124"/>
              <a:ext cx="638176" cy="330822"/>
            </a:xfrm>
            <a:custGeom>
              <a:avLst/>
              <a:gdLst/>
              <a:ahLst/>
              <a:cxnLst/>
              <a:rect l="0" t="0" r="0" b="0"/>
              <a:pathLst>
                <a:path w="638176" h="330822">
                  <a:moveTo>
                    <a:pt x="0" y="304776"/>
                  </a:moveTo>
                  <a:lnTo>
                    <a:pt x="0" y="304776"/>
                  </a:lnTo>
                  <a:lnTo>
                    <a:pt x="5056" y="304776"/>
                  </a:lnTo>
                  <a:lnTo>
                    <a:pt x="18314" y="299720"/>
                  </a:lnTo>
                  <a:lnTo>
                    <a:pt x="59245" y="269128"/>
                  </a:lnTo>
                  <a:lnTo>
                    <a:pt x="101226" y="236744"/>
                  </a:lnTo>
                  <a:lnTo>
                    <a:pt x="144969" y="212808"/>
                  </a:lnTo>
                  <a:lnTo>
                    <a:pt x="153684" y="206399"/>
                  </a:lnTo>
                  <a:lnTo>
                    <a:pt x="157489" y="205324"/>
                  </a:lnTo>
                  <a:lnTo>
                    <a:pt x="161085" y="205666"/>
                  </a:lnTo>
                  <a:lnTo>
                    <a:pt x="164540" y="206953"/>
                  </a:lnTo>
                  <a:lnTo>
                    <a:pt x="166844" y="208869"/>
                  </a:lnTo>
                  <a:lnTo>
                    <a:pt x="175901" y="227614"/>
                  </a:lnTo>
                  <a:lnTo>
                    <a:pt x="175897" y="241907"/>
                  </a:lnTo>
                  <a:lnTo>
                    <a:pt x="174484" y="256725"/>
                  </a:lnTo>
                  <a:lnTo>
                    <a:pt x="183324" y="303230"/>
                  </a:lnTo>
                  <a:lnTo>
                    <a:pt x="191196" y="320546"/>
                  </a:lnTo>
                  <a:lnTo>
                    <a:pt x="198281" y="330821"/>
                  </a:lnTo>
                  <a:lnTo>
                    <a:pt x="199921" y="330607"/>
                  </a:lnTo>
                  <a:lnTo>
                    <a:pt x="207285" y="325248"/>
                  </a:lnTo>
                  <a:lnTo>
                    <a:pt x="213129" y="319872"/>
                  </a:lnTo>
                  <a:lnTo>
                    <a:pt x="222370" y="290669"/>
                  </a:lnTo>
                  <a:lnTo>
                    <a:pt x="226754" y="243446"/>
                  </a:lnTo>
                  <a:lnTo>
                    <a:pt x="233109" y="199350"/>
                  </a:lnTo>
                  <a:lnTo>
                    <a:pt x="241696" y="154418"/>
                  </a:lnTo>
                  <a:lnTo>
                    <a:pt x="250942" y="117703"/>
                  </a:lnTo>
                  <a:lnTo>
                    <a:pt x="255944" y="71365"/>
                  </a:lnTo>
                  <a:lnTo>
                    <a:pt x="258125" y="33673"/>
                  </a:lnTo>
                  <a:lnTo>
                    <a:pt x="262183" y="26241"/>
                  </a:lnTo>
                  <a:lnTo>
                    <a:pt x="275475" y="16107"/>
                  </a:lnTo>
                  <a:lnTo>
                    <a:pt x="313079" y="10805"/>
                  </a:lnTo>
                  <a:lnTo>
                    <a:pt x="357823" y="6937"/>
                  </a:lnTo>
                  <a:lnTo>
                    <a:pt x="401822" y="1351"/>
                  </a:lnTo>
                  <a:lnTo>
                    <a:pt x="439263" y="384"/>
                  </a:lnTo>
                  <a:lnTo>
                    <a:pt x="478814" y="97"/>
                  </a:lnTo>
                  <a:lnTo>
                    <a:pt x="518071" y="0"/>
                  </a:lnTo>
                  <a:lnTo>
                    <a:pt x="557551" y="1041"/>
                  </a:lnTo>
                  <a:lnTo>
                    <a:pt x="600886" y="10339"/>
                  </a:lnTo>
                  <a:lnTo>
                    <a:pt x="638175" y="285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9" name="SMARTInkShape-1099">
              <a:extLst>
                <a:ext uri="{FF2B5EF4-FFF2-40B4-BE49-F238E27FC236}">
                  <a16:creationId xmlns:a16="http://schemas.microsoft.com/office/drawing/2014/main" id="{4DC88F10-A631-882B-43BB-A483835CB86A}"/>
                </a:ext>
              </a:extLst>
            </p:cNvPr>
            <p:cNvSpPr/>
            <p:nvPr>
              <p:custDataLst>
                <p:tags r:id="rId52"/>
              </p:custDataLst>
            </p:nvPr>
          </p:nvSpPr>
          <p:spPr>
            <a:xfrm>
              <a:off x="4219575" y="4873068"/>
              <a:ext cx="170127" cy="460933"/>
            </a:xfrm>
            <a:custGeom>
              <a:avLst/>
              <a:gdLst/>
              <a:ahLst/>
              <a:cxnLst/>
              <a:rect l="0" t="0" r="0" b="0"/>
              <a:pathLst>
                <a:path w="170127" h="460933">
                  <a:moveTo>
                    <a:pt x="161925" y="13257"/>
                  </a:moveTo>
                  <a:lnTo>
                    <a:pt x="161925" y="13257"/>
                  </a:lnTo>
                  <a:lnTo>
                    <a:pt x="166981" y="8201"/>
                  </a:lnTo>
                  <a:lnTo>
                    <a:pt x="169464" y="2896"/>
                  </a:lnTo>
                  <a:lnTo>
                    <a:pt x="170126" y="0"/>
                  </a:lnTo>
                  <a:lnTo>
                    <a:pt x="169509" y="185"/>
                  </a:lnTo>
                  <a:lnTo>
                    <a:pt x="147522" y="44365"/>
                  </a:lnTo>
                  <a:lnTo>
                    <a:pt x="129671" y="89855"/>
                  </a:lnTo>
                  <a:lnTo>
                    <a:pt x="112034" y="125911"/>
                  </a:lnTo>
                  <a:lnTo>
                    <a:pt x="99635" y="162935"/>
                  </a:lnTo>
                  <a:lnTo>
                    <a:pt x="89259" y="200716"/>
                  </a:lnTo>
                  <a:lnTo>
                    <a:pt x="79481" y="237663"/>
                  </a:lnTo>
                  <a:lnTo>
                    <a:pt x="66696" y="281951"/>
                  </a:lnTo>
                  <a:lnTo>
                    <a:pt x="54334" y="315826"/>
                  </a:lnTo>
                  <a:lnTo>
                    <a:pt x="37266" y="351616"/>
                  </a:lnTo>
                  <a:lnTo>
                    <a:pt x="21625" y="392910"/>
                  </a:lnTo>
                  <a:lnTo>
                    <a:pt x="3049" y="439255"/>
                  </a:lnTo>
                  <a:lnTo>
                    <a:pt x="0" y="46093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0" name="SMARTInkShape-1100">
              <a:extLst>
                <a:ext uri="{FF2B5EF4-FFF2-40B4-BE49-F238E27FC236}">
                  <a16:creationId xmlns:a16="http://schemas.microsoft.com/office/drawing/2014/main" id="{4A5F0C0A-048E-75FD-A7B7-872C57F72CB1}"/>
                </a:ext>
              </a:extLst>
            </p:cNvPr>
            <p:cNvSpPr/>
            <p:nvPr>
              <p:custDataLst>
                <p:tags r:id="rId53"/>
              </p:custDataLst>
            </p:nvPr>
          </p:nvSpPr>
          <p:spPr>
            <a:xfrm>
              <a:off x="4012481" y="4962525"/>
              <a:ext cx="92795" cy="161208"/>
            </a:xfrm>
            <a:custGeom>
              <a:avLst/>
              <a:gdLst/>
              <a:ahLst/>
              <a:cxnLst/>
              <a:rect l="0" t="0" r="0" b="0"/>
              <a:pathLst>
                <a:path w="92795" h="161208">
                  <a:moveTo>
                    <a:pt x="92794" y="104775"/>
                  </a:moveTo>
                  <a:lnTo>
                    <a:pt x="92794" y="104775"/>
                  </a:lnTo>
                  <a:lnTo>
                    <a:pt x="92794" y="96574"/>
                  </a:lnTo>
                  <a:lnTo>
                    <a:pt x="78605" y="81095"/>
                  </a:lnTo>
                  <a:lnTo>
                    <a:pt x="67438" y="78375"/>
                  </a:lnTo>
                  <a:lnTo>
                    <a:pt x="52950" y="78226"/>
                  </a:lnTo>
                  <a:lnTo>
                    <a:pt x="19957" y="89585"/>
                  </a:lnTo>
                  <a:lnTo>
                    <a:pt x="9975" y="98377"/>
                  </a:lnTo>
                  <a:lnTo>
                    <a:pt x="3069" y="109339"/>
                  </a:lnTo>
                  <a:lnTo>
                    <a:pt x="0" y="121267"/>
                  </a:lnTo>
                  <a:lnTo>
                    <a:pt x="1298" y="127411"/>
                  </a:lnTo>
                  <a:lnTo>
                    <a:pt x="8385" y="139883"/>
                  </a:lnTo>
                  <a:lnTo>
                    <a:pt x="24275" y="153748"/>
                  </a:lnTo>
                  <a:lnTo>
                    <a:pt x="39058" y="158290"/>
                  </a:lnTo>
                  <a:lnTo>
                    <a:pt x="64305" y="161207"/>
                  </a:lnTo>
                  <a:lnTo>
                    <a:pt x="68510" y="159330"/>
                  </a:lnTo>
                  <a:lnTo>
                    <a:pt x="76004" y="151600"/>
                  </a:lnTo>
                  <a:lnTo>
                    <a:pt x="80040" y="141108"/>
                  </a:lnTo>
                  <a:lnTo>
                    <a:pt x="90524" y="97081"/>
                  </a:lnTo>
                  <a:lnTo>
                    <a:pt x="91437" y="50649"/>
                  </a:lnTo>
                  <a:lnTo>
                    <a:pt x="83650" y="4005"/>
                  </a:lnTo>
                  <a:lnTo>
                    <a:pt x="8326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1" name="SMARTInkShape-1101">
              <a:extLst>
                <a:ext uri="{FF2B5EF4-FFF2-40B4-BE49-F238E27FC236}">
                  <a16:creationId xmlns:a16="http://schemas.microsoft.com/office/drawing/2014/main" id="{073C894E-BB79-1F9C-EFAE-62E580C0039A}"/>
                </a:ext>
              </a:extLst>
            </p:cNvPr>
            <p:cNvSpPr/>
            <p:nvPr>
              <p:custDataLst>
                <p:tags r:id="rId54"/>
              </p:custDataLst>
            </p:nvPr>
          </p:nvSpPr>
          <p:spPr>
            <a:xfrm>
              <a:off x="3781425" y="4876834"/>
              <a:ext cx="202535" cy="184771"/>
            </a:xfrm>
            <a:custGeom>
              <a:avLst/>
              <a:gdLst/>
              <a:ahLst/>
              <a:cxnLst/>
              <a:rect l="0" t="0" r="0" b="0"/>
              <a:pathLst>
                <a:path w="202535" h="184771">
                  <a:moveTo>
                    <a:pt x="161925" y="9491"/>
                  </a:moveTo>
                  <a:lnTo>
                    <a:pt x="161925" y="9491"/>
                  </a:lnTo>
                  <a:lnTo>
                    <a:pt x="166981" y="9491"/>
                  </a:lnTo>
                  <a:lnTo>
                    <a:pt x="172286" y="6669"/>
                  </a:lnTo>
                  <a:lnTo>
                    <a:pt x="180466" y="358"/>
                  </a:lnTo>
                  <a:lnTo>
                    <a:pt x="157560" y="0"/>
                  </a:lnTo>
                  <a:lnTo>
                    <a:pt x="116417" y="7577"/>
                  </a:lnTo>
                  <a:lnTo>
                    <a:pt x="76618" y="22088"/>
                  </a:lnTo>
                  <a:lnTo>
                    <a:pt x="31007" y="50389"/>
                  </a:lnTo>
                  <a:lnTo>
                    <a:pt x="28080" y="54748"/>
                  </a:lnTo>
                  <a:lnTo>
                    <a:pt x="27187" y="59770"/>
                  </a:lnTo>
                  <a:lnTo>
                    <a:pt x="28301" y="77984"/>
                  </a:lnTo>
                  <a:lnTo>
                    <a:pt x="31567" y="81611"/>
                  </a:lnTo>
                  <a:lnTo>
                    <a:pt x="49218" y="90714"/>
                  </a:lnTo>
                  <a:lnTo>
                    <a:pt x="71380" y="99971"/>
                  </a:lnTo>
                  <a:lnTo>
                    <a:pt x="115978" y="119988"/>
                  </a:lnTo>
                  <a:lnTo>
                    <a:pt x="160095" y="136408"/>
                  </a:lnTo>
                  <a:lnTo>
                    <a:pt x="200113" y="163735"/>
                  </a:lnTo>
                  <a:lnTo>
                    <a:pt x="202200" y="167353"/>
                  </a:lnTo>
                  <a:lnTo>
                    <a:pt x="202534" y="170824"/>
                  </a:lnTo>
                  <a:lnTo>
                    <a:pt x="201697" y="174197"/>
                  </a:lnTo>
                  <a:lnTo>
                    <a:pt x="195124" y="180766"/>
                  </a:lnTo>
                  <a:lnTo>
                    <a:pt x="190407" y="183999"/>
                  </a:lnTo>
                  <a:lnTo>
                    <a:pt x="173878" y="184770"/>
                  </a:lnTo>
                  <a:lnTo>
                    <a:pt x="128773" y="181698"/>
                  </a:lnTo>
                  <a:lnTo>
                    <a:pt x="81568" y="178219"/>
                  </a:lnTo>
                  <a:lnTo>
                    <a:pt x="39160" y="172760"/>
                  </a:lnTo>
                  <a:lnTo>
                    <a:pt x="0" y="17141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2" name="SMARTInkShape-1102">
              <a:extLst>
                <a:ext uri="{FF2B5EF4-FFF2-40B4-BE49-F238E27FC236}">
                  <a16:creationId xmlns:a16="http://schemas.microsoft.com/office/drawing/2014/main" id="{0ABAE635-A14B-E0F9-DB4C-72974EE9CECD}"/>
                </a:ext>
              </a:extLst>
            </p:cNvPr>
            <p:cNvSpPr/>
            <p:nvPr>
              <p:custDataLst>
                <p:tags r:id="rId55"/>
              </p:custDataLst>
            </p:nvPr>
          </p:nvSpPr>
          <p:spPr>
            <a:xfrm>
              <a:off x="3105160" y="4610100"/>
              <a:ext cx="2537092" cy="104698"/>
            </a:xfrm>
            <a:custGeom>
              <a:avLst/>
              <a:gdLst/>
              <a:ahLst/>
              <a:cxnLst/>
              <a:rect l="0" t="0" r="0" b="0"/>
              <a:pathLst>
                <a:path w="2537092" h="104698">
                  <a:moveTo>
                    <a:pt x="19040" y="85725"/>
                  </a:moveTo>
                  <a:lnTo>
                    <a:pt x="19040" y="85725"/>
                  </a:lnTo>
                  <a:lnTo>
                    <a:pt x="4493" y="85725"/>
                  </a:lnTo>
                  <a:lnTo>
                    <a:pt x="2992" y="86783"/>
                  </a:lnTo>
                  <a:lnTo>
                    <a:pt x="1991" y="88547"/>
                  </a:lnTo>
                  <a:lnTo>
                    <a:pt x="25" y="95133"/>
                  </a:lnTo>
                  <a:lnTo>
                    <a:pt x="0" y="100272"/>
                  </a:lnTo>
                  <a:lnTo>
                    <a:pt x="1055" y="101772"/>
                  </a:lnTo>
                  <a:lnTo>
                    <a:pt x="2817" y="102774"/>
                  </a:lnTo>
                  <a:lnTo>
                    <a:pt x="8655" y="103886"/>
                  </a:lnTo>
                  <a:lnTo>
                    <a:pt x="51468" y="104697"/>
                  </a:lnTo>
                  <a:lnTo>
                    <a:pt x="91914" y="103694"/>
                  </a:lnTo>
                  <a:lnTo>
                    <a:pt x="137410" y="98222"/>
                  </a:lnTo>
                  <a:lnTo>
                    <a:pt x="168663" y="96571"/>
                  </a:lnTo>
                  <a:lnTo>
                    <a:pt x="203014" y="93015"/>
                  </a:lnTo>
                  <a:lnTo>
                    <a:pt x="249587" y="87885"/>
                  </a:lnTo>
                  <a:lnTo>
                    <a:pt x="291961" y="83543"/>
                  </a:lnTo>
                  <a:lnTo>
                    <a:pt x="339089" y="78375"/>
                  </a:lnTo>
                  <a:lnTo>
                    <a:pt x="377041" y="76845"/>
                  </a:lnTo>
                  <a:lnTo>
                    <a:pt x="416862" y="73569"/>
                  </a:lnTo>
                  <a:lnTo>
                    <a:pt x="449850" y="69740"/>
                  </a:lnTo>
                  <a:lnTo>
                    <a:pt x="497113" y="66525"/>
                  </a:lnTo>
                  <a:lnTo>
                    <a:pt x="540515" y="60398"/>
                  </a:lnTo>
                  <a:lnTo>
                    <a:pt x="574657" y="58593"/>
                  </a:lnTo>
                  <a:lnTo>
                    <a:pt x="610997" y="57791"/>
                  </a:lnTo>
                  <a:lnTo>
                    <a:pt x="645141" y="56376"/>
                  </a:lnTo>
                  <a:lnTo>
                    <a:pt x="683271" y="50688"/>
                  </a:lnTo>
                  <a:lnTo>
                    <a:pt x="730723" y="48230"/>
                  </a:lnTo>
                  <a:lnTo>
                    <a:pt x="776040" y="42688"/>
                  </a:lnTo>
                  <a:lnTo>
                    <a:pt x="819211" y="39007"/>
                  </a:lnTo>
                  <a:lnTo>
                    <a:pt x="864584" y="38279"/>
                  </a:lnTo>
                  <a:lnTo>
                    <a:pt x="900338" y="35331"/>
                  </a:lnTo>
                  <a:lnTo>
                    <a:pt x="931428" y="31578"/>
                  </a:lnTo>
                  <a:lnTo>
                    <a:pt x="969940" y="29909"/>
                  </a:lnTo>
                  <a:lnTo>
                    <a:pt x="1003285" y="29168"/>
                  </a:lnTo>
                  <a:lnTo>
                    <a:pt x="1045857" y="28751"/>
                  </a:lnTo>
                  <a:lnTo>
                    <a:pt x="1085282" y="25805"/>
                  </a:lnTo>
                  <a:lnTo>
                    <a:pt x="1126597" y="21051"/>
                  </a:lnTo>
                  <a:lnTo>
                    <a:pt x="1169530" y="19643"/>
                  </a:lnTo>
                  <a:lnTo>
                    <a:pt x="1209063" y="19226"/>
                  </a:lnTo>
                  <a:lnTo>
                    <a:pt x="1250408" y="19102"/>
                  </a:lnTo>
                  <a:lnTo>
                    <a:pt x="1293351" y="19066"/>
                  </a:lnTo>
                  <a:lnTo>
                    <a:pt x="1335708" y="19055"/>
                  </a:lnTo>
                  <a:lnTo>
                    <a:pt x="1378950" y="16229"/>
                  </a:lnTo>
                  <a:lnTo>
                    <a:pt x="1421395" y="11511"/>
                  </a:lnTo>
                  <a:lnTo>
                    <a:pt x="1467486" y="10114"/>
                  </a:lnTo>
                  <a:lnTo>
                    <a:pt x="1514656" y="6877"/>
                  </a:lnTo>
                  <a:lnTo>
                    <a:pt x="1547358" y="3057"/>
                  </a:lnTo>
                  <a:lnTo>
                    <a:pt x="1583059" y="1358"/>
                  </a:lnTo>
                  <a:lnTo>
                    <a:pt x="1617270" y="603"/>
                  </a:lnTo>
                  <a:lnTo>
                    <a:pt x="1651173" y="268"/>
                  </a:lnTo>
                  <a:lnTo>
                    <a:pt x="1687408" y="119"/>
                  </a:lnTo>
                  <a:lnTo>
                    <a:pt x="1724679" y="53"/>
                  </a:lnTo>
                  <a:lnTo>
                    <a:pt x="1762410" y="24"/>
                  </a:lnTo>
                  <a:lnTo>
                    <a:pt x="1800346" y="11"/>
                  </a:lnTo>
                  <a:lnTo>
                    <a:pt x="1838373" y="5"/>
                  </a:lnTo>
                  <a:lnTo>
                    <a:pt x="1876441" y="2"/>
                  </a:lnTo>
                  <a:lnTo>
                    <a:pt x="1914526" y="0"/>
                  </a:lnTo>
                  <a:lnTo>
                    <a:pt x="1952620" y="0"/>
                  </a:lnTo>
                  <a:lnTo>
                    <a:pt x="1990717" y="0"/>
                  </a:lnTo>
                  <a:lnTo>
                    <a:pt x="2028815" y="0"/>
                  </a:lnTo>
                  <a:lnTo>
                    <a:pt x="2064093" y="0"/>
                  </a:lnTo>
                  <a:lnTo>
                    <a:pt x="2098470" y="0"/>
                  </a:lnTo>
                  <a:lnTo>
                    <a:pt x="2134914" y="0"/>
                  </a:lnTo>
                  <a:lnTo>
                    <a:pt x="2169456" y="0"/>
                  </a:lnTo>
                  <a:lnTo>
                    <a:pt x="2202447" y="0"/>
                  </a:lnTo>
                  <a:lnTo>
                    <a:pt x="2234749" y="0"/>
                  </a:lnTo>
                  <a:lnTo>
                    <a:pt x="2266744" y="0"/>
                  </a:lnTo>
                  <a:lnTo>
                    <a:pt x="2311685" y="2822"/>
                  </a:lnTo>
                  <a:lnTo>
                    <a:pt x="2351811" y="7539"/>
                  </a:lnTo>
                  <a:lnTo>
                    <a:pt x="2398979" y="8936"/>
                  </a:lnTo>
                  <a:lnTo>
                    <a:pt x="2445763" y="9350"/>
                  </a:lnTo>
                  <a:lnTo>
                    <a:pt x="2490647" y="9491"/>
                  </a:lnTo>
                  <a:lnTo>
                    <a:pt x="2537091" y="17723"/>
                  </a:lnTo>
                  <a:lnTo>
                    <a:pt x="2536998" y="19224"/>
                  </a:lnTo>
                  <a:lnTo>
                    <a:pt x="2524115" y="285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6" name="SMARTInkShape-Group286">
            <a:extLst>
              <a:ext uri="{FF2B5EF4-FFF2-40B4-BE49-F238E27FC236}">
                <a16:creationId xmlns:a16="http://schemas.microsoft.com/office/drawing/2014/main" id="{DA4C2CAB-9B45-B9D9-A4CC-75DE0ACE0F2E}"/>
              </a:ext>
            </a:extLst>
          </p:cNvPr>
          <p:cNvGrpSpPr/>
          <p:nvPr/>
        </p:nvGrpSpPr>
        <p:grpSpPr>
          <a:xfrm>
            <a:off x="4820043" y="4119298"/>
            <a:ext cx="609208" cy="395502"/>
            <a:chOff x="4820043" y="4119298"/>
            <a:chExt cx="609208" cy="395502"/>
          </a:xfrm>
        </p:grpSpPr>
        <p:sp>
          <p:nvSpPr>
            <p:cNvPr id="214" name="SMARTInkShape-1103">
              <a:extLst>
                <a:ext uri="{FF2B5EF4-FFF2-40B4-BE49-F238E27FC236}">
                  <a16:creationId xmlns:a16="http://schemas.microsoft.com/office/drawing/2014/main" id="{40FBA361-53D3-211D-6369-01DACE335A43}"/>
                </a:ext>
              </a:extLst>
            </p:cNvPr>
            <p:cNvSpPr/>
            <p:nvPr>
              <p:custDataLst>
                <p:tags r:id="rId48"/>
              </p:custDataLst>
            </p:nvPr>
          </p:nvSpPr>
          <p:spPr>
            <a:xfrm>
              <a:off x="5329721" y="4305300"/>
              <a:ext cx="99530" cy="209500"/>
            </a:xfrm>
            <a:custGeom>
              <a:avLst/>
              <a:gdLst/>
              <a:ahLst/>
              <a:cxnLst/>
              <a:rect l="0" t="0" r="0" b="0"/>
              <a:pathLst>
                <a:path w="99530" h="209500">
                  <a:moveTo>
                    <a:pt x="80479" y="123825"/>
                  </a:moveTo>
                  <a:lnTo>
                    <a:pt x="80479" y="123825"/>
                  </a:lnTo>
                  <a:lnTo>
                    <a:pt x="80479" y="109636"/>
                  </a:lnTo>
                  <a:lnTo>
                    <a:pt x="78362" y="108015"/>
                  </a:lnTo>
                  <a:lnTo>
                    <a:pt x="62579" y="105415"/>
                  </a:lnTo>
                  <a:lnTo>
                    <a:pt x="43900" y="104902"/>
                  </a:lnTo>
                  <a:lnTo>
                    <a:pt x="34941" y="107654"/>
                  </a:lnTo>
                  <a:lnTo>
                    <a:pt x="15510" y="118044"/>
                  </a:lnTo>
                  <a:lnTo>
                    <a:pt x="11767" y="122087"/>
                  </a:lnTo>
                  <a:lnTo>
                    <a:pt x="208" y="144776"/>
                  </a:lnTo>
                  <a:lnTo>
                    <a:pt x="0" y="157478"/>
                  </a:lnTo>
                  <a:lnTo>
                    <a:pt x="3436" y="171591"/>
                  </a:lnTo>
                  <a:lnTo>
                    <a:pt x="11320" y="185485"/>
                  </a:lnTo>
                  <a:lnTo>
                    <a:pt x="26595" y="202958"/>
                  </a:lnTo>
                  <a:lnTo>
                    <a:pt x="35717" y="206620"/>
                  </a:lnTo>
                  <a:lnTo>
                    <a:pt x="59824" y="209499"/>
                  </a:lnTo>
                  <a:lnTo>
                    <a:pt x="75576" y="195360"/>
                  </a:lnTo>
                  <a:lnTo>
                    <a:pt x="78300" y="189838"/>
                  </a:lnTo>
                  <a:lnTo>
                    <a:pt x="87000" y="143076"/>
                  </a:lnTo>
                  <a:lnTo>
                    <a:pt x="89411" y="104815"/>
                  </a:lnTo>
                  <a:lnTo>
                    <a:pt x="89926" y="58214"/>
                  </a:lnTo>
                  <a:lnTo>
                    <a:pt x="89994" y="27840"/>
                  </a:lnTo>
                  <a:lnTo>
                    <a:pt x="92821" y="20134"/>
                  </a:lnTo>
                  <a:lnTo>
                    <a:pt x="96548" y="13182"/>
                  </a:lnTo>
                  <a:lnTo>
                    <a:pt x="99529"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 name="SMARTInkShape-1104">
              <a:extLst>
                <a:ext uri="{FF2B5EF4-FFF2-40B4-BE49-F238E27FC236}">
                  <a16:creationId xmlns:a16="http://schemas.microsoft.com/office/drawing/2014/main" id="{8CF596C7-A68C-9F43-52E0-400CD858FD85}"/>
                </a:ext>
              </a:extLst>
            </p:cNvPr>
            <p:cNvSpPr/>
            <p:nvPr>
              <p:custDataLst>
                <p:tags r:id="rId49"/>
              </p:custDataLst>
            </p:nvPr>
          </p:nvSpPr>
          <p:spPr>
            <a:xfrm>
              <a:off x="4820043" y="4119298"/>
              <a:ext cx="437758" cy="338403"/>
            </a:xfrm>
            <a:custGeom>
              <a:avLst/>
              <a:gdLst/>
              <a:ahLst/>
              <a:cxnLst/>
              <a:rect l="0" t="0" r="0" b="0"/>
              <a:pathLst>
                <a:path w="437758" h="338403">
                  <a:moveTo>
                    <a:pt x="9132" y="338402"/>
                  </a:moveTo>
                  <a:lnTo>
                    <a:pt x="9132" y="338402"/>
                  </a:lnTo>
                  <a:lnTo>
                    <a:pt x="4076" y="338402"/>
                  </a:lnTo>
                  <a:lnTo>
                    <a:pt x="2587" y="337344"/>
                  </a:lnTo>
                  <a:lnTo>
                    <a:pt x="1593" y="335580"/>
                  </a:lnTo>
                  <a:lnTo>
                    <a:pt x="195" y="325219"/>
                  </a:lnTo>
                  <a:lnTo>
                    <a:pt x="0" y="320088"/>
                  </a:lnTo>
                  <a:lnTo>
                    <a:pt x="9836" y="297698"/>
                  </a:lnTo>
                  <a:lnTo>
                    <a:pt x="38669" y="255142"/>
                  </a:lnTo>
                  <a:lnTo>
                    <a:pt x="72341" y="210433"/>
                  </a:lnTo>
                  <a:lnTo>
                    <a:pt x="104343" y="169229"/>
                  </a:lnTo>
                  <a:lnTo>
                    <a:pt x="140629" y="122635"/>
                  </a:lnTo>
                  <a:lnTo>
                    <a:pt x="169322" y="79357"/>
                  </a:lnTo>
                  <a:lnTo>
                    <a:pt x="208377" y="31791"/>
                  </a:lnTo>
                  <a:lnTo>
                    <a:pt x="226922" y="5524"/>
                  </a:lnTo>
                  <a:lnTo>
                    <a:pt x="227827" y="0"/>
                  </a:lnTo>
                  <a:lnTo>
                    <a:pt x="228038" y="2087"/>
                  </a:lnTo>
                  <a:lnTo>
                    <a:pt x="206734" y="36340"/>
                  </a:lnTo>
                  <a:lnTo>
                    <a:pt x="193431" y="79847"/>
                  </a:lnTo>
                  <a:lnTo>
                    <a:pt x="183433" y="123562"/>
                  </a:lnTo>
                  <a:lnTo>
                    <a:pt x="182016" y="167510"/>
                  </a:lnTo>
                  <a:lnTo>
                    <a:pt x="193888" y="214651"/>
                  </a:lnTo>
                  <a:lnTo>
                    <a:pt x="197930" y="233061"/>
                  </a:lnTo>
                  <a:lnTo>
                    <a:pt x="201673" y="236425"/>
                  </a:lnTo>
                  <a:lnTo>
                    <a:pt x="214297" y="240162"/>
                  </a:lnTo>
                  <a:lnTo>
                    <a:pt x="234198" y="242266"/>
                  </a:lnTo>
                  <a:lnTo>
                    <a:pt x="253500" y="237833"/>
                  </a:lnTo>
                  <a:lnTo>
                    <a:pt x="266260" y="227029"/>
                  </a:lnTo>
                  <a:lnTo>
                    <a:pt x="304403" y="183437"/>
                  </a:lnTo>
                  <a:lnTo>
                    <a:pt x="324750" y="147395"/>
                  </a:lnTo>
                  <a:lnTo>
                    <a:pt x="342259" y="103032"/>
                  </a:lnTo>
                  <a:lnTo>
                    <a:pt x="363837" y="61286"/>
                  </a:lnTo>
                  <a:lnTo>
                    <a:pt x="370799" y="25714"/>
                  </a:lnTo>
                  <a:lnTo>
                    <a:pt x="356489" y="72600"/>
                  </a:lnTo>
                  <a:lnTo>
                    <a:pt x="346651" y="110068"/>
                  </a:lnTo>
                  <a:lnTo>
                    <a:pt x="337566" y="157070"/>
                  </a:lnTo>
                  <a:lnTo>
                    <a:pt x="344947" y="195971"/>
                  </a:lnTo>
                  <a:lnTo>
                    <a:pt x="349941" y="206307"/>
                  </a:lnTo>
                  <a:lnTo>
                    <a:pt x="355689" y="210902"/>
                  </a:lnTo>
                  <a:lnTo>
                    <a:pt x="369932" y="213488"/>
                  </a:lnTo>
                  <a:lnTo>
                    <a:pt x="400253" y="213304"/>
                  </a:lnTo>
                  <a:lnTo>
                    <a:pt x="437757" y="20505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17" name="SMARTInkShape-1105">
            <a:extLst>
              <a:ext uri="{FF2B5EF4-FFF2-40B4-BE49-F238E27FC236}">
                <a16:creationId xmlns:a16="http://schemas.microsoft.com/office/drawing/2014/main" id="{D89D28A8-32D0-3C1B-4909-105610DCBD65}"/>
              </a:ext>
            </a:extLst>
          </p:cNvPr>
          <p:cNvSpPr/>
          <p:nvPr>
            <p:custDataLst>
              <p:tags r:id="rId1"/>
            </p:custDataLst>
          </p:nvPr>
        </p:nvSpPr>
        <p:spPr>
          <a:xfrm>
            <a:off x="4276725" y="4364167"/>
            <a:ext cx="219076" cy="17334"/>
          </a:xfrm>
          <a:custGeom>
            <a:avLst/>
            <a:gdLst/>
            <a:ahLst/>
            <a:cxnLst/>
            <a:rect l="0" t="0" r="0" b="0"/>
            <a:pathLst>
              <a:path w="219076" h="17334">
                <a:moveTo>
                  <a:pt x="0" y="17333"/>
                </a:moveTo>
                <a:lnTo>
                  <a:pt x="0" y="17333"/>
                </a:lnTo>
                <a:lnTo>
                  <a:pt x="36628" y="12276"/>
                </a:lnTo>
                <a:lnTo>
                  <a:pt x="76352" y="4076"/>
                </a:lnTo>
                <a:lnTo>
                  <a:pt x="116579" y="0"/>
                </a:lnTo>
                <a:lnTo>
                  <a:pt x="134010" y="1868"/>
                </a:lnTo>
                <a:lnTo>
                  <a:pt x="140140" y="3847"/>
                </a:lnTo>
                <a:lnTo>
                  <a:pt x="155418" y="3225"/>
                </a:lnTo>
                <a:lnTo>
                  <a:pt x="171733" y="1537"/>
                </a:lnTo>
                <a:lnTo>
                  <a:pt x="219075" y="7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1" name="SMARTInkShape-Group288">
            <a:extLst>
              <a:ext uri="{FF2B5EF4-FFF2-40B4-BE49-F238E27FC236}">
                <a16:creationId xmlns:a16="http://schemas.microsoft.com/office/drawing/2014/main" id="{C3777B29-EF2C-0959-1018-36718976281F}"/>
              </a:ext>
            </a:extLst>
          </p:cNvPr>
          <p:cNvGrpSpPr/>
          <p:nvPr/>
        </p:nvGrpSpPr>
        <p:grpSpPr>
          <a:xfrm>
            <a:off x="3309644" y="4105394"/>
            <a:ext cx="424157" cy="453335"/>
            <a:chOff x="3309644" y="4105394"/>
            <a:chExt cx="424157" cy="453335"/>
          </a:xfrm>
        </p:grpSpPr>
        <p:sp>
          <p:nvSpPr>
            <p:cNvPr id="218" name="SMARTInkShape-1106">
              <a:extLst>
                <a:ext uri="{FF2B5EF4-FFF2-40B4-BE49-F238E27FC236}">
                  <a16:creationId xmlns:a16="http://schemas.microsoft.com/office/drawing/2014/main" id="{0FFAE5D6-59F8-91B1-8349-CAA3914A8F07}"/>
                </a:ext>
              </a:extLst>
            </p:cNvPr>
            <p:cNvSpPr/>
            <p:nvPr>
              <p:custDataLst>
                <p:tags r:id="rId45"/>
              </p:custDataLst>
            </p:nvPr>
          </p:nvSpPr>
          <p:spPr>
            <a:xfrm>
              <a:off x="3309644" y="4105394"/>
              <a:ext cx="328907" cy="28457"/>
            </a:xfrm>
            <a:custGeom>
              <a:avLst/>
              <a:gdLst/>
              <a:ahLst/>
              <a:cxnLst/>
              <a:rect l="0" t="0" r="0" b="0"/>
              <a:pathLst>
                <a:path w="328907" h="28457">
                  <a:moveTo>
                    <a:pt x="5056" y="28456"/>
                  </a:moveTo>
                  <a:lnTo>
                    <a:pt x="5056" y="28456"/>
                  </a:lnTo>
                  <a:lnTo>
                    <a:pt x="0" y="28456"/>
                  </a:lnTo>
                  <a:lnTo>
                    <a:pt x="44553" y="21910"/>
                  </a:lnTo>
                  <a:lnTo>
                    <a:pt x="87785" y="19814"/>
                  </a:lnTo>
                  <a:lnTo>
                    <a:pt x="122258" y="19324"/>
                  </a:lnTo>
                  <a:lnTo>
                    <a:pt x="168887" y="19009"/>
                  </a:lnTo>
                  <a:lnTo>
                    <a:pt x="209644" y="18954"/>
                  </a:lnTo>
                  <a:lnTo>
                    <a:pt x="247944" y="17880"/>
                  </a:lnTo>
                  <a:lnTo>
                    <a:pt x="294647" y="10731"/>
                  </a:lnTo>
                  <a:lnTo>
                    <a:pt x="305350" y="9799"/>
                  </a:lnTo>
                  <a:lnTo>
                    <a:pt x="310676" y="6758"/>
                  </a:lnTo>
                  <a:lnTo>
                    <a:pt x="316570" y="2937"/>
                  </a:lnTo>
                  <a:lnTo>
                    <a:pt x="328362" y="0"/>
                  </a:lnTo>
                  <a:lnTo>
                    <a:pt x="328906" y="940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9" name="SMARTInkShape-1107">
              <a:extLst>
                <a:ext uri="{FF2B5EF4-FFF2-40B4-BE49-F238E27FC236}">
                  <a16:creationId xmlns:a16="http://schemas.microsoft.com/office/drawing/2014/main" id="{1C838915-1EF1-FE0E-9579-B76F57DA5220}"/>
                </a:ext>
              </a:extLst>
            </p:cNvPr>
            <p:cNvSpPr/>
            <p:nvPr>
              <p:custDataLst>
                <p:tags r:id="rId46"/>
              </p:custDataLst>
            </p:nvPr>
          </p:nvSpPr>
          <p:spPr>
            <a:xfrm>
              <a:off x="3640830" y="4363205"/>
              <a:ext cx="92971" cy="195524"/>
            </a:xfrm>
            <a:custGeom>
              <a:avLst/>
              <a:gdLst/>
              <a:ahLst/>
              <a:cxnLst/>
              <a:rect l="0" t="0" r="0" b="0"/>
              <a:pathLst>
                <a:path w="92971" h="195524">
                  <a:moveTo>
                    <a:pt x="54870" y="132595"/>
                  </a:moveTo>
                  <a:lnTo>
                    <a:pt x="54870" y="132595"/>
                  </a:lnTo>
                  <a:lnTo>
                    <a:pt x="64002" y="132595"/>
                  </a:lnTo>
                  <a:lnTo>
                    <a:pt x="64392" y="114985"/>
                  </a:lnTo>
                  <a:lnTo>
                    <a:pt x="54281" y="108915"/>
                  </a:lnTo>
                  <a:lnTo>
                    <a:pt x="42936" y="105471"/>
                  </a:lnTo>
                  <a:lnTo>
                    <a:pt x="39506" y="106045"/>
                  </a:lnTo>
                  <a:lnTo>
                    <a:pt x="18131" y="117405"/>
                  </a:lnTo>
                  <a:lnTo>
                    <a:pt x="9261" y="126197"/>
                  </a:lnTo>
                  <a:lnTo>
                    <a:pt x="2850" y="137159"/>
                  </a:lnTo>
                  <a:lnTo>
                    <a:pt x="0" y="149087"/>
                  </a:lnTo>
                  <a:lnTo>
                    <a:pt x="1555" y="161444"/>
                  </a:lnTo>
                  <a:lnTo>
                    <a:pt x="6833" y="173992"/>
                  </a:lnTo>
                  <a:lnTo>
                    <a:pt x="20646" y="190840"/>
                  </a:lnTo>
                  <a:lnTo>
                    <a:pt x="28370" y="195523"/>
                  </a:lnTo>
                  <a:lnTo>
                    <a:pt x="38154" y="194782"/>
                  </a:lnTo>
                  <a:lnTo>
                    <a:pt x="48499" y="190925"/>
                  </a:lnTo>
                  <a:lnTo>
                    <a:pt x="56625" y="185684"/>
                  </a:lnTo>
                  <a:lnTo>
                    <a:pt x="59214" y="181746"/>
                  </a:lnTo>
                  <a:lnTo>
                    <a:pt x="68769" y="139015"/>
                  </a:lnTo>
                  <a:lnTo>
                    <a:pt x="72903" y="100193"/>
                  </a:lnTo>
                  <a:lnTo>
                    <a:pt x="73719" y="53327"/>
                  </a:lnTo>
                  <a:lnTo>
                    <a:pt x="73908" y="7854"/>
                  </a:lnTo>
                  <a:lnTo>
                    <a:pt x="73917" y="1796"/>
                  </a:lnTo>
                  <a:lnTo>
                    <a:pt x="74976" y="946"/>
                  </a:lnTo>
                  <a:lnTo>
                    <a:pt x="78976" y="0"/>
                  </a:lnTo>
                  <a:lnTo>
                    <a:pt x="92970" y="877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0" name="SMARTInkShape-1108">
              <a:extLst>
                <a:ext uri="{FF2B5EF4-FFF2-40B4-BE49-F238E27FC236}">
                  <a16:creationId xmlns:a16="http://schemas.microsoft.com/office/drawing/2014/main" id="{A4840617-B709-A383-FE0F-79F1C7B1441E}"/>
                </a:ext>
              </a:extLst>
            </p:cNvPr>
            <p:cNvSpPr/>
            <p:nvPr>
              <p:custDataLst>
                <p:tags r:id="rId47"/>
              </p:custDataLst>
            </p:nvPr>
          </p:nvSpPr>
          <p:spPr>
            <a:xfrm>
              <a:off x="3356837" y="4258222"/>
              <a:ext cx="224564" cy="198430"/>
            </a:xfrm>
            <a:custGeom>
              <a:avLst/>
              <a:gdLst/>
              <a:ahLst/>
              <a:cxnLst/>
              <a:rect l="0" t="0" r="0" b="0"/>
              <a:pathLst>
                <a:path w="224564" h="198430">
                  <a:moveTo>
                    <a:pt x="5488" y="47078"/>
                  </a:moveTo>
                  <a:lnTo>
                    <a:pt x="5488" y="47078"/>
                  </a:lnTo>
                  <a:lnTo>
                    <a:pt x="432" y="42021"/>
                  </a:lnTo>
                  <a:lnTo>
                    <a:pt x="0" y="39473"/>
                  </a:lnTo>
                  <a:lnTo>
                    <a:pt x="772" y="36717"/>
                  </a:lnTo>
                  <a:lnTo>
                    <a:pt x="4556" y="29745"/>
                  </a:lnTo>
                  <a:lnTo>
                    <a:pt x="50244" y="5682"/>
                  </a:lnTo>
                  <a:lnTo>
                    <a:pt x="64022" y="1299"/>
                  </a:lnTo>
                  <a:lnTo>
                    <a:pt x="79864" y="0"/>
                  </a:lnTo>
                  <a:lnTo>
                    <a:pt x="88991" y="2518"/>
                  </a:lnTo>
                  <a:lnTo>
                    <a:pt x="103474" y="12759"/>
                  </a:lnTo>
                  <a:lnTo>
                    <a:pt x="107246" y="21594"/>
                  </a:lnTo>
                  <a:lnTo>
                    <a:pt x="109667" y="59683"/>
                  </a:lnTo>
                  <a:lnTo>
                    <a:pt x="105030" y="92793"/>
                  </a:lnTo>
                  <a:lnTo>
                    <a:pt x="91897" y="122712"/>
                  </a:lnTo>
                  <a:lnTo>
                    <a:pt x="52925" y="170265"/>
                  </a:lnTo>
                  <a:lnTo>
                    <a:pt x="24736" y="191513"/>
                  </a:lnTo>
                  <a:lnTo>
                    <a:pt x="10604" y="197118"/>
                  </a:lnTo>
                  <a:lnTo>
                    <a:pt x="3175" y="198429"/>
                  </a:lnTo>
                  <a:lnTo>
                    <a:pt x="1830" y="196662"/>
                  </a:lnTo>
                  <a:lnTo>
                    <a:pt x="3157" y="189054"/>
                  </a:lnTo>
                  <a:lnTo>
                    <a:pt x="9853" y="177927"/>
                  </a:lnTo>
                  <a:lnTo>
                    <a:pt x="56905" y="138821"/>
                  </a:lnTo>
                  <a:lnTo>
                    <a:pt x="101238" y="107358"/>
                  </a:lnTo>
                  <a:lnTo>
                    <a:pt x="144424" y="83053"/>
                  </a:lnTo>
                  <a:lnTo>
                    <a:pt x="182351" y="58453"/>
                  </a:lnTo>
                  <a:lnTo>
                    <a:pt x="189927" y="49312"/>
                  </a:lnTo>
                  <a:lnTo>
                    <a:pt x="193295" y="41721"/>
                  </a:lnTo>
                  <a:lnTo>
                    <a:pt x="194791" y="34819"/>
                  </a:lnTo>
                  <a:lnTo>
                    <a:pt x="193073" y="32555"/>
                  </a:lnTo>
                  <a:lnTo>
                    <a:pt x="185520" y="30040"/>
                  </a:lnTo>
                  <a:lnTo>
                    <a:pt x="181601" y="30427"/>
                  </a:lnTo>
                  <a:lnTo>
                    <a:pt x="147043" y="45451"/>
                  </a:lnTo>
                  <a:lnTo>
                    <a:pt x="113682" y="73100"/>
                  </a:lnTo>
                  <a:lnTo>
                    <a:pt x="88617" y="118833"/>
                  </a:lnTo>
                  <a:lnTo>
                    <a:pt x="83741" y="138777"/>
                  </a:lnTo>
                  <a:lnTo>
                    <a:pt x="85173" y="145252"/>
                  </a:lnTo>
                  <a:lnTo>
                    <a:pt x="92409" y="158091"/>
                  </a:lnTo>
                  <a:lnTo>
                    <a:pt x="97302" y="162362"/>
                  </a:lnTo>
                  <a:lnTo>
                    <a:pt x="108383" y="167107"/>
                  </a:lnTo>
                  <a:lnTo>
                    <a:pt x="126522" y="169778"/>
                  </a:lnTo>
                  <a:lnTo>
                    <a:pt x="172310" y="164135"/>
                  </a:lnTo>
                  <a:lnTo>
                    <a:pt x="224563" y="1613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4" name="SMARTInkShape-Group289">
            <a:extLst>
              <a:ext uri="{FF2B5EF4-FFF2-40B4-BE49-F238E27FC236}">
                <a16:creationId xmlns:a16="http://schemas.microsoft.com/office/drawing/2014/main" id="{0B88AE73-E7F1-65E8-80E5-980C6C05EA65}"/>
              </a:ext>
            </a:extLst>
          </p:cNvPr>
          <p:cNvGrpSpPr/>
          <p:nvPr/>
        </p:nvGrpSpPr>
        <p:grpSpPr>
          <a:xfrm>
            <a:off x="2600325" y="4457700"/>
            <a:ext cx="152401" cy="66676"/>
            <a:chOff x="2600325" y="4457700"/>
            <a:chExt cx="152401" cy="66676"/>
          </a:xfrm>
        </p:grpSpPr>
        <p:sp>
          <p:nvSpPr>
            <p:cNvPr id="222" name="SMARTInkShape-1109">
              <a:extLst>
                <a:ext uri="{FF2B5EF4-FFF2-40B4-BE49-F238E27FC236}">
                  <a16:creationId xmlns:a16="http://schemas.microsoft.com/office/drawing/2014/main" id="{674E0DD5-2602-5B34-5442-8E2E94C0E90C}"/>
                </a:ext>
              </a:extLst>
            </p:cNvPr>
            <p:cNvSpPr/>
            <p:nvPr>
              <p:custDataLst>
                <p:tags r:id="rId43"/>
              </p:custDataLst>
            </p:nvPr>
          </p:nvSpPr>
          <p:spPr>
            <a:xfrm>
              <a:off x="2628900" y="4516836"/>
              <a:ext cx="123826" cy="7540"/>
            </a:xfrm>
            <a:custGeom>
              <a:avLst/>
              <a:gdLst/>
              <a:ahLst/>
              <a:cxnLst/>
              <a:rect l="0" t="0" r="0" b="0"/>
              <a:pathLst>
                <a:path w="123826" h="7540">
                  <a:moveTo>
                    <a:pt x="0" y="7539"/>
                  </a:moveTo>
                  <a:lnTo>
                    <a:pt x="0" y="7539"/>
                  </a:lnTo>
                  <a:lnTo>
                    <a:pt x="15208" y="6481"/>
                  </a:lnTo>
                  <a:lnTo>
                    <a:pt x="44240" y="0"/>
                  </a:lnTo>
                  <a:lnTo>
                    <a:pt x="78019" y="1425"/>
                  </a:lnTo>
                  <a:lnTo>
                    <a:pt x="123825" y="75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3" name="SMARTInkShape-1110">
              <a:extLst>
                <a:ext uri="{FF2B5EF4-FFF2-40B4-BE49-F238E27FC236}">
                  <a16:creationId xmlns:a16="http://schemas.microsoft.com/office/drawing/2014/main" id="{37333E95-4031-46B9-4AA6-ABFB16880382}"/>
                </a:ext>
              </a:extLst>
            </p:cNvPr>
            <p:cNvSpPr/>
            <p:nvPr>
              <p:custDataLst>
                <p:tags r:id="rId44"/>
              </p:custDataLst>
            </p:nvPr>
          </p:nvSpPr>
          <p:spPr>
            <a:xfrm>
              <a:off x="2600325" y="4457700"/>
              <a:ext cx="123826" cy="9526"/>
            </a:xfrm>
            <a:custGeom>
              <a:avLst/>
              <a:gdLst/>
              <a:ahLst/>
              <a:cxnLst/>
              <a:rect l="0" t="0" r="0" b="0"/>
              <a:pathLst>
                <a:path w="123826" h="9526">
                  <a:moveTo>
                    <a:pt x="0" y="0"/>
                  </a:moveTo>
                  <a:lnTo>
                    <a:pt x="0" y="0"/>
                  </a:lnTo>
                  <a:lnTo>
                    <a:pt x="44780" y="0"/>
                  </a:lnTo>
                  <a:lnTo>
                    <a:pt x="76461" y="1058"/>
                  </a:lnTo>
                  <a:lnTo>
                    <a:pt x="1238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3" name="SMARTInkShape-Group290">
            <a:extLst>
              <a:ext uri="{FF2B5EF4-FFF2-40B4-BE49-F238E27FC236}">
                <a16:creationId xmlns:a16="http://schemas.microsoft.com/office/drawing/2014/main" id="{A802CC80-2934-19C1-E2FF-14B8E6E4B014}"/>
              </a:ext>
            </a:extLst>
          </p:cNvPr>
          <p:cNvGrpSpPr/>
          <p:nvPr/>
        </p:nvGrpSpPr>
        <p:grpSpPr>
          <a:xfrm>
            <a:off x="942975" y="4412024"/>
            <a:ext cx="981076" cy="521131"/>
            <a:chOff x="942975" y="4412024"/>
            <a:chExt cx="981076" cy="521131"/>
          </a:xfrm>
        </p:grpSpPr>
        <p:sp>
          <p:nvSpPr>
            <p:cNvPr id="225" name="SMARTInkShape-1111">
              <a:extLst>
                <a:ext uri="{FF2B5EF4-FFF2-40B4-BE49-F238E27FC236}">
                  <a16:creationId xmlns:a16="http://schemas.microsoft.com/office/drawing/2014/main" id="{92E01437-EAE9-3291-03F7-7A6C608CF85C}"/>
                </a:ext>
              </a:extLst>
            </p:cNvPr>
            <p:cNvSpPr/>
            <p:nvPr>
              <p:custDataLst>
                <p:tags r:id="rId35"/>
              </p:custDataLst>
            </p:nvPr>
          </p:nvSpPr>
          <p:spPr>
            <a:xfrm>
              <a:off x="1790700" y="4834036"/>
              <a:ext cx="133351" cy="14190"/>
            </a:xfrm>
            <a:custGeom>
              <a:avLst/>
              <a:gdLst/>
              <a:ahLst/>
              <a:cxnLst/>
              <a:rect l="0" t="0" r="0" b="0"/>
              <a:pathLst>
                <a:path w="133351" h="14190">
                  <a:moveTo>
                    <a:pt x="0" y="14189"/>
                  </a:moveTo>
                  <a:lnTo>
                    <a:pt x="0" y="14189"/>
                  </a:lnTo>
                  <a:lnTo>
                    <a:pt x="15208" y="7643"/>
                  </a:lnTo>
                  <a:lnTo>
                    <a:pt x="54893" y="0"/>
                  </a:lnTo>
                  <a:lnTo>
                    <a:pt x="72375" y="122"/>
                  </a:lnTo>
                  <a:lnTo>
                    <a:pt x="133350" y="141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SMARTInkShape-1112">
              <a:extLst>
                <a:ext uri="{FF2B5EF4-FFF2-40B4-BE49-F238E27FC236}">
                  <a16:creationId xmlns:a16="http://schemas.microsoft.com/office/drawing/2014/main" id="{71BFB36B-3A72-20A5-0AD7-DCE2A349F877}"/>
                </a:ext>
              </a:extLst>
            </p:cNvPr>
            <p:cNvSpPr/>
            <p:nvPr>
              <p:custDataLst>
                <p:tags r:id="rId36"/>
              </p:custDataLst>
            </p:nvPr>
          </p:nvSpPr>
          <p:spPr>
            <a:xfrm>
              <a:off x="1802505" y="4724400"/>
              <a:ext cx="102496" cy="180913"/>
            </a:xfrm>
            <a:custGeom>
              <a:avLst/>
              <a:gdLst/>
              <a:ahLst/>
              <a:cxnLst/>
              <a:rect l="0" t="0" r="0" b="0"/>
              <a:pathLst>
                <a:path w="102496" h="180913">
                  <a:moveTo>
                    <a:pt x="26295" y="0"/>
                  </a:moveTo>
                  <a:lnTo>
                    <a:pt x="26295" y="0"/>
                  </a:lnTo>
                  <a:lnTo>
                    <a:pt x="21238" y="41685"/>
                  </a:lnTo>
                  <a:lnTo>
                    <a:pt x="10048" y="85610"/>
                  </a:lnTo>
                  <a:lnTo>
                    <a:pt x="469" y="128310"/>
                  </a:lnTo>
                  <a:lnTo>
                    <a:pt x="0" y="144869"/>
                  </a:lnTo>
                  <a:lnTo>
                    <a:pt x="6082" y="175594"/>
                  </a:lnTo>
                  <a:lnTo>
                    <a:pt x="7528" y="177386"/>
                  </a:lnTo>
                  <a:lnTo>
                    <a:pt x="11957" y="179380"/>
                  </a:lnTo>
                  <a:lnTo>
                    <a:pt x="56575" y="180912"/>
                  </a:lnTo>
                  <a:lnTo>
                    <a:pt x="80298" y="179907"/>
                  </a:lnTo>
                  <a:lnTo>
                    <a:pt x="102495" y="1714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7" name="SMARTInkShape-1113">
              <a:extLst>
                <a:ext uri="{FF2B5EF4-FFF2-40B4-BE49-F238E27FC236}">
                  <a16:creationId xmlns:a16="http://schemas.microsoft.com/office/drawing/2014/main" id="{230F4CDE-1BD2-0E97-CE8C-81736CC11BD8}"/>
                </a:ext>
              </a:extLst>
            </p:cNvPr>
            <p:cNvSpPr/>
            <p:nvPr>
              <p:custDataLst>
                <p:tags r:id="rId37"/>
              </p:custDataLst>
            </p:nvPr>
          </p:nvSpPr>
          <p:spPr>
            <a:xfrm>
              <a:off x="1688314" y="4791618"/>
              <a:ext cx="73096" cy="102744"/>
            </a:xfrm>
            <a:custGeom>
              <a:avLst/>
              <a:gdLst/>
              <a:ahLst/>
              <a:cxnLst/>
              <a:rect l="0" t="0" r="0" b="0"/>
              <a:pathLst>
                <a:path w="73096" h="102744">
                  <a:moveTo>
                    <a:pt x="64286" y="28032"/>
                  </a:moveTo>
                  <a:lnTo>
                    <a:pt x="64286" y="28032"/>
                  </a:lnTo>
                  <a:lnTo>
                    <a:pt x="69343" y="22975"/>
                  </a:lnTo>
                  <a:lnTo>
                    <a:pt x="71825" y="17671"/>
                  </a:lnTo>
                  <a:lnTo>
                    <a:pt x="72487" y="14775"/>
                  </a:lnTo>
                  <a:lnTo>
                    <a:pt x="71870" y="11785"/>
                  </a:lnTo>
                  <a:lnTo>
                    <a:pt x="68362" y="5642"/>
                  </a:lnTo>
                  <a:lnTo>
                    <a:pt x="65945" y="3580"/>
                  </a:lnTo>
                  <a:lnTo>
                    <a:pt x="60437" y="1289"/>
                  </a:lnTo>
                  <a:lnTo>
                    <a:pt x="51386" y="0"/>
                  </a:lnTo>
                  <a:lnTo>
                    <a:pt x="36946" y="4674"/>
                  </a:lnTo>
                  <a:lnTo>
                    <a:pt x="5672" y="30062"/>
                  </a:lnTo>
                  <a:lnTo>
                    <a:pt x="1194" y="37048"/>
                  </a:lnTo>
                  <a:lnTo>
                    <a:pt x="0" y="40392"/>
                  </a:lnTo>
                  <a:lnTo>
                    <a:pt x="262" y="43681"/>
                  </a:lnTo>
                  <a:lnTo>
                    <a:pt x="3376" y="50157"/>
                  </a:lnTo>
                  <a:lnTo>
                    <a:pt x="16134" y="59752"/>
                  </a:lnTo>
                  <a:lnTo>
                    <a:pt x="61567" y="85181"/>
                  </a:lnTo>
                  <a:lnTo>
                    <a:pt x="71393" y="92825"/>
                  </a:lnTo>
                  <a:lnTo>
                    <a:pt x="72736" y="96693"/>
                  </a:lnTo>
                  <a:lnTo>
                    <a:pt x="73095" y="99206"/>
                  </a:lnTo>
                  <a:lnTo>
                    <a:pt x="71217" y="100882"/>
                  </a:lnTo>
                  <a:lnTo>
                    <a:pt x="63486" y="102743"/>
                  </a:lnTo>
                  <a:lnTo>
                    <a:pt x="7136" y="947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8" name="SMARTInkShape-1114">
              <a:extLst>
                <a:ext uri="{FF2B5EF4-FFF2-40B4-BE49-F238E27FC236}">
                  <a16:creationId xmlns:a16="http://schemas.microsoft.com/office/drawing/2014/main" id="{0DB6370A-DF39-54BF-082B-5732609B374F}"/>
                </a:ext>
              </a:extLst>
            </p:cNvPr>
            <p:cNvSpPr/>
            <p:nvPr>
              <p:custDataLst>
                <p:tags r:id="rId38"/>
              </p:custDataLst>
            </p:nvPr>
          </p:nvSpPr>
          <p:spPr>
            <a:xfrm>
              <a:off x="1533525" y="4802477"/>
              <a:ext cx="95251" cy="91064"/>
            </a:xfrm>
            <a:custGeom>
              <a:avLst/>
              <a:gdLst/>
              <a:ahLst/>
              <a:cxnLst/>
              <a:rect l="0" t="0" r="0" b="0"/>
              <a:pathLst>
                <a:path w="95251" h="91064">
                  <a:moveTo>
                    <a:pt x="0" y="36223"/>
                  </a:moveTo>
                  <a:lnTo>
                    <a:pt x="0" y="36223"/>
                  </a:lnTo>
                  <a:lnTo>
                    <a:pt x="13257" y="36223"/>
                  </a:lnTo>
                  <a:lnTo>
                    <a:pt x="58623" y="45356"/>
                  </a:lnTo>
                  <a:lnTo>
                    <a:pt x="74402" y="40575"/>
                  </a:lnTo>
                  <a:lnTo>
                    <a:pt x="87427" y="32456"/>
                  </a:lnTo>
                  <a:lnTo>
                    <a:pt x="91773" y="26434"/>
                  </a:lnTo>
                  <a:lnTo>
                    <a:pt x="94220" y="17095"/>
                  </a:lnTo>
                  <a:lnTo>
                    <a:pt x="94563" y="13946"/>
                  </a:lnTo>
                  <a:lnTo>
                    <a:pt x="92676" y="10789"/>
                  </a:lnTo>
                  <a:lnTo>
                    <a:pt x="84933" y="4457"/>
                  </a:lnTo>
                  <a:lnTo>
                    <a:pt x="77259" y="938"/>
                  </a:lnTo>
                  <a:lnTo>
                    <a:pt x="73731" y="0"/>
                  </a:lnTo>
                  <a:lnTo>
                    <a:pt x="64167" y="1780"/>
                  </a:lnTo>
                  <a:lnTo>
                    <a:pt x="41141" y="8992"/>
                  </a:lnTo>
                  <a:lnTo>
                    <a:pt x="26536" y="21570"/>
                  </a:lnTo>
                  <a:lnTo>
                    <a:pt x="13161" y="48948"/>
                  </a:lnTo>
                  <a:lnTo>
                    <a:pt x="11141" y="57048"/>
                  </a:lnTo>
                  <a:lnTo>
                    <a:pt x="15888" y="66998"/>
                  </a:lnTo>
                  <a:lnTo>
                    <a:pt x="25053" y="77417"/>
                  </a:lnTo>
                  <a:lnTo>
                    <a:pt x="36182" y="85576"/>
                  </a:lnTo>
                  <a:lnTo>
                    <a:pt x="59404" y="91063"/>
                  </a:lnTo>
                  <a:lnTo>
                    <a:pt x="95250" y="8384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9" name="SMARTInkShape-1115">
              <a:extLst>
                <a:ext uri="{FF2B5EF4-FFF2-40B4-BE49-F238E27FC236}">
                  <a16:creationId xmlns:a16="http://schemas.microsoft.com/office/drawing/2014/main" id="{57C66329-38D2-A718-D9E7-DE18D4942FC0}"/>
                </a:ext>
              </a:extLst>
            </p:cNvPr>
            <p:cNvSpPr/>
            <p:nvPr>
              <p:custDataLst>
                <p:tags r:id="rId39"/>
              </p:custDataLst>
            </p:nvPr>
          </p:nvSpPr>
          <p:spPr>
            <a:xfrm>
              <a:off x="1299437" y="4829175"/>
              <a:ext cx="186464" cy="47626"/>
            </a:xfrm>
            <a:custGeom>
              <a:avLst/>
              <a:gdLst/>
              <a:ahLst/>
              <a:cxnLst/>
              <a:rect l="0" t="0" r="0" b="0"/>
              <a:pathLst>
                <a:path w="186464" h="47626">
                  <a:moveTo>
                    <a:pt x="5488" y="47625"/>
                  </a:moveTo>
                  <a:lnTo>
                    <a:pt x="5488" y="47625"/>
                  </a:lnTo>
                  <a:lnTo>
                    <a:pt x="431" y="47625"/>
                  </a:lnTo>
                  <a:lnTo>
                    <a:pt x="0" y="46567"/>
                  </a:lnTo>
                  <a:lnTo>
                    <a:pt x="2344" y="42568"/>
                  </a:lnTo>
                  <a:lnTo>
                    <a:pt x="19726" y="29311"/>
                  </a:lnTo>
                  <a:lnTo>
                    <a:pt x="33335" y="23611"/>
                  </a:lnTo>
                  <a:lnTo>
                    <a:pt x="80926" y="13104"/>
                  </a:lnTo>
                  <a:lnTo>
                    <a:pt x="118386" y="9527"/>
                  </a:lnTo>
                  <a:lnTo>
                    <a:pt x="158296" y="3293"/>
                  </a:lnTo>
                  <a:lnTo>
                    <a:pt x="18646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0" name="SMARTInkShape-1116">
              <a:extLst>
                <a:ext uri="{FF2B5EF4-FFF2-40B4-BE49-F238E27FC236}">
                  <a16:creationId xmlns:a16="http://schemas.microsoft.com/office/drawing/2014/main" id="{901071F8-10A0-5332-ECFC-C4D438873DC1}"/>
                </a:ext>
              </a:extLst>
            </p:cNvPr>
            <p:cNvSpPr/>
            <p:nvPr>
              <p:custDataLst>
                <p:tags r:id="rId40"/>
              </p:custDataLst>
            </p:nvPr>
          </p:nvSpPr>
          <p:spPr>
            <a:xfrm>
              <a:off x="1307225" y="4710269"/>
              <a:ext cx="112001" cy="222886"/>
            </a:xfrm>
            <a:custGeom>
              <a:avLst/>
              <a:gdLst/>
              <a:ahLst/>
              <a:cxnLst/>
              <a:rect l="0" t="0" r="0" b="0"/>
              <a:pathLst>
                <a:path w="112001" h="222886">
                  <a:moveTo>
                    <a:pt x="16750" y="14131"/>
                  </a:moveTo>
                  <a:lnTo>
                    <a:pt x="16750" y="14131"/>
                  </a:lnTo>
                  <a:lnTo>
                    <a:pt x="16750" y="9074"/>
                  </a:lnTo>
                  <a:lnTo>
                    <a:pt x="19572" y="3770"/>
                  </a:lnTo>
                  <a:lnTo>
                    <a:pt x="21807" y="874"/>
                  </a:lnTo>
                  <a:lnTo>
                    <a:pt x="24354" y="0"/>
                  </a:lnTo>
                  <a:lnTo>
                    <a:pt x="27111" y="478"/>
                  </a:lnTo>
                  <a:lnTo>
                    <a:pt x="30008" y="1854"/>
                  </a:lnTo>
                  <a:lnTo>
                    <a:pt x="33225" y="14672"/>
                  </a:lnTo>
                  <a:lnTo>
                    <a:pt x="32215" y="45689"/>
                  </a:lnTo>
                  <a:lnTo>
                    <a:pt x="25213" y="84512"/>
                  </a:lnTo>
                  <a:lnTo>
                    <a:pt x="13365" y="129869"/>
                  </a:lnTo>
                  <a:lnTo>
                    <a:pt x="1892" y="172302"/>
                  </a:lnTo>
                  <a:lnTo>
                    <a:pt x="0" y="196227"/>
                  </a:lnTo>
                  <a:lnTo>
                    <a:pt x="3308" y="210068"/>
                  </a:lnTo>
                  <a:lnTo>
                    <a:pt x="5672" y="214606"/>
                  </a:lnTo>
                  <a:lnTo>
                    <a:pt x="8307" y="217631"/>
                  </a:lnTo>
                  <a:lnTo>
                    <a:pt x="14056" y="220992"/>
                  </a:lnTo>
                  <a:lnTo>
                    <a:pt x="24301" y="222885"/>
                  </a:lnTo>
                  <a:lnTo>
                    <a:pt x="64955" y="222552"/>
                  </a:lnTo>
                  <a:lnTo>
                    <a:pt x="112000" y="21415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1" name="SMARTInkShape-1117">
              <a:extLst>
                <a:ext uri="{FF2B5EF4-FFF2-40B4-BE49-F238E27FC236}">
                  <a16:creationId xmlns:a16="http://schemas.microsoft.com/office/drawing/2014/main" id="{EA0490E4-55A8-D0C7-39DC-E983488FBAE4}"/>
                </a:ext>
              </a:extLst>
            </p:cNvPr>
            <p:cNvSpPr/>
            <p:nvPr>
              <p:custDataLst>
                <p:tags r:id="rId41"/>
              </p:custDataLst>
            </p:nvPr>
          </p:nvSpPr>
          <p:spPr>
            <a:xfrm>
              <a:off x="942975" y="4520209"/>
              <a:ext cx="190501" cy="51792"/>
            </a:xfrm>
            <a:custGeom>
              <a:avLst/>
              <a:gdLst/>
              <a:ahLst/>
              <a:cxnLst/>
              <a:rect l="0" t="0" r="0" b="0"/>
              <a:pathLst>
                <a:path w="190501" h="51792">
                  <a:moveTo>
                    <a:pt x="0" y="51791"/>
                  </a:moveTo>
                  <a:lnTo>
                    <a:pt x="0" y="51791"/>
                  </a:lnTo>
                  <a:lnTo>
                    <a:pt x="0" y="46734"/>
                  </a:lnTo>
                  <a:lnTo>
                    <a:pt x="20226" y="33477"/>
                  </a:lnTo>
                  <a:lnTo>
                    <a:pt x="64987" y="17638"/>
                  </a:lnTo>
                  <a:lnTo>
                    <a:pt x="102041" y="7570"/>
                  </a:lnTo>
                  <a:lnTo>
                    <a:pt x="138772" y="0"/>
                  </a:lnTo>
                  <a:lnTo>
                    <a:pt x="190500" y="41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2" name="SMARTInkShape-1118">
              <a:extLst>
                <a:ext uri="{FF2B5EF4-FFF2-40B4-BE49-F238E27FC236}">
                  <a16:creationId xmlns:a16="http://schemas.microsoft.com/office/drawing/2014/main" id="{EBE25E38-AE2E-8377-7B70-5A84AD20438B}"/>
                </a:ext>
              </a:extLst>
            </p:cNvPr>
            <p:cNvSpPr/>
            <p:nvPr>
              <p:custDataLst>
                <p:tags r:id="rId42"/>
              </p:custDataLst>
            </p:nvPr>
          </p:nvSpPr>
          <p:spPr>
            <a:xfrm>
              <a:off x="952545" y="4412024"/>
              <a:ext cx="133306" cy="327096"/>
            </a:xfrm>
            <a:custGeom>
              <a:avLst/>
              <a:gdLst/>
              <a:ahLst/>
              <a:cxnLst/>
              <a:rect l="0" t="0" r="0" b="0"/>
              <a:pathLst>
                <a:path w="133306" h="327096">
                  <a:moveTo>
                    <a:pt x="19005" y="36151"/>
                  </a:moveTo>
                  <a:lnTo>
                    <a:pt x="19005" y="36151"/>
                  </a:lnTo>
                  <a:lnTo>
                    <a:pt x="26544" y="18251"/>
                  </a:lnTo>
                  <a:lnTo>
                    <a:pt x="28414" y="0"/>
                  </a:lnTo>
                  <a:lnTo>
                    <a:pt x="28525" y="43791"/>
                  </a:lnTo>
                  <a:lnTo>
                    <a:pt x="28529" y="91047"/>
                  </a:lnTo>
                  <a:lnTo>
                    <a:pt x="21984" y="130956"/>
                  </a:lnTo>
                  <a:lnTo>
                    <a:pt x="19593" y="175058"/>
                  </a:lnTo>
                  <a:lnTo>
                    <a:pt x="16357" y="218772"/>
                  </a:lnTo>
                  <a:lnTo>
                    <a:pt x="8695" y="262417"/>
                  </a:lnTo>
                  <a:lnTo>
                    <a:pt x="1682" y="304977"/>
                  </a:lnTo>
                  <a:lnTo>
                    <a:pt x="0" y="326517"/>
                  </a:lnTo>
                  <a:lnTo>
                    <a:pt x="2101" y="327095"/>
                  </a:lnTo>
                  <a:lnTo>
                    <a:pt x="48914" y="319476"/>
                  </a:lnTo>
                  <a:lnTo>
                    <a:pt x="94486" y="310177"/>
                  </a:lnTo>
                  <a:lnTo>
                    <a:pt x="133305" y="2933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4" name="SMARTInkShape-1119">
            <a:extLst>
              <a:ext uri="{FF2B5EF4-FFF2-40B4-BE49-F238E27FC236}">
                <a16:creationId xmlns:a16="http://schemas.microsoft.com/office/drawing/2014/main" id="{19049CB3-E2EE-F023-A0C7-2B5FBEA25291}"/>
              </a:ext>
            </a:extLst>
          </p:cNvPr>
          <p:cNvSpPr/>
          <p:nvPr>
            <p:custDataLst>
              <p:tags r:id="rId2"/>
            </p:custDataLst>
          </p:nvPr>
        </p:nvSpPr>
        <p:spPr>
          <a:xfrm>
            <a:off x="3988980" y="3478342"/>
            <a:ext cx="200731" cy="207213"/>
          </a:xfrm>
          <a:custGeom>
            <a:avLst/>
            <a:gdLst/>
            <a:ahLst/>
            <a:cxnLst/>
            <a:rect l="0" t="0" r="0" b="0"/>
            <a:pathLst>
              <a:path w="200731" h="207213">
                <a:moveTo>
                  <a:pt x="135345" y="17333"/>
                </a:moveTo>
                <a:lnTo>
                  <a:pt x="135345" y="17333"/>
                </a:lnTo>
                <a:lnTo>
                  <a:pt x="140401" y="17333"/>
                </a:lnTo>
                <a:lnTo>
                  <a:pt x="141891" y="16275"/>
                </a:lnTo>
                <a:lnTo>
                  <a:pt x="142884" y="14511"/>
                </a:lnTo>
                <a:lnTo>
                  <a:pt x="143546" y="12276"/>
                </a:lnTo>
                <a:lnTo>
                  <a:pt x="142929" y="9728"/>
                </a:lnTo>
                <a:lnTo>
                  <a:pt x="139421" y="4076"/>
                </a:lnTo>
                <a:lnTo>
                  <a:pt x="135945" y="2145"/>
                </a:lnTo>
                <a:lnTo>
                  <a:pt x="126440" y="0"/>
                </a:lnTo>
                <a:lnTo>
                  <a:pt x="115160" y="1868"/>
                </a:lnTo>
                <a:lnTo>
                  <a:pt x="67734" y="20470"/>
                </a:lnTo>
                <a:lnTo>
                  <a:pt x="30385" y="48409"/>
                </a:lnTo>
                <a:lnTo>
                  <a:pt x="19904" y="60425"/>
                </a:lnTo>
                <a:lnTo>
                  <a:pt x="3063" y="91932"/>
                </a:lnTo>
                <a:lnTo>
                  <a:pt x="0" y="111871"/>
                </a:lnTo>
                <a:lnTo>
                  <a:pt x="3225" y="131317"/>
                </a:lnTo>
                <a:lnTo>
                  <a:pt x="18280" y="174160"/>
                </a:lnTo>
                <a:lnTo>
                  <a:pt x="22377" y="180092"/>
                </a:lnTo>
                <a:lnTo>
                  <a:pt x="35395" y="189507"/>
                </a:lnTo>
                <a:lnTo>
                  <a:pt x="69623" y="203115"/>
                </a:lnTo>
                <a:lnTo>
                  <a:pt x="116421" y="207212"/>
                </a:lnTo>
                <a:lnTo>
                  <a:pt x="139851" y="202592"/>
                </a:lnTo>
                <a:lnTo>
                  <a:pt x="165672" y="185004"/>
                </a:lnTo>
                <a:lnTo>
                  <a:pt x="178433" y="172612"/>
                </a:lnTo>
                <a:lnTo>
                  <a:pt x="197667" y="144224"/>
                </a:lnTo>
                <a:lnTo>
                  <a:pt x="200730" y="125369"/>
                </a:lnTo>
                <a:lnTo>
                  <a:pt x="198943" y="84966"/>
                </a:lnTo>
                <a:lnTo>
                  <a:pt x="193244" y="66442"/>
                </a:lnTo>
                <a:lnTo>
                  <a:pt x="183656" y="51154"/>
                </a:lnTo>
                <a:lnTo>
                  <a:pt x="169517" y="40125"/>
                </a:lnTo>
                <a:lnTo>
                  <a:pt x="129134" y="20484"/>
                </a:lnTo>
                <a:lnTo>
                  <a:pt x="113775" y="17955"/>
                </a:lnTo>
                <a:lnTo>
                  <a:pt x="111439" y="18806"/>
                </a:lnTo>
                <a:lnTo>
                  <a:pt x="106770" y="268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5" name="SMARTInkShape-1120">
            <a:extLst>
              <a:ext uri="{FF2B5EF4-FFF2-40B4-BE49-F238E27FC236}">
                <a16:creationId xmlns:a16="http://schemas.microsoft.com/office/drawing/2014/main" id="{480CCB25-9F86-71A6-9A51-8D1B74752AAE}"/>
              </a:ext>
            </a:extLst>
          </p:cNvPr>
          <p:cNvSpPr/>
          <p:nvPr>
            <p:custDataLst>
              <p:tags r:id="rId3"/>
            </p:custDataLst>
          </p:nvPr>
        </p:nvSpPr>
        <p:spPr>
          <a:xfrm>
            <a:off x="3411257" y="3486658"/>
            <a:ext cx="179669" cy="247143"/>
          </a:xfrm>
          <a:custGeom>
            <a:avLst/>
            <a:gdLst/>
            <a:ahLst/>
            <a:cxnLst/>
            <a:rect l="0" t="0" r="0" b="0"/>
            <a:pathLst>
              <a:path w="179669" h="247143">
                <a:moveTo>
                  <a:pt x="151093" y="18542"/>
                </a:moveTo>
                <a:lnTo>
                  <a:pt x="151093" y="18542"/>
                </a:lnTo>
                <a:lnTo>
                  <a:pt x="167340" y="3354"/>
                </a:lnTo>
                <a:lnTo>
                  <a:pt x="177836" y="0"/>
                </a:lnTo>
                <a:lnTo>
                  <a:pt x="176031" y="2540"/>
                </a:lnTo>
                <a:lnTo>
                  <a:pt x="136754" y="39532"/>
                </a:lnTo>
                <a:lnTo>
                  <a:pt x="90526" y="78926"/>
                </a:lnTo>
                <a:lnTo>
                  <a:pt x="47838" y="111609"/>
                </a:lnTo>
                <a:lnTo>
                  <a:pt x="653" y="150163"/>
                </a:lnTo>
                <a:lnTo>
                  <a:pt x="0" y="150739"/>
                </a:lnTo>
                <a:lnTo>
                  <a:pt x="623" y="151123"/>
                </a:lnTo>
                <a:lnTo>
                  <a:pt x="47632" y="165119"/>
                </a:lnTo>
                <a:lnTo>
                  <a:pt x="79038" y="175820"/>
                </a:lnTo>
                <a:lnTo>
                  <a:pt x="122005" y="196788"/>
                </a:lnTo>
                <a:lnTo>
                  <a:pt x="159566" y="224646"/>
                </a:lnTo>
                <a:lnTo>
                  <a:pt x="166500" y="227619"/>
                </a:lnTo>
                <a:lnTo>
                  <a:pt x="173110" y="232468"/>
                </a:lnTo>
                <a:lnTo>
                  <a:pt x="179668" y="24714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9" name="SMARTInkShape-Group293">
            <a:extLst>
              <a:ext uri="{FF2B5EF4-FFF2-40B4-BE49-F238E27FC236}">
                <a16:creationId xmlns:a16="http://schemas.microsoft.com/office/drawing/2014/main" id="{53B6E018-7959-D0AB-5961-D349E392007E}"/>
              </a:ext>
            </a:extLst>
          </p:cNvPr>
          <p:cNvGrpSpPr/>
          <p:nvPr/>
        </p:nvGrpSpPr>
        <p:grpSpPr>
          <a:xfrm>
            <a:off x="1487007" y="3631329"/>
            <a:ext cx="407961" cy="292972"/>
            <a:chOff x="1487007" y="3631329"/>
            <a:chExt cx="407961" cy="292972"/>
          </a:xfrm>
        </p:grpSpPr>
        <p:sp>
          <p:nvSpPr>
            <p:cNvPr id="236" name="SMARTInkShape-1121">
              <a:extLst>
                <a:ext uri="{FF2B5EF4-FFF2-40B4-BE49-F238E27FC236}">
                  <a16:creationId xmlns:a16="http://schemas.microsoft.com/office/drawing/2014/main" id="{BAAF8628-B793-26F0-62EF-98A64341A608}"/>
                </a:ext>
              </a:extLst>
            </p:cNvPr>
            <p:cNvSpPr/>
            <p:nvPr>
              <p:custDataLst>
                <p:tags r:id="rId32"/>
              </p:custDataLst>
            </p:nvPr>
          </p:nvSpPr>
          <p:spPr>
            <a:xfrm>
              <a:off x="1809750" y="3790950"/>
              <a:ext cx="85218" cy="133351"/>
            </a:xfrm>
            <a:custGeom>
              <a:avLst/>
              <a:gdLst/>
              <a:ahLst/>
              <a:cxnLst/>
              <a:rect l="0" t="0" r="0" b="0"/>
              <a:pathLst>
                <a:path w="85218" h="133351">
                  <a:moveTo>
                    <a:pt x="66675" y="0"/>
                  </a:moveTo>
                  <a:lnTo>
                    <a:pt x="66675" y="0"/>
                  </a:lnTo>
                  <a:lnTo>
                    <a:pt x="71732" y="0"/>
                  </a:lnTo>
                  <a:lnTo>
                    <a:pt x="77036" y="2822"/>
                  </a:lnTo>
                  <a:lnTo>
                    <a:pt x="79932" y="5057"/>
                  </a:lnTo>
                  <a:lnTo>
                    <a:pt x="83151" y="10361"/>
                  </a:lnTo>
                  <a:lnTo>
                    <a:pt x="85217" y="22390"/>
                  </a:lnTo>
                  <a:lnTo>
                    <a:pt x="78021" y="48050"/>
                  </a:lnTo>
                  <a:lnTo>
                    <a:pt x="58265" y="79183"/>
                  </a:lnTo>
                  <a:lnTo>
                    <a:pt x="13843" y="120354"/>
                  </a:lnTo>
                  <a:lnTo>
                    <a:pt x="0" y="1333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7" name="SMARTInkShape-1122">
              <a:extLst>
                <a:ext uri="{FF2B5EF4-FFF2-40B4-BE49-F238E27FC236}">
                  <a16:creationId xmlns:a16="http://schemas.microsoft.com/office/drawing/2014/main" id="{731352FE-335D-E48D-0A4D-04AC38F166BE}"/>
                </a:ext>
              </a:extLst>
            </p:cNvPr>
            <p:cNvSpPr/>
            <p:nvPr>
              <p:custDataLst>
                <p:tags r:id="rId33"/>
              </p:custDataLst>
            </p:nvPr>
          </p:nvSpPr>
          <p:spPr>
            <a:xfrm>
              <a:off x="1619250" y="3631329"/>
              <a:ext cx="238126" cy="149050"/>
            </a:xfrm>
            <a:custGeom>
              <a:avLst/>
              <a:gdLst/>
              <a:ahLst/>
              <a:cxnLst/>
              <a:rect l="0" t="0" r="0" b="0"/>
              <a:pathLst>
                <a:path w="238126" h="149050">
                  <a:moveTo>
                    <a:pt x="0" y="64371"/>
                  </a:moveTo>
                  <a:lnTo>
                    <a:pt x="0" y="64371"/>
                  </a:lnTo>
                  <a:lnTo>
                    <a:pt x="7604" y="55708"/>
                  </a:lnTo>
                  <a:lnTo>
                    <a:pt x="41504" y="13604"/>
                  </a:lnTo>
                  <a:lnTo>
                    <a:pt x="53102" y="2880"/>
                  </a:lnTo>
                  <a:lnTo>
                    <a:pt x="59937" y="0"/>
                  </a:lnTo>
                  <a:lnTo>
                    <a:pt x="69325" y="1542"/>
                  </a:lnTo>
                  <a:lnTo>
                    <a:pt x="74792" y="3435"/>
                  </a:lnTo>
                  <a:lnTo>
                    <a:pt x="83688" y="14005"/>
                  </a:lnTo>
                  <a:lnTo>
                    <a:pt x="102390" y="55739"/>
                  </a:lnTo>
                  <a:lnTo>
                    <a:pt x="125641" y="102589"/>
                  </a:lnTo>
                  <a:lnTo>
                    <a:pt x="127101" y="115929"/>
                  </a:lnTo>
                  <a:lnTo>
                    <a:pt x="124472" y="138173"/>
                  </a:lnTo>
                  <a:lnTo>
                    <a:pt x="122140" y="142147"/>
                  </a:lnTo>
                  <a:lnTo>
                    <a:pt x="118468" y="144797"/>
                  </a:lnTo>
                  <a:lnTo>
                    <a:pt x="106010" y="148526"/>
                  </a:lnTo>
                  <a:lnTo>
                    <a:pt x="102423" y="149049"/>
                  </a:lnTo>
                  <a:lnTo>
                    <a:pt x="100032" y="147282"/>
                  </a:lnTo>
                  <a:lnTo>
                    <a:pt x="97376" y="139673"/>
                  </a:lnTo>
                  <a:lnTo>
                    <a:pt x="105891" y="93560"/>
                  </a:lnTo>
                  <a:lnTo>
                    <a:pt x="112679" y="75227"/>
                  </a:lnTo>
                  <a:lnTo>
                    <a:pt x="135266" y="44621"/>
                  </a:lnTo>
                  <a:lnTo>
                    <a:pt x="150733" y="33354"/>
                  </a:lnTo>
                  <a:lnTo>
                    <a:pt x="173778" y="23313"/>
                  </a:lnTo>
                  <a:lnTo>
                    <a:pt x="191535" y="22487"/>
                  </a:lnTo>
                  <a:lnTo>
                    <a:pt x="238125" y="357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8" name="SMARTInkShape-1123">
              <a:extLst>
                <a:ext uri="{FF2B5EF4-FFF2-40B4-BE49-F238E27FC236}">
                  <a16:creationId xmlns:a16="http://schemas.microsoft.com/office/drawing/2014/main" id="{ED014741-F3E6-6723-842F-E885E6380484}"/>
                </a:ext>
              </a:extLst>
            </p:cNvPr>
            <p:cNvSpPr/>
            <p:nvPr>
              <p:custDataLst>
                <p:tags r:id="rId34"/>
              </p:custDataLst>
            </p:nvPr>
          </p:nvSpPr>
          <p:spPr>
            <a:xfrm>
              <a:off x="1487007" y="3648075"/>
              <a:ext cx="82903" cy="126786"/>
            </a:xfrm>
            <a:custGeom>
              <a:avLst/>
              <a:gdLst/>
              <a:ahLst/>
              <a:cxnLst/>
              <a:rect l="0" t="0" r="0" b="0"/>
              <a:pathLst>
                <a:path w="82903" h="126786">
                  <a:moveTo>
                    <a:pt x="65568" y="38100"/>
                  </a:moveTo>
                  <a:lnTo>
                    <a:pt x="65568" y="38100"/>
                  </a:lnTo>
                  <a:lnTo>
                    <a:pt x="70625" y="38100"/>
                  </a:lnTo>
                  <a:lnTo>
                    <a:pt x="75929" y="35278"/>
                  </a:lnTo>
                  <a:lnTo>
                    <a:pt x="78825" y="33043"/>
                  </a:lnTo>
                  <a:lnTo>
                    <a:pt x="82043" y="27739"/>
                  </a:lnTo>
                  <a:lnTo>
                    <a:pt x="82902" y="24843"/>
                  </a:lnTo>
                  <a:lnTo>
                    <a:pt x="82416" y="21853"/>
                  </a:lnTo>
                  <a:lnTo>
                    <a:pt x="76266" y="11357"/>
                  </a:lnTo>
                  <a:lnTo>
                    <a:pt x="65328" y="10068"/>
                  </a:lnTo>
                  <a:lnTo>
                    <a:pt x="48681" y="14742"/>
                  </a:lnTo>
                  <a:lnTo>
                    <a:pt x="30343" y="27887"/>
                  </a:lnTo>
                  <a:lnTo>
                    <a:pt x="11504" y="50243"/>
                  </a:lnTo>
                  <a:lnTo>
                    <a:pt x="4498" y="65017"/>
                  </a:lnTo>
                  <a:lnTo>
                    <a:pt x="0" y="91748"/>
                  </a:lnTo>
                  <a:lnTo>
                    <a:pt x="4278" y="111028"/>
                  </a:lnTo>
                  <a:lnTo>
                    <a:pt x="12248" y="125090"/>
                  </a:lnTo>
                  <a:lnTo>
                    <a:pt x="18379" y="126785"/>
                  </a:lnTo>
                  <a:lnTo>
                    <a:pt x="36481" y="125846"/>
                  </a:lnTo>
                  <a:lnTo>
                    <a:pt x="52993" y="119079"/>
                  </a:lnTo>
                  <a:lnTo>
                    <a:pt x="66329" y="109016"/>
                  </a:lnTo>
                  <a:lnTo>
                    <a:pt x="75784" y="97487"/>
                  </a:lnTo>
                  <a:lnTo>
                    <a:pt x="82000" y="63928"/>
                  </a:lnTo>
                  <a:lnTo>
                    <a:pt x="78786" y="30584"/>
                  </a:lnTo>
                  <a:lnTo>
                    <a:pt x="75438" y="23564"/>
                  </a:lnTo>
                  <a:lnTo>
                    <a:pt x="71090" y="18885"/>
                  </a:lnTo>
                  <a:lnTo>
                    <a:pt x="36993"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0" name="SMARTInkShape-1124">
            <a:extLst>
              <a:ext uri="{FF2B5EF4-FFF2-40B4-BE49-F238E27FC236}">
                <a16:creationId xmlns:a16="http://schemas.microsoft.com/office/drawing/2014/main" id="{8A72585B-6DAA-4C70-3A57-9CD930FCB894}"/>
              </a:ext>
            </a:extLst>
          </p:cNvPr>
          <p:cNvSpPr/>
          <p:nvPr>
            <p:custDataLst>
              <p:tags r:id="rId4"/>
            </p:custDataLst>
          </p:nvPr>
        </p:nvSpPr>
        <p:spPr>
          <a:xfrm>
            <a:off x="3941164" y="2868475"/>
            <a:ext cx="193121" cy="188465"/>
          </a:xfrm>
          <a:custGeom>
            <a:avLst/>
            <a:gdLst/>
            <a:ahLst/>
            <a:cxnLst/>
            <a:rect l="0" t="0" r="0" b="0"/>
            <a:pathLst>
              <a:path w="193121" h="188465">
                <a:moveTo>
                  <a:pt x="106961" y="27125"/>
                </a:moveTo>
                <a:lnTo>
                  <a:pt x="106961" y="27125"/>
                </a:lnTo>
                <a:lnTo>
                  <a:pt x="106961" y="9515"/>
                </a:lnTo>
                <a:lnTo>
                  <a:pt x="101905" y="3445"/>
                </a:lnTo>
                <a:lnTo>
                  <a:pt x="93778" y="726"/>
                </a:lnTo>
                <a:lnTo>
                  <a:pt x="88647" y="0"/>
                </a:lnTo>
                <a:lnTo>
                  <a:pt x="77302" y="4839"/>
                </a:lnTo>
                <a:lnTo>
                  <a:pt x="56193" y="16641"/>
                </a:lnTo>
                <a:lnTo>
                  <a:pt x="47716" y="20136"/>
                </a:lnTo>
                <a:lnTo>
                  <a:pt x="25672" y="40223"/>
                </a:lnTo>
                <a:lnTo>
                  <a:pt x="17916" y="54466"/>
                </a:lnTo>
                <a:lnTo>
                  <a:pt x="7905" y="77207"/>
                </a:lnTo>
                <a:lnTo>
                  <a:pt x="2824" y="85913"/>
                </a:lnTo>
                <a:lnTo>
                  <a:pt x="0" y="104053"/>
                </a:lnTo>
                <a:lnTo>
                  <a:pt x="6810" y="141569"/>
                </a:lnTo>
                <a:lnTo>
                  <a:pt x="15315" y="159929"/>
                </a:lnTo>
                <a:lnTo>
                  <a:pt x="27071" y="168346"/>
                </a:lnTo>
                <a:lnTo>
                  <a:pt x="60489" y="182373"/>
                </a:lnTo>
                <a:lnTo>
                  <a:pt x="103152" y="187731"/>
                </a:lnTo>
                <a:lnTo>
                  <a:pt x="119732" y="188464"/>
                </a:lnTo>
                <a:lnTo>
                  <a:pt x="134157" y="183145"/>
                </a:lnTo>
                <a:lnTo>
                  <a:pt x="173650" y="154406"/>
                </a:lnTo>
                <a:lnTo>
                  <a:pt x="188107" y="134142"/>
                </a:lnTo>
                <a:lnTo>
                  <a:pt x="193120" y="111024"/>
                </a:lnTo>
                <a:lnTo>
                  <a:pt x="192976" y="98932"/>
                </a:lnTo>
                <a:lnTo>
                  <a:pt x="189704" y="88755"/>
                </a:lnTo>
                <a:lnTo>
                  <a:pt x="177603" y="71802"/>
                </a:lnTo>
                <a:lnTo>
                  <a:pt x="152939" y="55415"/>
                </a:lnTo>
                <a:lnTo>
                  <a:pt x="117219" y="48000"/>
                </a:lnTo>
                <a:lnTo>
                  <a:pt x="87132" y="46415"/>
                </a:lnTo>
                <a:lnTo>
                  <a:pt x="68861" y="55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1" name="SMARTInkShape-1125">
            <a:extLst>
              <a:ext uri="{FF2B5EF4-FFF2-40B4-BE49-F238E27FC236}">
                <a16:creationId xmlns:a16="http://schemas.microsoft.com/office/drawing/2014/main" id="{B924262B-2662-C538-D633-66EE1ED31C3C}"/>
              </a:ext>
            </a:extLst>
          </p:cNvPr>
          <p:cNvSpPr/>
          <p:nvPr>
            <p:custDataLst>
              <p:tags r:id="rId5"/>
            </p:custDataLst>
          </p:nvPr>
        </p:nvSpPr>
        <p:spPr>
          <a:xfrm>
            <a:off x="3438525" y="2857500"/>
            <a:ext cx="180770" cy="190501"/>
          </a:xfrm>
          <a:custGeom>
            <a:avLst/>
            <a:gdLst/>
            <a:ahLst/>
            <a:cxnLst/>
            <a:rect l="0" t="0" r="0" b="0"/>
            <a:pathLst>
              <a:path w="180770" h="190501">
                <a:moveTo>
                  <a:pt x="0" y="9525"/>
                </a:moveTo>
                <a:lnTo>
                  <a:pt x="0" y="9525"/>
                </a:lnTo>
                <a:lnTo>
                  <a:pt x="9525" y="0"/>
                </a:lnTo>
                <a:lnTo>
                  <a:pt x="9525" y="5056"/>
                </a:lnTo>
                <a:lnTo>
                  <a:pt x="11642" y="6546"/>
                </a:lnTo>
                <a:lnTo>
                  <a:pt x="23676" y="9701"/>
                </a:lnTo>
                <a:lnTo>
                  <a:pt x="65424" y="28771"/>
                </a:lnTo>
                <a:lnTo>
                  <a:pt x="111939" y="47437"/>
                </a:lnTo>
                <a:lnTo>
                  <a:pt x="138645" y="57740"/>
                </a:lnTo>
                <a:lnTo>
                  <a:pt x="148404" y="62704"/>
                </a:lnTo>
                <a:lnTo>
                  <a:pt x="178628" y="66520"/>
                </a:lnTo>
                <a:lnTo>
                  <a:pt x="179410" y="67630"/>
                </a:lnTo>
                <a:lnTo>
                  <a:pt x="180769" y="74863"/>
                </a:lnTo>
                <a:lnTo>
                  <a:pt x="135849" y="121308"/>
                </a:lnTo>
                <a:lnTo>
                  <a:pt x="89366" y="167809"/>
                </a:lnTo>
                <a:lnTo>
                  <a:pt x="78840" y="177277"/>
                </a:lnTo>
                <a:lnTo>
                  <a:pt x="72787" y="179331"/>
                </a:lnTo>
                <a:lnTo>
                  <a:pt x="70750" y="180938"/>
                </a:lnTo>
                <a:lnTo>
                  <a:pt x="66824" y="187196"/>
                </a:lnTo>
                <a:lnTo>
                  <a:pt x="7620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5" name="SMARTInkShape-Group296">
            <a:extLst>
              <a:ext uri="{FF2B5EF4-FFF2-40B4-BE49-F238E27FC236}">
                <a16:creationId xmlns:a16="http://schemas.microsoft.com/office/drawing/2014/main" id="{1179F13E-572A-051C-A920-63EF39A89F5E}"/>
              </a:ext>
            </a:extLst>
          </p:cNvPr>
          <p:cNvGrpSpPr/>
          <p:nvPr/>
        </p:nvGrpSpPr>
        <p:grpSpPr>
          <a:xfrm>
            <a:off x="1534253" y="2982274"/>
            <a:ext cx="370748" cy="313377"/>
            <a:chOff x="1534253" y="2982274"/>
            <a:chExt cx="370748" cy="313377"/>
          </a:xfrm>
        </p:grpSpPr>
        <p:sp>
          <p:nvSpPr>
            <p:cNvPr id="242" name="SMARTInkShape-1126">
              <a:extLst>
                <a:ext uri="{FF2B5EF4-FFF2-40B4-BE49-F238E27FC236}">
                  <a16:creationId xmlns:a16="http://schemas.microsoft.com/office/drawing/2014/main" id="{4FE91317-3195-9584-0C31-72D65939C581}"/>
                </a:ext>
              </a:extLst>
            </p:cNvPr>
            <p:cNvSpPr/>
            <p:nvPr>
              <p:custDataLst>
                <p:tags r:id="rId29"/>
              </p:custDataLst>
            </p:nvPr>
          </p:nvSpPr>
          <p:spPr>
            <a:xfrm>
              <a:off x="1809750" y="3152775"/>
              <a:ext cx="95251" cy="142876"/>
            </a:xfrm>
            <a:custGeom>
              <a:avLst/>
              <a:gdLst/>
              <a:ahLst/>
              <a:cxnLst/>
              <a:rect l="0" t="0" r="0" b="0"/>
              <a:pathLst>
                <a:path w="95251" h="142876">
                  <a:moveTo>
                    <a:pt x="95250" y="0"/>
                  </a:moveTo>
                  <a:lnTo>
                    <a:pt x="95250" y="0"/>
                  </a:lnTo>
                  <a:lnTo>
                    <a:pt x="94192" y="24910"/>
                  </a:lnTo>
                  <a:lnTo>
                    <a:pt x="86587" y="49361"/>
                  </a:lnTo>
                  <a:lnTo>
                    <a:pt x="65591" y="83246"/>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3" name="SMARTInkShape-1127">
              <a:extLst>
                <a:ext uri="{FF2B5EF4-FFF2-40B4-BE49-F238E27FC236}">
                  <a16:creationId xmlns:a16="http://schemas.microsoft.com/office/drawing/2014/main" id="{FF8FC387-BA51-ABB8-199D-EC26FC756A19}"/>
                </a:ext>
              </a:extLst>
            </p:cNvPr>
            <p:cNvSpPr/>
            <p:nvPr>
              <p:custDataLst>
                <p:tags r:id="rId30"/>
              </p:custDataLst>
            </p:nvPr>
          </p:nvSpPr>
          <p:spPr>
            <a:xfrm>
              <a:off x="1685925" y="2982274"/>
              <a:ext cx="209551" cy="185265"/>
            </a:xfrm>
            <a:custGeom>
              <a:avLst/>
              <a:gdLst/>
              <a:ahLst/>
              <a:cxnLst/>
              <a:rect l="0" t="0" r="0" b="0"/>
              <a:pathLst>
                <a:path w="209551" h="185265">
                  <a:moveTo>
                    <a:pt x="0" y="56201"/>
                  </a:moveTo>
                  <a:lnTo>
                    <a:pt x="0" y="56201"/>
                  </a:lnTo>
                  <a:lnTo>
                    <a:pt x="5057" y="51145"/>
                  </a:lnTo>
                  <a:lnTo>
                    <a:pt x="7539" y="45840"/>
                  </a:lnTo>
                  <a:lnTo>
                    <a:pt x="8201" y="42944"/>
                  </a:lnTo>
                  <a:lnTo>
                    <a:pt x="14189" y="33811"/>
                  </a:lnTo>
                  <a:lnTo>
                    <a:pt x="41558" y="6253"/>
                  </a:lnTo>
                  <a:lnTo>
                    <a:pt x="54888" y="0"/>
                  </a:lnTo>
                  <a:lnTo>
                    <a:pt x="66592" y="4388"/>
                  </a:lnTo>
                  <a:lnTo>
                    <a:pt x="74752" y="12359"/>
                  </a:lnTo>
                  <a:lnTo>
                    <a:pt x="98430" y="54975"/>
                  </a:lnTo>
                  <a:lnTo>
                    <a:pt x="110852" y="91237"/>
                  </a:lnTo>
                  <a:lnTo>
                    <a:pt x="119333" y="133252"/>
                  </a:lnTo>
                  <a:lnTo>
                    <a:pt x="115203" y="160170"/>
                  </a:lnTo>
                  <a:lnTo>
                    <a:pt x="110116" y="175082"/>
                  </a:lnTo>
                  <a:lnTo>
                    <a:pt x="105160" y="179905"/>
                  </a:lnTo>
                  <a:lnTo>
                    <a:pt x="91188" y="185264"/>
                  </a:lnTo>
                  <a:lnTo>
                    <a:pt x="80039" y="184823"/>
                  </a:lnTo>
                  <a:lnTo>
                    <a:pt x="75584" y="183224"/>
                  </a:lnTo>
                  <a:lnTo>
                    <a:pt x="67812" y="175803"/>
                  </a:lnTo>
                  <a:lnTo>
                    <a:pt x="64258" y="170861"/>
                  </a:lnTo>
                  <a:lnTo>
                    <a:pt x="62947" y="164391"/>
                  </a:lnTo>
                  <a:lnTo>
                    <a:pt x="66158" y="141174"/>
                  </a:lnTo>
                  <a:lnTo>
                    <a:pt x="71032" y="127128"/>
                  </a:lnTo>
                  <a:lnTo>
                    <a:pt x="89838" y="107320"/>
                  </a:lnTo>
                  <a:lnTo>
                    <a:pt x="131184" y="89269"/>
                  </a:lnTo>
                  <a:lnTo>
                    <a:pt x="160225" y="80933"/>
                  </a:lnTo>
                  <a:lnTo>
                    <a:pt x="209550" y="847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SMARTInkShape-1128">
              <a:extLst>
                <a:ext uri="{FF2B5EF4-FFF2-40B4-BE49-F238E27FC236}">
                  <a16:creationId xmlns:a16="http://schemas.microsoft.com/office/drawing/2014/main" id="{C0B739D3-5CE9-2B15-B100-C1285358DA68}"/>
                </a:ext>
              </a:extLst>
            </p:cNvPr>
            <p:cNvSpPr/>
            <p:nvPr>
              <p:custDataLst>
                <p:tags r:id="rId31"/>
              </p:custDataLst>
            </p:nvPr>
          </p:nvSpPr>
          <p:spPr>
            <a:xfrm>
              <a:off x="1534253" y="3019425"/>
              <a:ext cx="101549" cy="121389"/>
            </a:xfrm>
            <a:custGeom>
              <a:avLst/>
              <a:gdLst/>
              <a:ahLst/>
              <a:cxnLst/>
              <a:rect l="0" t="0" r="0" b="0"/>
              <a:pathLst>
                <a:path w="101549" h="121389">
                  <a:moveTo>
                    <a:pt x="84997" y="19050"/>
                  </a:moveTo>
                  <a:lnTo>
                    <a:pt x="84997" y="19050"/>
                  </a:lnTo>
                  <a:lnTo>
                    <a:pt x="84997" y="9917"/>
                  </a:lnTo>
                  <a:lnTo>
                    <a:pt x="79940" y="9641"/>
                  </a:lnTo>
                  <a:lnTo>
                    <a:pt x="61627" y="14616"/>
                  </a:lnTo>
                  <a:lnTo>
                    <a:pt x="41149" y="27849"/>
                  </a:lnTo>
                  <a:lnTo>
                    <a:pt x="16324" y="51284"/>
                  </a:lnTo>
                  <a:lnTo>
                    <a:pt x="7556" y="63715"/>
                  </a:lnTo>
                  <a:lnTo>
                    <a:pt x="1727" y="82614"/>
                  </a:lnTo>
                  <a:lnTo>
                    <a:pt x="0" y="101619"/>
                  </a:lnTo>
                  <a:lnTo>
                    <a:pt x="1874" y="106904"/>
                  </a:lnTo>
                  <a:lnTo>
                    <a:pt x="9600" y="115599"/>
                  </a:lnTo>
                  <a:lnTo>
                    <a:pt x="25735" y="120169"/>
                  </a:lnTo>
                  <a:lnTo>
                    <a:pt x="35964" y="121388"/>
                  </a:lnTo>
                  <a:lnTo>
                    <a:pt x="52974" y="117097"/>
                  </a:lnTo>
                  <a:lnTo>
                    <a:pt x="81141" y="97096"/>
                  </a:lnTo>
                  <a:lnTo>
                    <a:pt x="95614" y="73925"/>
                  </a:lnTo>
                  <a:lnTo>
                    <a:pt x="101548" y="52007"/>
                  </a:lnTo>
                  <a:lnTo>
                    <a:pt x="100114" y="38636"/>
                  </a:lnTo>
                  <a:lnTo>
                    <a:pt x="94891" y="25638"/>
                  </a:lnTo>
                  <a:lnTo>
                    <a:pt x="85514" y="12806"/>
                  </a:lnTo>
                  <a:lnTo>
                    <a:pt x="68646" y="5692"/>
                  </a:lnTo>
                  <a:lnTo>
                    <a:pt x="3737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6" name="SMARTInkShape-1129">
            <a:extLst>
              <a:ext uri="{FF2B5EF4-FFF2-40B4-BE49-F238E27FC236}">
                <a16:creationId xmlns:a16="http://schemas.microsoft.com/office/drawing/2014/main" id="{C6BD468E-34FE-9EE3-4792-971B6A9D8499}"/>
              </a:ext>
            </a:extLst>
          </p:cNvPr>
          <p:cNvSpPr/>
          <p:nvPr>
            <p:custDataLst>
              <p:tags r:id="rId6"/>
            </p:custDataLst>
          </p:nvPr>
        </p:nvSpPr>
        <p:spPr>
          <a:xfrm>
            <a:off x="3881813" y="2238928"/>
            <a:ext cx="198248" cy="206852"/>
          </a:xfrm>
          <a:custGeom>
            <a:avLst/>
            <a:gdLst/>
            <a:ahLst/>
            <a:cxnLst/>
            <a:rect l="0" t="0" r="0" b="0"/>
            <a:pathLst>
              <a:path w="198248" h="206852">
                <a:moveTo>
                  <a:pt x="109162" y="37547"/>
                </a:moveTo>
                <a:lnTo>
                  <a:pt x="109162" y="37547"/>
                </a:lnTo>
                <a:lnTo>
                  <a:pt x="109162" y="32491"/>
                </a:lnTo>
                <a:lnTo>
                  <a:pt x="111984" y="27186"/>
                </a:lnTo>
                <a:lnTo>
                  <a:pt x="114218" y="24289"/>
                </a:lnTo>
                <a:lnTo>
                  <a:pt x="114650" y="21301"/>
                </a:lnTo>
                <a:lnTo>
                  <a:pt x="112306" y="15157"/>
                </a:lnTo>
                <a:lnTo>
                  <a:pt x="105037" y="5748"/>
                </a:lnTo>
                <a:lnTo>
                  <a:pt x="96393" y="2248"/>
                </a:lnTo>
                <a:lnTo>
                  <a:pt x="78653" y="0"/>
                </a:lnTo>
                <a:lnTo>
                  <a:pt x="63198" y="4667"/>
                </a:lnTo>
                <a:lnTo>
                  <a:pt x="26479" y="35109"/>
                </a:lnTo>
                <a:lnTo>
                  <a:pt x="19498" y="44577"/>
                </a:lnTo>
                <a:lnTo>
                  <a:pt x="4041" y="89448"/>
                </a:lnTo>
                <a:lnTo>
                  <a:pt x="0" y="111414"/>
                </a:lnTo>
                <a:lnTo>
                  <a:pt x="3675" y="139514"/>
                </a:lnTo>
                <a:lnTo>
                  <a:pt x="17411" y="173454"/>
                </a:lnTo>
                <a:lnTo>
                  <a:pt x="29225" y="185439"/>
                </a:lnTo>
                <a:lnTo>
                  <a:pt x="62681" y="201756"/>
                </a:lnTo>
                <a:lnTo>
                  <a:pt x="85394" y="206851"/>
                </a:lnTo>
                <a:lnTo>
                  <a:pt x="126182" y="200969"/>
                </a:lnTo>
                <a:lnTo>
                  <a:pt x="156186" y="190508"/>
                </a:lnTo>
                <a:lnTo>
                  <a:pt x="182009" y="170358"/>
                </a:lnTo>
                <a:lnTo>
                  <a:pt x="189164" y="160780"/>
                </a:lnTo>
                <a:lnTo>
                  <a:pt x="198247" y="134268"/>
                </a:lnTo>
                <a:lnTo>
                  <a:pt x="196028" y="114401"/>
                </a:lnTo>
                <a:lnTo>
                  <a:pt x="187985" y="96046"/>
                </a:lnTo>
                <a:lnTo>
                  <a:pt x="177356" y="80833"/>
                </a:lnTo>
                <a:lnTo>
                  <a:pt x="149358" y="60368"/>
                </a:lnTo>
                <a:lnTo>
                  <a:pt x="106697" y="43183"/>
                </a:lnTo>
                <a:lnTo>
                  <a:pt x="71062" y="280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0" name="SMARTInkShape-Group298">
            <a:extLst>
              <a:ext uri="{FF2B5EF4-FFF2-40B4-BE49-F238E27FC236}">
                <a16:creationId xmlns:a16="http://schemas.microsoft.com/office/drawing/2014/main" id="{B9AF659C-CCEC-AEEE-D2EC-7B0413D02806}"/>
              </a:ext>
            </a:extLst>
          </p:cNvPr>
          <p:cNvGrpSpPr/>
          <p:nvPr/>
        </p:nvGrpSpPr>
        <p:grpSpPr>
          <a:xfrm>
            <a:off x="3209925" y="2266950"/>
            <a:ext cx="200026" cy="266701"/>
            <a:chOff x="3209925" y="2266950"/>
            <a:chExt cx="200026" cy="266701"/>
          </a:xfrm>
        </p:grpSpPr>
        <p:sp>
          <p:nvSpPr>
            <p:cNvPr id="247" name="SMARTInkShape-1130">
              <a:extLst>
                <a:ext uri="{FF2B5EF4-FFF2-40B4-BE49-F238E27FC236}">
                  <a16:creationId xmlns:a16="http://schemas.microsoft.com/office/drawing/2014/main" id="{EA351E3C-8D1F-D68D-CDC1-1858C7B7BFDD}"/>
                </a:ext>
              </a:extLst>
            </p:cNvPr>
            <p:cNvSpPr/>
            <p:nvPr>
              <p:custDataLst>
                <p:tags r:id="rId26"/>
              </p:custDataLst>
            </p:nvPr>
          </p:nvSpPr>
          <p:spPr>
            <a:xfrm>
              <a:off x="3267075" y="2266950"/>
              <a:ext cx="114301" cy="266701"/>
            </a:xfrm>
            <a:custGeom>
              <a:avLst/>
              <a:gdLst/>
              <a:ahLst/>
              <a:cxnLst/>
              <a:rect l="0" t="0" r="0" b="0"/>
              <a:pathLst>
                <a:path w="114301" h="266701">
                  <a:moveTo>
                    <a:pt x="114300" y="0"/>
                  </a:moveTo>
                  <a:lnTo>
                    <a:pt x="114300" y="0"/>
                  </a:lnTo>
                  <a:lnTo>
                    <a:pt x="104187" y="10113"/>
                  </a:lnTo>
                  <a:lnTo>
                    <a:pt x="83243" y="56496"/>
                  </a:lnTo>
                  <a:lnTo>
                    <a:pt x="61253" y="98143"/>
                  </a:lnTo>
                  <a:lnTo>
                    <a:pt x="44986" y="136744"/>
                  </a:lnTo>
                  <a:lnTo>
                    <a:pt x="26760" y="179764"/>
                  </a:lnTo>
                  <a:lnTo>
                    <a:pt x="6470" y="221617"/>
                  </a:lnTo>
                  <a:lnTo>
                    <a:pt x="0" y="266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SMARTInkShape-1131">
              <a:extLst>
                <a:ext uri="{FF2B5EF4-FFF2-40B4-BE49-F238E27FC236}">
                  <a16:creationId xmlns:a16="http://schemas.microsoft.com/office/drawing/2014/main" id="{403C249D-977A-CE15-461C-51F16EFC8873}"/>
                </a:ext>
              </a:extLst>
            </p:cNvPr>
            <p:cNvSpPr/>
            <p:nvPr>
              <p:custDataLst>
                <p:tags r:id="rId27"/>
              </p:custDataLst>
            </p:nvPr>
          </p:nvSpPr>
          <p:spPr>
            <a:xfrm>
              <a:off x="3209925" y="2438988"/>
              <a:ext cx="200026" cy="18463"/>
            </a:xfrm>
            <a:custGeom>
              <a:avLst/>
              <a:gdLst/>
              <a:ahLst/>
              <a:cxnLst/>
              <a:rect l="0" t="0" r="0" b="0"/>
              <a:pathLst>
                <a:path w="200026" h="18463">
                  <a:moveTo>
                    <a:pt x="0" y="8937"/>
                  </a:moveTo>
                  <a:lnTo>
                    <a:pt x="0" y="8937"/>
                  </a:lnTo>
                  <a:lnTo>
                    <a:pt x="36963" y="7879"/>
                  </a:lnTo>
                  <a:lnTo>
                    <a:pt x="73629" y="2391"/>
                  </a:lnTo>
                  <a:lnTo>
                    <a:pt x="121122" y="0"/>
                  </a:lnTo>
                  <a:lnTo>
                    <a:pt x="141674" y="1790"/>
                  </a:lnTo>
                  <a:lnTo>
                    <a:pt x="200025" y="184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9" name="SMARTInkShape-1132">
              <a:extLst>
                <a:ext uri="{FF2B5EF4-FFF2-40B4-BE49-F238E27FC236}">
                  <a16:creationId xmlns:a16="http://schemas.microsoft.com/office/drawing/2014/main" id="{56D5F04B-1872-2C22-ED8F-33333118CBE2}"/>
                </a:ext>
              </a:extLst>
            </p:cNvPr>
            <p:cNvSpPr/>
            <p:nvPr>
              <p:custDataLst>
                <p:tags r:id="rId28"/>
              </p:custDataLst>
            </p:nvPr>
          </p:nvSpPr>
          <p:spPr>
            <a:xfrm>
              <a:off x="3238500" y="2371725"/>
              <a:ext cx="171451" cy="9526"/>
            </a:xfrm>
            <a:custGeom>
              <a:avLst/>
              <a:gdLst/>
              <a:ahLst/>
              <a:cxnLst/>
              <a:rect l="0" t="0" r="0" b="0"/>
              <a:pathLst>
                <a:path w="171451" h="9526">
                  <a:moveTo>
                    <a:pt x="0" y="0"/>
                  </a:moveTo>
                  <a:lnTo>
                    <a:pt x="0" y="0"/>
                  </a:lnTo>
                  <a:lnTo>
                    <a:pt x="41418" y="0"/>
                  </a:lnTo>
                  <a:lnTo>
                    <a:pt x="67658" y="2822"/>
                  </a:lnTo>
                  <a:lnTo>
                    <a:pt x="110025" y="8201"/>
                  </a:lnTo>
                  <a:lnTo>
                    <a:pt x="154778" y="9447"/>
                  </a:lnTo>
                  <a:lnTo>
                    <a:pt x="17145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3" name="SMARTInkShape-Group299">
            <a:extLst>
              <a:ext uri="{FF2B5EF4-FFF2-40B4-BE49-F238E27FC236}">
                <a16:creationId xmlns:a16="http://schemas.microsoft.com/office/drawing/2014/main" id="{296008C7-BBBD-1DDA-4533-4C072267127D}"/>
              </a:ext>
            </a:extLst>
          </p:cNvPr>
          <p:cNvGrpSpPr/>
          <p:nvPr/>
        </p:nvGrpSpPr>
        <p:grpSpPr>
          <a:xfrm>
            <a:off x="2190750" y="2276963"/>
            <a:ext cx="571501" cy="294788"/>
            <a:chOff x="2190750" y="2276963"/>
            <a:chExt cx="571501" cy="294788"/>
          </a:xfrm>
        </p:grpSpPr>
        <p:sp>
          <p:nvSpPr>
            <p:cNvPr id="251" name="SMARTInkShape-1133">
              <a:extLst>
                <a:ext uri="{FF2B5EF4-FFF2-40B4-BE49-F238E27FC236}">
                  <a16:creationId xmlns:a16="http://schemas.microsoft.com/office/drawing/2014/main" id="{5C2D980C-5BD6-353B-D393-F4F042554498}"/>
                </a:ext>
              </a:extLst>
            </p:cNvPr>
            <p:cNvSpPr/>
            <p:nvPr>
              <p:custDataLst>
                <p:tags r:id="rId24"/>
              </p:custDataLst>
            </p:nvPr>
          </p:nvSpPr>
          <p:spPr>
            <a:xfrm>
              <a:off x="2190750" y="2276963"/>
              <a:ext cx="438151" cy="294788"/>
            </a:xfrm>
            <a:custGeom>
              <a:avLst/>
              <a:gdLst/>
              <a:ahLst/>
              <a:cxnLst/>
              <a:rect l="0" t="0" r="0" b="0"/>
              <a:pathLst>
                <a:path w="438151" h="294788">
                  <a:moveTo>
                    <a:pt x="0" y="294787"/>
                  </a:moveTo>
                  <a:lnTo>
                    <a:pt x="0" y="294787"/>
                  </a:lnTo>
                  <a:lnTo>
                    <a:pt x="0" y="289731"/>
                  </a:lnTo>
                  <a:lnTo>
                    <a:pt x="8663" y="269877"/>
                  </a:lnTo>
                  <a:lnTo>
                    <a:pt x="40704" y="222284"/>
                  </a:lnTo>
                  <a:lnTo>
                    <a:pt x="82221" y="175019"/>
                  </a:lnTo>
                  <a:lnTo>
                    <a:pt x="118339" y="129738"/>
                  </a:lnTo>
                  <a:lnTo>
                    <a:pt x="155651" y="85046"/>
                  </a:lnTo>
                  <a:lnTo>
                    <a:pt x="193121" y="39580"/>
                  </a:lnTo>
                  <a:lnTo>
                    <a:pt x="218633" y="0"/>
                  </a:lnTo>
                  <a:lnTo>
                    <a:pt x="211383" y="8271"/>
                  </a:lnTo>
                  <a:lnTo>
                    <a:pt x="205779" y="17869"/>
                  </a:lnTo>
                  <a:lnTo>
                    <a:pt x="201730" y="40229"/>
                  </a:lnTo>
                  <a:lnTo>
                    <a:pt x="199303" y="81716"/>
                  </a:lnTo>
                  <a:lnTo>
                    <a:pt x="194637" y="106536"/>
                  </a:lnTo>
                  <a:lnTo>
                    <a:pt x="204163" y="152208"/>
                  </a:lnTo>
                  <a:lnTo>
                    <a:pt x="215622" y="168271"/>
                  </a:lnTo>
                  <a:lnTo>
                    <a:pt x="223123" y="175518"/>
                  </a:lnTo>
                  <a:lnTo>
                    <a:pt x="230240" y="179292"/>
                  </a:lnTo>
                  <a:lnTo>
                    <a:pt x="243793" y="180661"/>
                  </a:lnTo>
                  <a:lnTo>
                    <a:pt x="263323" y="175482"/>
                  </a:lnTo>
                  <a:lnTo>
                    <a:pt x="276136" y="164504"/>
                  </a:lnTo>
                  <a:lnTo>
                    <a:pt x="311495" y="120784"/>
                  </a:lnTo>
                  <a:lnTo>
                    <a:pt x="333127" y="73502"/>
                  </a:lnTo>
                  <a:lnTo>
                    <a:pt x="342730" y="29329"/>
                  </a:lnTo>
                  <a:lnTo>
                    <a:pt x="336321" y="53262"/>
                  </a:lnTo>
                  <a:lnTo>
                    <a:pt x="334248" y="91050"/>
                  </a:lnTo>
                  <a:lnTo>
                    <a:pt x="333634" y="128470"/>
                  </a:lnTo>
                  <a:lnTo>
                    <a:pt x="333490" y="149960"/>
                  </a:lnTo>
                  <a:lnTo>
                    <a:pt x="335568" y="158019"/>
                  </a:lnTo>
                  <a:lnTo>
                    <a:pt x="343522" y="169796"/>
                  </a:lnTo>
                  <a:lnTo>
                    <a:pt x="359900" y="182375"/>
                  </a:lnTo>
                  <a:lnTo>
                    <a:pt x="365875" y="183863"/>
                  </a:lnTo>
                  <a:lnTo>
                    <a:pt x="412441" y="177955"/>
                  </a:lnTo>
                  <a:lnTo>
                    <a:pt x="438150" y="17096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2" name="SMARTInkShape-1134">
              <a:extLst>
                <a:ext uri="{FF2B5EF4-FFF2-40B4-BE49-F238E27FC236}">
                  <a16:creationId xmlns:a16="http://schemas.microsoft.com/office/drawing/2014/main" id="{C593CF08-70CB-FE80-CA1C-F69BFC03B28B}"/>
                </a:ext>
              </a:extLst>
            </p:cNvPr>
            <p:cNvSpPr/>
            <p:nvPr>
              <p:custDataLst>
                <p:tags r:id="rId25"/>
              </p:custDataLst>
            </p:nvPr>
          </p:nvSpPr>
          <p:spPr>
            <a:xfrm>
              <a:off x="2686525" y="2366338"/>
              <a:ext cx="75726" cy="180727"/>
            </a:xfrm>
            <a:custGeom>
              <a:avLst/>
              <a:gdLst/>
              <a:ahLst/>
              <a:cxnLst/>
              <a:rect l="0" t="0" r="0" b="0"/>
              <a:pathLst>
                <a:path w="75726" h="180727">
                  <a:moveTo>
                    <a:pt x="56675" y="110162"/>
                  </a:moveTo>
                  <a:lnTo>
                    <a:pt x="56675" y="110162"/>
                  </a:lnTo>
                  <a:lnTo>
                    <a:pt x="56675" y="101961"/>
                  </a:lnTo>
                  <a:lnTo>
                    <a:pt x="51619" y="95973"/>
                  </a:lnTo>
                  <a:lnTo>
                    <a:pt x="46314" y="93272"/>
                  </a:lnTo>
                  <a:lnTo>
                    <a:pt x="43418" y="92552"/>
                  </a:lnTo>
                  <a:lnTo>
                    <a:pt x="40429" y="93130"/>
                  </a:lnTo>
                  <a:lnTo>
                    <a:pt x="34285" y="96595"/>
                  </a:lnTo>
                  <a:lnTo>
                    <a:pt x="16229" y="113989"/>
                  </a:lnTo>
                  <a:lnTo>
                    <a:pt x="4939" y="137111"/>
                  </a:lnTo>
                  <a:lnTo>
                    <a:pt x="238" y="164694"/>
                  </a:lnTo>
                  <a:lnTo>
                    <a:pt x="0" y="168742"/>
                  </a:lnTo>
                  <a:lnTo>
                    <a:pt x="1958" y="172499"/>
                  </a:lnTo>
                  <a:lnTo>
                    <a:pt x="9779" y="179495"/>
                  </a:lnTo>
                  <a:lnTo>
                    <a:pt x="13769" y="180726"/>
                  </a:lnTo>
                  <a:lnTo>
                    <a:pt x="17488" y="180488"/>
                  </a:lnTo>
                  <a:lnTo>
                    <a:pt x="21025" y="179271"/>
                  </a:lnTo>
                  <a:lnTo>
                    <a:pt x="27778" y="172274"/>
                  </a:lnTo>
                  <a:lnTo>
                    <a:pt x="49420" y="137940"/>
                  </a:lnTo>
                  <a:lnTo>
                    <a:pt x="58064" y="102165"/>
                  </a:lnTo>
                  <a:lnTo>
                    <a:pt x="69649" y="55195"/>
                  </a:lnTo>
                  <a:lnTo>
                    <a:pt x="75655" y="7967"/>
                  </a:lnTo>
                  <a:lnTo>
                    <a:pt x="75722" y="0"/>
                  </a:lnTo>
                  <a:lnTo>
                    <a:pt x="75725" y="53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0" name="SMARTInkShape-Group300">
            <a:extLst>
              <a:ext uri="{FF2B5EF4-FFF2-40B4-BE49-F238E27FC236}">
                <a16:creationId xmlns:a16="http://schemas.microsoft.com/office/drawing/2014/main" id="{202BF951-2CDF-B23C-0A3B-326D8765277C}"/>
              </a:ext>
            </a:extLst>
          </p:cNvPr>
          <p:cNvGrpSpPr/>
          <p:nvPr/>
        </p:nvGrpSpPr>
        <p:grpSpPr>
          <a:xfrm>
            <a:off x="904875" y="2181768"/>
            <a:ext cx="723901" cy="340422"/>
            <a:chOff x="904875" y="2181768"/>
            <a:chExt cx="723901" cy="340422"/>
          </a:xfrm>
        </p:grpSpPr>
        <p:sp>
          <p:nvSpPr>
            <p:cNvPr id="254" name="SMARTInkShape-1135">
              <a:extLst>
                <a:ext uri="{FF2B5EF4-FFF2-40B4-BE49-F238E27FC236}">
                  <a16:creationId xmlns:a16="http://schemas.microsoft.com/office/drawing/2014/main" id="{B289423C-E481-95CB-7677-23AAD7D56D2D}"/>
                </a:ext>
              </a:extLst>
            </p:cNvPr>
            <p:cNvSpPr/>
            <p:nvPr>
              <p:custDataLst>
                <p:tags r:id="rId18"/>
              </p:custDataLst>
            </p:nvPr>
          </p:nvSpPr>
          <p:spPr>
            <a:xfrm>
              <a:off x="904875" y="2181768"/>
              <a:ext cx="38066" cy="313783"/>
            </a:xfrm>
            <a:custGeom>
              <a:avLst/>
              <a:gdLst/>
              <a:ahLst/>
              <a:cxnLst/>
              <a:rect l="0" t="0" r="0" b="0"/>
              <a:pathLst>
                <a:path w="38066" h="313783">
                  <a:moveTo>
                    <a:pt x="28575" y="28032"/>
                  </a:moveTo>
                  <a:lnTo>
                    <a:pt x="28575" y="28032"/>
                  </a:lnTo>
                  <a:lnTo>
                    <a:pt x="33632" y="22976"/>
                  </a:lnTo>
                  <a:lnTo>
                    <a:pt x="36114" y="17671"/>
                  </a:lnTo>
                  <a:lnTo>
                    <a:pt x="38065" y="0"/>
                  </a:lnTo>
                  <a:lnTo>
                    <a:pt x="37040" y="40645"/>
                  </a:lnTo>
                  <a:lnTo>
                    <a:pt x="30495" y="75396"/>
                  </a:lnTo>
                  <a:lnTo>
                    <a:pt x="22911" y="116620"/>
                  </a:lnTo>
                  <a:lnTo>
                    <a:pt x="16991" y="162888"/>
                  </a:lnTo>
                  <a:lnTo>
                    <a:pt x="11737" y="199928"/>
                  </a:lnTo>
                  <a:lnTo>
                    <a:pt x="7358" y="237714"/>
                  </a:lnTo>
                  <a:lnTo>
                    <a:pt x="1453" y="278295"/>
                  </a:lnTo>
                  <a:lnTo>
                    <a:pt x="0" y="3137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5" name="SMARTInkShape-1136">
              <a:extLst>
                <a:ext uri="{FF2B5EF4-FFF2-40B4-BE49-F238E27FC236}">
                  <a16:creationId xmlns:a16="http://schemas.microsoft.com/office/drawing/2014/main" id="{288B7E07-3C42-F1D9-42E3-24CF46656904}"/>
                </a:ext>
              </a:extLst>
            </p:cNvPr>
            <p:cNvSpPr/>
            <p:nvPr>
              <p:custDataLst>
                <p:tags r:id="rId19"/>
              </p:custDataLst>
            </p:nvPr>
          </p:nvSpPr>
          <p:spPr>
            <a:xfrm>
              <a:off x="1019175" y="2221782"/>
              <a:ext cx="47626" cy="273769"/>
            </a:xfrm>
            <a:custGeom>
              <a:avLst/>
              <a:gdLst/>
              <a:ahLst/>
              <a:cxnLst/>
              <a:rect l="0" t="0" r="0" b="0"/>
              <a:pathLst>
                <a:path w="47626" h="273769">
                  <a:moveTo>
                    <a:pt x="0" y="54693"/>
                  </a:moveTo>
                  <a:lnTo>
                    <a:pt x="0" y="54693"/>
                  </a:lnTo>
                  <a:lnTo>
                    <a:pt x="11759" y="9983"/>
                  </a:lnTo>
                  <a:lnTo>
                    <a:pt x="17610" y="0"/>
                  </a:lnTo>
                  <a:lnTo>
                    <a:pt x="18090" y="240"/>
                  </a:lnTo>
                  <a:lnTo>
                    <a:pt x="18623" y="3328"/>
                  </a:lnTo>
                  <a:lnTo>
                    <a:pt x="18994" y="50842"/>
                  </a:lnTo>
                  <a:lnTo>
                    <a:pt x="19033" y="94474"/>
                  </a:lnTo>
                  <a:lnTo>
                    <a:pt x="21867" y="132449"/>
                  </a:lnTo>
                  <a:lnTo>
                    <a:pt x="27986" y="177818"/>
                  </a:lnTo>
                  <a:lnTo>
                    <a:pt x="29556" y="223268"/>
                  </a:lnTo>
                  <a:lnTo>
                    <a:pt x="47625" y="27376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6" name="SMARTInkShape-1137">
              <a:extLst>
                <a:ext uri="{FF2B5EF4-FFF2-40B4-BE49-F238E27FC236}">
                  <a16:creationId xmlns:a16="http://schemas.microsoft.com/office/drawing/2014/main" id="{05F10257-3A1E-A087-337C-1C4DE27B81C8}"/>
                </a:ext>
              </a:extLst>
            </p:cNvPr>
            <p:cNvSpPr/>
            <p:nvPr>
              <p:custDataLst>
                <p:tags r:id="rId20"/>
              </p:custDataLst>
            </p:nvPr>
          </p:nvSpPr>
          <p:spPr>
            <a:xfrm>
              <a:off x="942975" y="2402016"/>
              <a:ext cx="123826" cy="17335"/>
            </a:xfrm>
            <a:custGeom>
              <a:avLst/>
              <a:gdLst/>
              <a:ahLst/>
              <a:cxnLst/>
              <a:rect l="0" t="0" r="0" b="0"/>
              <a:pathLst>
                <a:path w="123826" h="17335">
                  <a:moveTo>
                    <a:pt x="0" y="17334"/>
                  </a:moveTo>
                  <a:lnTo>
                    <a:pt x="0" y="17334"/>
                  </a:lnTo>
                  <a:lnTo>
                    <a:pt x="5057" y="17334"/>
                  </a:lnTo>
                  <a:lnTo>
                    <a:pt x="48303" y="2146"/>
                  </a:lnTo>
                  <a:lnTo>
                    <a:pt x="62390" y="0"/>
                  </a:lnTo>
                  <a:lnTo>
                    <a:pt x="123825" y="78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7" name="SMARTInkShape-1138">
              <a:extLst>
                <a:ext uri="{FF2B5EF4-FFF2-40B4-BE49-F238E27FC236}">
                  <a16:creationId xmlns:a16="http://schemas.microsoft.com/office/drawing/2014/main" id="{055D0B51-0A5E-6632-F102-142C5D772A22}"/>
                </a:ext>
              </a:extLst>
            </p:cNvPr>
            <p:cNvSpPr/>
            <p:nvPr>
              <p:custDataLst>
                <p:tags r:id="rId21"/>
              </p:custDataLst>
            </p:nvPr>
          </p:nvSpPr>
          <p:spPr>
            <a:xfrm>
              <a:off x="1200469" y="2428992"/>
              <a:ext cx="218757" cy="93198"/>
            </a:xfrm>
            <a:custGeom>
              <a:avLst/>
              <a:gdLst/>
              <a:ahLst/>
              <a:cxnLst/>
              <a:rect l="0" t="0" r="0" b="0"/>
              <a:pathLst>
                <a:path w="218757" h="93198">
                  <a:moveTo>
                    <a:pt x="85406" y="18933"/>
                  </a:moveTo>
                  <a:lnTo>
                    <a:pt x="85406" y="18933"/>
                  </a:lnTo>
                  <a:lnTo>
                    <a:pt x="90463" y="18933"/>
                  </a:lnTo>
                  <a:lnTo>
                    <a:pt x="91952" y="17875"/>
                  </a:lnTo>
                  <a:lnTo>
                    <a:pt x="92945" y="16111"/>
                  </a:lnTo>
                  <a:lnTo>
                    <a:pt x="94538" y="10732"/>
                  </a:lnTo>
                  <a:lnTo>
                    <a:pt x="93611" y="10291"/>
                  </a:lnTo>
                  <a:lnTo>
                    <a:pt x="86695" y="9524"/>
                  </a:lnTo>
                  <a:lnTo>
                    <a:pt x="85979" y="6637"/>
                  </a:lnTo>
                  <a:lnTo>
                    <a:pt x="85788" y="4386"/>
                  </a:lnTo>
                  <a:lnTo>
                    <a:pt x="84603" y="2885"/>
                  </a:lnTo>
                  <a:lnTo>
                    <a:pt x="80463" y="1217"/>
                  </a:lnTo>
                  <a:lnTo>
                    <a:pt x="57969" y="0"/>
                  </a:lnTo>
                  <a:lnTo>
                    <a:pt x="49223" y="2757"/>
                  </a:lnTo>
                  <a:lnTo>
                    <a:pt x="24079" y="18253"/>
                  </a:lnTo>
                  <a:lnTo>
                    <a:pt x="7851" y="39546"/>
                  </a:lnTo>
                  <a:lnTo>
                    <a:pt x="1295" y="63418"/>
                  </a:lnTo>
                  <a:lnTo>
                    <a:pt x="0" y="78637"/>
                  </a:lnTo>
                  <a:lnTo>
                    <a:pt x="2010" y="82019"/>
                  </a:lnTo>
                  <a:lnTo>
                    <a:pt x="9889" y="88599"/>
                  </a:lnTo>
                  <a:lnTo>
                    <a:pt x="17623" y="92229"/>
                  </a:lnTo>
                  <a:lnTo>
                    <a:pt x="21168" y="93197"/>
                  </a:lnTo>
                  <a:lnTo>
                    <a:pt x="24588" y="92784"/>
                  </a:lnTo>
                  <a:lnTo>
                    <a:pt x="31212" y="89503"/>
                  </a:lnTo>
                  <a:lnTo>
                    <a:pt x="71819" y="48785"/>
                  </a:lnTo>
                  <a:lnTo>
                    <a:pt x="84074" y="20914"/>
                  </a:lnTo>
                  <a:lnTo>
                    <a:pt x="85231" y="11133"/>
                  </a:lnTo>
                  <a:lnTo>
                    <a:pt x="86464" y="54075"/>
                  </a:lnTo>
                  <a:lnTo>
                    <a:pt x="93010" y="69680"/>
                  </a:lnTo>
                  <a:lnTo>
                    <a:pt x="98663" y="77823"/>
                  </a:lnTo>
                  <a:lnTo>
                    <a:pt x="112853" y="88358"/>
                  </a:lnTo>
                  <a:lnTo>
                    <a:pt x="117462" y="89558"/>
                  </a:lnTo>
                  <a:lnTo>
                    <a:pt x="121593" y="89300"/>
                  </a:lnTo>
                  <a:lnTo>
                    <a:pt x="132583" y="86094"/>
                  </a:lnTo>
                  <a:lnTo>
                    <a:pt x="175581" y="85612"/>
                  </a:lnTo>
                  <a:lnTo>
                    <a:pt x="192676" y="84551"/>
                  </a:lnTo>
                  <a:lnTo>
                    <a:pt x="218756" y="760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8" name="SMARTInkShape-1139">
              <a:extLst>
                <a:ext uri="{FF2B5EF4-FFF2-40B4-BE49-F238E27FC236}">
                  <a16:creationId xmlns:a16="http://schemas.microsoft.com/office/drawing/2014/main" id="{C32D4ACF-3903-67D0-E2D2-188529AEF573}"/>
                </a:ext>
              </a:extLst>
            </p:cNvPr>
            <p:cNvSpPr/>
            <p:nvPr>
              <p:custDataLst>
                <p:tags r:id="rId22"/>
              </p:custDataLst>
            </p:nvPr>
          </p:nvSpPr>
          <p:spPr>
            <a:xfrm>
              <a:off x="1562100" y="2333625"/>
              <a:ext cx="28576" cy="28576"/>
            </a:xfrm>
            <a:custGeom>
              <a:avLst/>
              <a:gdLst/>
              <a:ahLst/>
              <a:cxnLst/>
              <a:rect l="0" t="0" r="0" b="0"/>
              <a:pathLst>
                <a:path w="28576" h="28576">
                  <a:moveTo>
                    <a:pt x="0" y="28575"/>
                  </a:moveTo>
                  <a:lnTo>
                    <a:pt x="0" y="28575"/>
                  </a:lnTo>
                  <a:lnTo>
                    <a:pt x="9701" y="10232"/>
                  </a:lnTo>
                  <a:lnTo>
                    <a:pt x="14189" y="5253"/>
                  </a:lnTo>
                  <a:lnTo>
                    <a:pt x="285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SMARTInkShape-1140">
              <a:extLst>
                <a:ext uri="{FF2B5EF4-FFF2-40B4-BE49-F238E27FC236}">
                  <a16:creationId xmlns:a16="http://schemas.microsoft.com/office/drawing/2014/main" id="{ACDD3686-AB6F-3DFE-4D47-7FDE837D410B}"/>
                </a:ext>
              </a:extLst>
            </p:cNvPr>
            <p:cNvSpPr/>
            <p:nvPr>
              <p:custDataLst>
                <p:tags r:id="rId23"/>
              </p:custDataLst>
            </p:nvPr>
          </p:nvSpPr>
          <p:spPr>
            <a:xfrm>
              <a:off x="1609725" y="2457450"/>
              <a:ext cx="19051" cy="1"/>
            </a:xfrm>
            <a:custGeom>
              <a:avLst/>
              <a:gdLst/>
              <a:ahLst/>
              <a:cxnLst/>
              <a:rect l="0" t="0" r="0" b="0"/>
              <a:pathLst>
                <a:path w="19051" h="1">
                  <a:moveTo>
                    <a:pt x="0" y="0"/>
                  </a:moveTo>
                  <a:lnTo>
                    <a:pt x="0" y="0"/>
                  </a:lnTo>
                  <a:lnTo>
                    <a:pt x="190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1" name="SMARTInkShape-1141">
            <a:extLst>
              <a:ext uri="{FF2B5EF4-FFF2-40B4-BE49-F238E27FC236}">
                <a16:creationId xmlns:a16="http://schemas.microsoft.com/office/drawing/2014/main" id="{0AAC1AE7-7F86-BFFC-BD13-C82845EA381B}"/>
              </a:ext>
            </a:extLst>
          </p:cNvPr>
          <p:cNvSpPr/>
          <p:nvPr>
            <p:custDataLst>
              <p:tags r:id="rId7"/>
            </p:custDataLst>
          </p:nvPr>
        </p:nvSpPr>
        <p:spPr>
          <a:xfrm>
            <a:off x="3620509" y="1420008"/>
            <a:ext cx="194756" cy="211638"/>
          </a:xfrm>
          <a:custGeom>
            <a:avLst/>
            <a:gdLst/>
            <a:ahLst/>
            <a:cxnLst/>
            <a:rect l="0" t="0" r="0" b="0"/>
            <a:pathLst>
              <a:path w="194756" h="211638">
                <a:moveTo>
                  <a:pt x="132341" y="65892"/>
                </a:moveTo>
                <a:lnTo>
                  <a:pt x="132341" y="65892"/>
                </a:lnTo>
                <a:lnTo>
                  <a:pt x="124802" y="47992"/>
                </a:lnTo>
                <a:lnTo>
                  <a:pt x="122020" y="31118"/>
                </a:lnTo>
                <a:lnTo>
                  <a:pt x="117876" y="24684"/>
                </a:lnTo>
                <a:lnTo>
                  <a:pt x="114231" y="22545"/>
                </a:lnTo>
                <a:lnTo>
                  <a:pt x="98988" y="19534"/>
                </a:lnTo>
                <a:lnTo>
                  <a:pt x="80007" y="19701"/>
                </a:lnTo>
                <a:lnTo>
                  <a:pt x="63573" y="23490"/>
                </a:lnTo>
                <a:lnTo>
                  <a:pt x="41528" y="36631"/>
                </a:lnTo>
                <a:lnTo>
                  <a:pt x="10478" y="77517"/>
                </a:lnTo>
                <a:lnTo>
                  <a:pt x="4097" y="95400"/>
                </a:lnTo>
                <a:lnTo>
                  <a:pt x="0" y="142864"/>
                </a:lnTo>
                <a:lnTo>
                  <a:pt x="5084" y="163955"/>
                </a:lnTo>
                <a:lnTo>
                  <a:pt x="15457" y="180384"/>
                </a:lnTo>
                <a:lnTo>
                  <a:pt x="39148" y="200475"/>
                </a:lnTo>
                <a:lnTo>
                  <a:pt x="57055" y="209668"/>
                </a:lnTo>
                <a:lnTo>
                  <a:pt x="78420" y="211637"/>
                </a:lnTo>
                <a:lnTo>
                  <a:pt x="111459" y="209334"/>
                </a:lnTo>
                <a:lnTo>
                  <a:pt x="143386" y="193670"/>
                </a:lnTo>
                <a:lnTo>
                  <a:pt x="161591" y="182302"/>
                </a:lnTo>
                <a:lnTo>
                  <a:pt x="184634" y="148832"/>
                </a:lnTo>
                <a:lnTo>
                  <a:pt x="194755" y="115514"/>
                </a:lnTo>
                <a:lnTo>
                  <a:pt x="190570" y="69265"/>
                </a:lnTo>
                <a:lnTo>
                  <a:pt x="185384" y="48341"/>
                </a:lnTo>
                <a:lnTo>
                  <a:pt x="173908" y="31281"/>
                </a:lnTo>
                <a:lnTo>
                  <a:pt x="150782" y="8138"/>
                </a:lnTo>
                <a:lnTo>
                  <a:pt x="137362" y="3182"/>
                </a:lnTo>
                <a:lnTo>
                  <a:pt x="107933" y="0"/>
                </a:lnTo>
                <a:lnTo>
                  <a:pt x="65666" y="1826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4" name="SMARTInkShape-Group302">
            <a:extLst>
              <a:ext uri="{FF2B5EF4-FFF2-40B4-BE49-F238E27FC236}">
                <a16:creationId xmlns:a16="http://schemas.microsoft.com/office/drawing/2014/main" id="{822B6272-FC7E-C4D1-DC94-ECF1D5EB2BAA}"/>
              </a:ext>
            </a:extLst>
          </p:cNvPr>
          <p:cNvGrpSpPr/>
          <p:nvPr/>
        </p:nvGrpSpPr>
        <p:grpSpPr>
          <a:xfrm>
            <a:off x="3067050" y="1514475"/>
            <a:ext cx="171451" cy="66676"/>
            <a:chOff x="3067050" y="1514475"/>
            <a:chExt cx="171451" cy="66676"/>
          </a:xfrm>
        </p:grpSpPr>
        <p:sp>
          <p:nvSpPr>
            <p:cNvPr id="262" name="SMARTInkShape-1142">
              <a:extLst>
                <a:ext uri="{FF2B5EF4-FFF2-40B4-BE49-F238E27FC236}">
                  <a16:creationId xmlns:a16="http://schemas.microsoft.com/office/drawing/2014/main" id="{61F63903-C08E-A522-DC3C-D3BAB376BAD3}"/>
                </a:ext>
              </a:extLst>
            </p:cNvPr>
            <p:cNvSpPr/>
            <p:nvPr>
              <p:custDataLst>
                <p:tags r:id="rId16"/>
              </p:custDataLst>
            </p:nvPr>
          </p:nvSpPr>
          <p:spPr>
            <a:xfrm>
              <a:off x="3067050" y="1514475"/>
              <a:ext cx="123826" cy="9526"/>
            </a:xfrm>
            <a:custGeom>
              <a:avLst/>
              <a:gdLst/>
              <a:ahLst/>
              <a:cxnLst/>
              <a:rect l="0" t="0" r="0" b="0"/>
              <a:pathLst>
                <a:path w="123826" h="9526">
                  <a:moveTo>
                    <a:pt x="0" y="9525"/>
                  </a:moveTo>
                  <a:lnTo>
                    <a:pt x="0" y="9525"/>
                  </a:lnTo>
                  <a:lnTo>
                    <a:pt x="10113" y="9525"/>
                  </a:lnTo>
                  <a:lnTo>
                    <a:pt x="17900" y="6703"/>
                  </a:lnTo>
                  <a:lnTo>
                    <a:pt x="21459" y="4469"/>
                  </a:lnTo>
                  <a:lnTo>
                    <a:pt x="36579" y="1324"/>
                  </a:lnTo>
                  <a:lnTo>
                    <a:pt x="79472" y="78"/>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3" name="SMARTInkShape-1143">
              <a:extLst>
                <a:ext uri="{FF2B5EF4-FFF2-40B4-BE49-F238E27FC236}">
                  <a16:creationId xmlns:a16="http://schemas.microsoft.com/office/drawing/2014/main" id="{C4886FEC-9131-9E1D-79D9-44CBED4E543F}"/>
                </a:ext>
              </a:extLst>
            </p:cNvPr>
            <p:cNvSpPr/>
            <p:nvPr>
              <p:custDataLst>
                <p:tags r:id="rId17"/>
              </p:custDataLst>
            </p:nvPr>
          </p:nvSpPr>
          <p:spPr>
            <a:xfrm>
              <a:off x="3095625" y="1562493"/>
              <a:ext cx="142876" cy="18658"/>
            </a:xfrm>
            <a:custGeom>
              <a:avLst/>
              <a:gdLst/>
              <a:ahLst/>
              <a:cxnLst/>
              <a:rect l="0" t="0" r="0" b="0"/>
              <a:pathLst>
                <a:path w="142876" h="18658">
                  <a:moveTo>
                    <a:pt x="0" y="9132"/>
                  </a:moveTo>
                  <a:lnTo>
                    <a:pt x="0" y="9132"/>
                  </a:lnTo>
                  <a:lnTo>
                    <a:pt x="40434" y="6310"/>
                  </a:lnTo>
                  <a:lnTo>
                    <a:pt x="83453" y="0"/>
                  </a:lnTo>
                  <a:lnTo>
                    <a:pt x="101868" y="4780"/>
                  </a:lnTo>
                  <a:lnTo>
                    <a:pt x="142875" y="186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7" name="SMARTInkShape-Group303">
            <a:extLst>
              <a:ext uri="{FF2B5EF4-FFF2-40B4-BE49-F238E27FC236}">
                <a16:creationId xmlns:a16="http://schemas.microsoft.com/office/drawing/2014/main" id="{A914AA60-12F0-4801-149F-EEA3866D7744}"/>
              </a:ext>
            </a:extLst>
          </p:cNvPr>
          <p:cNvGrpSpPr/>
          <p:nvPr/>
        </p:nvGrpSpPr>
        <p:grpSpPr>
          <a:xfrm>
            <a:off x="2000250" y="1420929"/>
            <a:ext cx="613755" cy="350722"/>
            <a:chOff x="2000250" y="1420929"/>
            <a:chExt cx="613755" cy="350722"/>
          </a:xfrm>
        </p:grpSpPr>
        <p:sp>
          <p:nvSpPr>
            <p:cNvPr id="265" name="SMARTInkShape-1144">
              <a:extLst>
                <a:ext uri="{FF2B5EF4-FFF2-40B4-BE49-F238E27FC236}">
                  <a16:creationId xmlns:a16="http://schemas.microsoft.com/office/drawing/2014/main" id="{1FE3AE5C-1089-338E-358C-89A0F4E017DF}"/>
                </a:ext>
              </a:extLst>
            </p:cNvPr>
            <p:cNvSpPr/>
            <p:nvPr>
              <p:custDataLst>
                <p:tags r:id="rId14"/>
              </p:custDataLst>
            </p:nvPr>
          </p:nvSpPr>
          <p:spPr>
            <a:xfrm>
              <a:off x="2000250" y="1420929"/>
              <a:ext cx="417752" cy="350722"/>
            </a:xfrm>
            <a:custGeom>
              <a:avLst/>
              <a:gdLst/>
              <a:ahLst/>
              <a:cxnLst/>
              <a:rect l="0" t="0" r="0" b="0"/>
              <a:pathLst>
                <a:path w="417752" h="350722">
                  <a:moveTo>
                    <a:pt x="0" y="350721"/>
                  </a:moveTo>
                  <a:lnTo>
                    <a:pt x="0" y="350721"/>
                  </a:lnTo>
                  <a:lnTo>
                    <a:pt x="1058" y="341000"/>
                  </a:lnTo>
                  <a:lnTo>
                    <a:pt x="13183" y="310701"/>
                  </a:lnTo>
                  <a:lnTo>
                    <a:pt x="41757" y="265802"/>
                  </a:lnTo>
                  <a:lnTo>
                    <a:pt x="82931" y="220426"/>
                  </a:lnTo>
                  <a:lnTo>
                    <a:pt x="91891" y="209204"/>
                  </a:lnTo>
                  <a:lnTo>
                    <a:pt x="121044" y="165665"/>
                  </a:lnTo>
                  <a:lnTo>
                    <a:pt x="139582" y="124294"/>
                  </a:lnTo>
                  <a:lnTo>
                    <a:pt x="162529" y="84450"/>
                  </a:lnTo>
                  <a:lnTo>
                    <a:pt x="186150" y="37511"/>
                  </a:lnTo>
                  <a:lnTo>
                    <a:pt x="198668" y="9648"/>
                  </a:lnTo>
                  <a:lnTo>
                    <a:pt x="199846" y="0"/>
                  </a:lnTo>
                  <a:lnTo>
                    <a:pt x="199972" y="3857"/>
                  </a:lnTo>
                  <a:lnTo>
                    <a:pt x="186763" y="49157"/>
                  </a:lnTo>
                  <a:lnTo>
                    <a:pt x="177633" y="87214"/>
                  </a:lnTo>
                  <a:lnTo>
                    <a:pt x="173730" y="131453"/>
                  </a:lnTo>
                  <a:lnTo>
                    <a:pt x="179812" y="177194"/>
                  </a:lnTo>
                  <a:lnTo>
                    <a:pt x="186103" y="189284"/>
                  </a:lnTo>
                  <a:lnTo>
                    <a:pt x="190743" y="195471"/>
                  </a:lnTo>
                  <a:lnTo>
                    <a:pt x="201544" y="202346"/>
                  </a:lnTo>
                  <a:lnTo>
                    <a:pt x="207388" y="204179"/>
                  </a:lnTo>
                  <a:lnTo>
                    <a:pt x="235838" y="201703"/>
                  </a:lnTo>
                  <a:lnTo>
                    <a:pt x="253336" y="191357"/>
                  </a:lnTo>
                  <a:lnTo>
                    <a:pt x="268169" y="174060"/>
                  </a:lnTo>
                  <a:lnTo>
                    <a:pt x="294938" y="128304"/>
                  </a:lnTo>
                  <a:lnTo>
                    <a:pt x="305709" y="112169"/>
                  </a:lnTo>
                  <a:lnTo>
                    <a:pt x="318247" y="67920"/>
                  </a:lnTo>
                  <a:lnTo>
                    <a:pt x="332164" y="24416"/>
                  </a:lnTo>
                  <a:lnTo>
                    <a:pt x="333215" y="10215"/>
                  </a:lnTo>
                  <a:lnTo>
                    <a:pt x="332285" y="24561"/>
                  </a:lnTo>
                  <a:lnTo>
                    <a:pt x="320113" y="70978"/>
                  </a:lnTo>
                  <a:lnTo>
                    <a:pt x="315468" y="117389"/>
                  </a:lnTo>
                  <a:lnTo>
                    <a:pt x="314833" y="134482"/>
                  </a:lnTo>
                  <a:lnTo>
                    <a:pt x="320195" y="149134"/>
                  </a:lnTo>
                  <a:lnTo>
                    <a:pt x="324589" y="156005"/>
                  </a:lnTo>
                  <a:lnTo>
                    <a:pt x="337937" y="166461"/>
                  </a:lnTo>
                  <a:lnTo>
                    <a:pt x="362263" y="176741"/>
                  </a:lnTo>
                  <a:lnTo>
                    <a:pt x="373802" y="178521"/>
                  </a:lnTo>
                  <a:lnTo>
                    <a:pt x="380623" y="176116"/>
                  </a:lnTo>
                  <a:lnTo>
                    <a:pt x="383923" y="173992"/>
                  </a:lnTo>
                  <a:lnTo>
                    <a:pt x="408859" y="169526"/>
                  </a:lnTo>
                  <a:lnTo>
                    <a:pt x="412273" y="167483"/>
                  </a:lnTo>
                  <a:lnTo>
                    <a:pt x="417751" y="161656"/>
                  </a:lnTo>
                  <a:lnTo>
                    <a:pt x="409575" y="16974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6" name="SMARTInkShape-1145">
              <a:extLst>
                <a:ext uri="{FF2B5EF4-FFF2-40B4-BE49-F238E27FC236}">
                  <a16:creationId xmlns:a16="http://schemas.microsoft.com/office/drawing/2014/main" id="{7E5085DC-52A4-2A4D-D1F9-D6AB856837BA}"/>
                </a:ext>
              </a:extLst>
            </p:cNvPr>
            <p:cNvSpPr/>
            <p:nvPr>
              <p:custDataLst>
                <p:tags r:id="rId15"/>
              </p:custDataLst>
            </p:nvPr>
          </p:nvSpPr>
          <p:spPr>
            <a:xfrm>
              <a:off x="2526960" y="1553162"/>
              <a:ext cx="87045" cy="211388"/>
            </a:xfrm>
            <a:custGeom>
              <a:avLst/>
              <a:gdLst/>
              <a:ahLst/>
              <a:cxnLst/>
              <a:rect l="0" t="0" r="0" b="0"/>
              <a:pathLst>
                <a:path w="87045" h="211388">
                  <a:moveTo>
                    <a:pt x="73365" y="132763"/>
                  </a:moveTo>
                  <a:lnTo>
                    <a:pt x="73365" y="132763"/>
                  </a:lnTo>
                  <a:lnTo>
                    <a:pt x="73365" y="124562"/>
                  </a:lnTo>
                  <a:lnTo>
                    <a:pt x="68309" y="118574"/>
                  </a:lnTo>
                  <a:lnTo>
                    <a:pt x="63004" y="115873"/>
                  </a:lnTo>
                  <a:lnTo>
                    <a:pt x="60108" y="115153"/>
                  </a:lnTo>
                  <a:lnTo>
                    <a:pt x="44717" y="106364"/>
                  </a:lnTo>
                  <a:lnTo>
                    <a:pt x="41566" y="105638"/>
                  </a:lnTo>
                  <a:lnTo>
                    <a:pt x="21963" y="114731"/>
                  </a:lnTo>
                  <a:lnTo>
                    <a:pt x="6159" y="125774"/>
                  </a:lnTo>
                  <a:lnTo>
                    <a:pt x="1162" y="138123"/>
                  </a:lnTo>
                  <a:lnTo>
                    <a:pt x="0" y="153137"/>
                  </a:lnTo>
                  <a:lnTo>
                    <a:pt x="3011" y="166865"/>
                  </a:lnTo>
                  <a:lnTo>
                    <a:pt x="24106" y="204046"/>
                  </a:lnTo>
                  <a:lnTo>
                    <a:pt x="27826" y="208860"/>
                  </a:lnTo>
                  <a:lnTo>
                    <a:pt x="31364" y="211011"/>
                  </a:lnTo>
                  <a:lnTo>
                    <a:pt x="34781" y="211387"/>
                  </a:lnTo>
                  <a:lnTo>
                    <a:pt x="52926" y="204385"/>
                  </a:lnTo>
                  <a:lnTo>
                    <a:pt x="61811" y="190348"/>
                  </a:lnTo>
                  <a:lnTo>
                    <a:pt x="72764" y="155822"/>
                  </a:lnTo>
                  <a:lnTo>
                    <a:pt x="82712" y="117723"/>
                  </a:lnTo>
                  <a:lnTo>
                    <a:pt x="87044" y="96445"/>
                  </a:lnTo>
                  <a:lnTo>
                    <a:pt x="84024" y="56915"/>
                  </a:lnTo>
                  <a:lnTo>
                    <a:pt x="82919" y="9443"/>
                  </a:lnTo>
                  <a:lnTo>
                    <a:pt x="82892" y="0"/>
                  </a:lnTo>
                  <a:lnTo>
                    <a:pt x="73365" y="893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4" name="SMARTInkShape-Group304">
            <a:extLst>
              <a:ext uri="{FF2B5EF4-FFF2-40B4-BE49-F238E27FC236}">
                <a16:creationId xmlns:a16="http://schemas.microsoft.com/office/drawing/2014/main" id="{C870A0EF-4024-34B2-73A6-1907FFC9C362}"/>
              </a:ext>
            </a:extLst>
          </p:cNvPr>
          <p:cNvGrpSpPr/>
          <p:nvPr/>
        </p:nvGrpSpPr>
        <p:grpSpPr>
          <a:xfrm>
            <a:off x="876300" y="1362194"/>
            <a:ext cx="619126" cy="311419"/>
            <a:chOff x="876300" y="1362194"/>
            <a:chExt cx="619126" cy="311419"/>
          </a:xfrm>
        </p:grpSpPr>
        <p:sp>
          <p:nvSpPr>
            <p:cNvPr id="268" name="SMARTInkShape-1146">
              <a:extLst>
                <a:ext uri="{FF2B5EF4-FFF2-40B4-BE49-F238E27FC236}">
                  <a16:creationId xmlns:a16="http://schemas.microsoft.com/office/drawing/2014/main" id="{17F0B865-2AA0-992F-FA3A-5F5AA1F35992}"/>
                </a:ext>
              </a:extLst>
            </p:cNvPr>
            <p:cNvSpPr/>
            <p:nvPr>
              <p:custDataLst>
                <p:tags r:id="rId8"/>
              </p:custDataLst>
            </p:nvPr>
          </p:nvSpPr>
          <p:spPr>
            <a:xfrm>
              <a:off x="895526" y="1362194"/>
              <a:ext cx="28008" cy="304682"/>
            </a:xfrm>
            <a:custGeom>
              <a:avLst/>
              <a:gdLst/>
              <a:ahLst/>
              <a:cxnLst/>
              <a:rect l="0" t="0" r="0" b="0"/>
              <a:pathLst>
                <a:path w="28008" h="304682">
                  <a:moveTo>
                    <a:pt x="18874" y="18931"/>
                  </a:moveTo>
                  <a:lnTo>
                    <a:pt x="18874" y="18931"/>
                  </a:lnTo>
                  <a:lnTo>
                    <a:pt x="18874" y="13874"/>
                  </a:lnTo>
                  <a:lnTo>
                    <a:pt x="19932" y="12385"/>
                  </a:lnTo>
                  <a:lnTo>
                    <a:pt x="21696" y="11392"/>
                  </a:lnTo>
                  <a:lnTo>
                    <a:pt x="27075" y="9798"/>
                  </a:lnTo>
                  <a:lnTo>
                    <a:pt x="27811" y="6758"/>
                  </a:lnTo>
                  <a:lnTo>
                    <a:pt x="28007" y="4466"/>
                  </a:lnTo>
                  <a:lnTo>
                    <a:pt x="27079" y="2937"/>
                  </a:lnTo>
                  <a:lnTo>
                    <a:pt x="25403" y="1919"/>
                  </a:lnTo>
                  <a:lnTo>
                    <a:pt x="23226" y="1239"/>
                  </a:lnTo>
                  <a:lnTo>
                    <a:pt x="22834" y="787"/>
                  </a:lnTo>
                  <a:lnTo>
                    <a:pt x="23631" y="485"/>
                  </a:lnTo>
                  <a:lnTo>
                    <a:pt x="25220" y="283"/>
                  </a:lnTo>
                  <a:lnTo>
                    <a:pt x="25221" y="149"/>
                  </a:lnTo>
                  <a:lnTo>
                    <a:pt x="22401" y="0"/>
                  </a:lnTo>
                  <a:lnTo>
                    <a:pt x="16516" y="38519"/>
                  </a:lnTo>
                  <a:lnTo>
                    <a:pt x="11473" y="72360"/>
                  </a:lnTo>
                  <a:lnTo>
                    <a:pt x="9979" y="115901"/>
                  </a:lnTo>
                  <a:lnTo>
                    <a:pt x="9473" y="162851"/>
                  </a:lnTo>
                  <a:lnTo>
                    <a:pt x="1159" y="208935"/>
                  </a:lnTo>
                  <a:lnTo>
                    <a:pt x="0" y="256259"/>
                  </a:lnTo>
                  <a:lnTo>
                    <a:pt x="2698" y="282573"/>
                  </a:lnTo>
                  <a:lnTo>
                    <a:pt x="9349" y="3046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9" name="SMARTInkShape-1147">
              <a:extLst>
                <a:ext uri="{FF2B5EF4-FFF2-40B4-BE49-F238E27FC236}">
                  <a16:creationId xmlns:a16="http://schemas.microsoft.com/office/drawing/2014/main" id="{DF770EBE-E938-3CE7-E55B-2741AB4C885B}"/>
                </a:ext>
              </a:extLst>
            </p:cNvPr>
            <p:cNvSpPr/>
            <p:nvPr>
              <p:custDataLst>
                <p:tags r:id="rId9"/>
              </p:custDataLst>
            </p:nvPr>
          </p:nvSpPr>
          <p:spPr>
            <a:xfrm>
              <a:off x="1019175" y="1402676"/>
              <a:ext cx="28576" cy="254675"/>
            </a:xfrm>
            <a:custGeom>
              <a:avLst/>
              <a:gdLst/>
              <a:ahLst/>
              <a:cxnLst/>
              <a:rect l="0" t="0" r="0" b="0"/>
              <a:pathLst>
                <a:path w="28576" h="254675">
                  <a:moveTo>
                    <a:pt x="0" y="35599"/>
                  </a:moveTo>
                  <a:lnTo>
                    <a:pt x="0" y="35599"/>
                  </a:lnTo>
                  <a:lnTo>
                    <a:pt x="0" y="0"/>
                  </a:lnTo>
                  <a:lnTo>
                    <a:pt x="1058" y="225"/>
                  </a:lnTo>
                  <a:lnTo>
                    <a:pt x="5057" y="3296"/>
                  </a:lnTo>
                  <a:lnTo>
                    <a:pt x="7539" y="11012"/>
                  </a:lnTo>
                  <a:lnTo>
                    <a:pt x="9264" y="49020"/>
                  </a:lnTo>
                  <a:lnTo>
                    <a:pt x="9473" y="95831"/>
                  </a:lnTo>
                  <a:lnTo>
                    <a:pt x="9515" y="136514"/>
                  </a:lnTo>
                  <a:lnTo>
                    <a:pt x="9522" y="172862"/>
                  </a:lnTo>
                  <a:lnTo>
                    <a:pt x="16070" y="214407"/>
                  </a:lnTo>
                  <a:lnTo>
                    <a:pt x="19226" y="236158"/>
                  </a:lnTo>
                  <a:lnTo>
                    <a:pt x="28575" y="2546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0" name="SMARTInkShape-1148">
              <a:extLst>
                <a:ext uri="{FF2B5EF4-FFF2-40B4-BE49-F238E27FC236}">
                  <a16:creationId xmlns:a16="http://schemas.microsoft.com/office/drawing/2014/main" id="{62970D88-A667-60E0-F976-0D8E9E7AE127}"/>
                </a:ext>
              </a:extLst>
            </p:cNvPr>
            <p:cNvSpPr/>
            <p:nvPr>
              <p:custDataLst>
                <p:tags r:id="rId10"/>
              </p:custDataLst>
            </p:nvPr>
          </p:nvSpPr>
          <p:spPr>
            <a:xfrm>
              <a:off x="876300" y="1553481"/>
              <a:ext cx="161926" cy="18145"/>
            </a:xfrm>
            <a:custGeom>
              <a:avLst/>
              <a:gdLst/>
              <a:ahLst/>
              <a:cxnLst/>
              <a:rect l="0" t="0" r="0" b="0"/>
              <a:pathLst>
                <a:path w="161926" h="18145">
                  <a:moveTo>
                    <a:pt x="0" y="18144"/>
                  </a:moveTo>
                  <a:lnTo>
                    <a:pt x="0" y="18144"/>
                  </a:lnTo>
                  <a:lnTo>
                    <a:pt x="0" y="13088"/>
                  </a:lnTo>
                  <a:lnTo>
                    <a:pt x="3175" y="11598"/>
                  </a:lnTo>
                  <a:lnTo>
                    <a:pt x="50354" y="5971"/>
                  </a:lnTo>
                  <a:lnTo>
                    <a:pt x="89063" y="0"/>
                  </a:lnTo>
                  <a:lnTo>
                    <a:pt x="161925" y="861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1" name="SMARTInkShape-1149">
              <a:extLst>
                <a:ext uri="{FF2B5EF4-FFF2-40B4-BE49-F238E27FC236}">
                  <a16:creationId xmlns:a16="http://schemas.microsoft.com/office/drawing/2014/main" id="{88F7F326-C6E9-CFD8-AF12-B6B20DBAA041}"/>
                </a:ext>
              </a:extLst>
            </p:cNvPr>
            <p:cNvSpPr/>
            <p:nvPr>
              <p:custDataLst>
                <p:tags r:id="rId11"/>
              </p:custDataLst>
            </p:nvPr>
          </p:nvSpPr>
          <p:spPr>
            <a:xfrm>
              <a:off x="1182694" y="1556568"/>
              <a:ext cx="73502" cy="117045"/>
            </a:xfrm>
            <a:custGeom>
              <a:avLst/>
              <a:gdLst/>
              <a:ahLst/>
              <a:cxnLst/>
              <a:rect l="0" t="0" r="0" b="0"/>
              <a:pathLst>
                <a:path w="73502" h="117045">
                  <a:moveTo>
                    <a:pt x="46031" y="62682"/>
                  </a:moveTo>
                  <a:lnTo>
                    <a:pt x="46031" y="62682"/>
                  </a:lnTo>
                  <a:lnTo>
                    <a:pt x="46031" y="44990"/>
                  </a:lnTo>
                  <a:lnTo>
                    <a:pt x="37830" y="35550"/>
                  </a:lnTo>
                  <a:lnTo>
                    <a:pt x="31842" y="34535"/>
                  </a:lnTo>
                  <a:lnTo>
                    <a:pt x="18308" y="44346"/>
                  </a:lnTo>
                  <a:lnTo>
                    <a:pt x="12543" y="52064"/>
                  </a:lnTo>
                  <a:lnTo>
                    <a:pt x="1992" y="77551"/>
                  </a:lnTo>
                  <a:lnTo>
                    <a:pt x="0" y="93632"/>
                  </a:lnTo>
                  <a:lnTo>
                    <a:pt x="1585" y="100249"/>
                  </a:lnTo>
                  <a:lnTo>
                    <a:pt x="8991" y="110423"/>
                  </a:lnTo>
                  <a:lnTo>
                    <a:pt x="19338" y="115650"/>
                  </a:lnTo>
                  <a:lnTo>
                    <a:pt x="25061" y="117044"/>
                  </a:lnTo>
                  <a:lnTo>
                    <a:pt x="37064" y="115771"/>
                  </a:lnTo>
                  <a:lnTo>
                    <a:pt x="43228" y="113950"/>
                  </a:lnTo>
                  <a:lnTo>
                    <a:pt x="55721" y="103459"/>
                  </a:lnTo>
                  <a:lnTo>
                    <a:pt x="62016" y="96217"/>
                  </a:lnTo>
                  <a:lnTo>
                    <a:pt x="69011" y="76881"/>
                  </a:lnTo>
                  <a:lnTo>
                    <a:pt x="73501" y="35030"/>
                  </a:lnTo>
                  <a:lnTo>
                    <a:pt x="69222" y="10862"/>
                  </a:lnTo>
                  <a:lnTo>
                    <a:pt x="66783" y="5910"/>
                  </a:lnTo>
                  <a:lnTo>
                    <a:pt x="64099" y="2609"/>
                  </a:lnTo>
                  <a:lnTo>
                    <a:pt x="61251" y="409"/>
                  </a:lnTo>
                  <a:lnTo>
                    <a:pt x="58294" y="0"/>
                  </a:lnTo>
                  <a:lnTo>
                    <a:pt x="52187" y="2368"/>
                  </a:lnTo>
                  <a:lnTo>
                    <a:pt x="50135" y="4481"/>
                  </a:lnTo>
                  <a:lnTo>
                    <a:pt x="46031" y="1505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2" name="SMARTInkShape-1150">
              <a:extLst>
                <a:ext uri="{FF2B5EF4-FFF2-40B4-BE49-F238E27FC236}">
                  <a16:creationId xmlns:a16="http://schemas.microsoft.com/office/drawing/2014/main" id="{681E66BB-BD11-69DC-4DE0-125FC7360633}"/>
                </a:ext>
              </a:extLst>
            </p:cNvPr>
            <p:cNvSpPr/>
            <p:nvPr>
              <p:custDataLst>
                <p:tags r:id="rId12"/>
              </p:custDataLst>
            </p:nvPr>
          </p:nvSpPr>
          <p:spPr>
            <a:xfrm>
              <a:off x="1457325" y="1485900"/>
              <a:ext cx="9526" cy="28576"/>
            </a:xfrm>
            <a:custGeom>
              <a:avLst/>
              <a:gdLst/>
              <a:ahLst/>
              <a:cxnLst/>
              <a:rect l="0" t="0" r="0" b="0"/>
              <a:pathLst>
                <a:path w="9526" h="28576">
                  <a:moveTo>
                    <a:pt x="0" y="28575"/>
                  </a:moveTo>
                  <a:lnTo>
                    <a:pt x="0" y="28575"/>
                  </a:lnTo>
                  <a:lnTo>
                    <a:pt x="0" y="6185"/>
                  </a:lnTo>
                  <a:lnTo>
                    <a:pt x="1058" y="4123"/>
                  </a:lnTo>
                  <a:lnTo>
                    <a:pt x="2822" y="2749"/>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3" name="SMARTInkShape-1151">
              <a:extLst>
                <a:ext uri="{FF2B5EF4-FFF2-40B4-BE49-F238E27FC236}">
                  <a16:creationId xmlns:a16="http://schemas.microsoft.com/office/drawing/2014/main" id="{7E3ADEDC-1D85-585A-1BC1-AE0A3464A661}"/>
                </a:ext>
              </a:extLst>
            </p:cNvPr>
            <p:cNvSpPr/>
            <p:nvPr>
              <p:custDataLst>
                <p:tags r:id="rId13"/>
              </p:custDataLst>
            </p:nvPr>
          </p:nvSpPr>
          <p:spPr>
            <a:xfrm>
              <a:off x="1485900" y="159067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a:t>
            </a:r>
          </a:p>
        </p:txBody>
      </p:sp>
      <p:sp>
        <p:nvSpPr>
          <p:cNvPr id="3" name="Content Placeholder 2"/>
          <p:cNvSpPr>
            <a:spLocks noGrp="1"/>
          </p:cNvSpPr>
          <p:nvPr>
            <p:ph idx="1"/>
          </p:nvPr>
        </p:nvSpPr>
        <p:spPr/>
        <p:txBody>
          <a:bodyPr/>
          <a:lstStyle/>
          <a:p>
            <a:r>
              <a:rPr lang="en-US" dirty="0"/>
              <a:t>Bull &amp; Bones </a:t>
            </a:r>
            <a:r>
              <a:rPr lang="en-US" dirty="0" err="1"/>
              <a:t>Brewhaus</a:t>
            </a:r>
            <a:r>
              <a:rPr lang="en-US" dirty="0"/>
              <a:t> is a microbrewery that has two restaurants located within 15 miles of each other. The owner of the microbrewery wants to compare the average daily food sales of the two restaurants. To do so, the owner randomly selects 10 days over a five-month period (college football season) and records the daily food sales. The results are </a:t>
            </a:r>
            <a:br>
              <a:rPr lang="en-US" dirty="0"/>
            </a:br>
            <a:r>
              <a:rPr lang="en-US" dirty="0"/>
              <a:t>given in the following table.</a:t>
            </a:r>
          </a:p>
        </p:txBody>
      </p:sp>
      <p:pic>
        <p:nvPicPr>
          <p:cNvPr id="242690" name="Picture 2"/>
          <p:cNvPicPr>
            <a:picLocks noChangeAspect="1" noChangeArrowheads="1"/>
          </p:cNvPicPr>
          <p:nvPr/>
        </p:nvPicPr>
        <p:blipFill>
          <a:blip r:embed="rId6" cstate="print"/>
          <a:srcRect/>
          <a:stretch>
            <a:fillRect/>
          </a:stretch>
        </p:blipFill>
        <p:spPr bwMode="auto">
          <a:xfrm>
            <a:off x="5410200" y="3962400"/>
            <a:ext cx="2905125" cy="1990725"/>
          </a:xfrm>
          <a:prstGeom prst="rect">
            <a:avLst/>
          </a:prstGeom>
          <a:noFill/>
          <a:ln w="9525">
            <a:noFill/>
            <a:miter lim="800000"/>
            <a:headEnd/>
            <a:tailEnd/>
          </a:ln>
        </p:spPr>
      </p:pic>
      <p:sp>
        <p:nvSpPr>
          <p:cNvPr id="16" name="SMARTInkShape-1152">
            <a:extLst>
              <a:ext uri="{FF2B5EF4-FFF2-40B4-BE49-F238E27FC236}">
                <a16:creationId xmlns:a16="http://schemas.microsoft.com/office/drawing/2014/main" id="{4D297B79-F466-56D7-1E37-648CCABF0C76}"/>
              </a:ext>
            </a:extLst>
          </p:cNvPr>
          <p:cNvSpPr/>
          <p:nvPr>
            <p:custDataLst>
              <p:tags r:id="rId1"/>
            </p:custDataLst>
          </p:nvPr>
        </p:nvSpPr>
        <p:spPr>
          <a:xfrm>
            <a:off x="5033795" y="3018706"/>
            <a:ext cx="538331" cy="476953"/>
          </a:xfrm>
          <a:custGeom>
            <a:avLst/>
            <a:gdLst/>
            <a:ahLst/>
            <a:cxnLst/>
            <a:rect l="0" t="0" r="0" b="0"/>
            <a:pathLst>
              <a:path w="538331" h="476953">
                <a:moveTo>
                  <a:pt x="43030" y="57869"/>
                </a:moveTo>
                <a:lnTo>
                  <a:pt x="43030" y="57869"/>
                </a:lnTo>
                <a:lnTo>
                  <a:pt x="43030" y="38856"/>
                </a:lnTo>
                <a:lnTo>
                  <a:pt x="43030" y="43887"/>
                </a:lnTo>
                <a:lnTo>
                  <a:pt x="40208" y="49185"/>
                </a:lnTo>
                <a:lnTo>
                  <a:pt x="37974" y="52080"/>
                </a:lnTo>
                <a:lnTo>
                  <a:pt x="26555" y="90085"/>
                </a:lnTo>
                <a:lnTo>
                  <a:pt x="19433" y="127733"/>
                </a:lnTo>
                <a:lnTo>
                  <a:pt x="15929" y="170880"/>
                </a:lnTo>
                <a:lnTo>
                  <a:pt x="9836" y="207064"/>
                </a:lnTo>
                <a:lnTo>
                  <a:pt x="6384" y="242951"/>
                </a:lnTo>
                <a:lnTo>
                  <a:pt x="5361" y="285451"/>
                </a:lnTo>
                <a:lnTo>
                  <a:pt x="0" y="331558"/>
                </a:lnTo>
                <a:lnTo>
                  <a:pt x="1823" y="373677"/>
                </a:lnTo>
                <a:lnTo>
                  <a:pt x="9066" y="412967"/>
                </a:lnTo>
                <a:lnTo>
                  <a:pt x="13982" y="458053"/>
                </a:lnTo>
                <a:lnTo>
                  <a:pt x="14455" y="476952"/>
                </a:lnTo>
                <a:lnTo>
                  <a:pt x="19511" y="471907"/>
                </a:lnTo>
                <a:lnTo>
                  <a:pt x="27638" y="469428"/>
                </a:lnTo>
                <a:lnTo>
                  <a:pt x="64875" y="461159"/>
                </a:lnTo>
                <a:lnTo>
                  <a:pt x="108062" y="458559"/>
                </a:lnTo>
                <a:lnTo>
                  <a:pt x="143437" y="458109"/>
                </a:lnTo>
                <a:lnTo>
                  <a:pt x="178966" y="455153"/>
                </a:lnTo>
                <a:lnTo>
                  <a:pt x="225103" y="449729"/>
                </a:lnTo>
                <a:lnTo>
                  <a:pt x="264665" y="448790"/>
                </a:lnTo>
                <a:lnTo>
                  <a:pt x="303198" y="448511"/>
                </a:lnTo>
                <a:lnTo>
                  <a:pt x="348956" y="448409"/>
                </a:lnTo>
                <a:lnTo>
                  <a:pt x="393697" y="448394"/>
                </a:lnTo>
                <a:lnTo>
                  <a:pt x="440958" y="448394"/>
                </a:lnTo>
                <a:lnTo>
                  <a:pt x="461699" y="448394"/>
                </a:lnTo>
                <a:lnTo>
                  <a:pt x="462002" y="443337"/>
                </a:lnTo>
                <a:lnTo>
                  <a:pt x="463102" y="441848"/>
                </a:lnTo>
                <a:lnTo>
                  <a:pt x="467149" y="440193"/>
                </a:lnTo>
                <a:lnTo>
                  <a:pt x="468651" y="438693"/>
                </a:lnTo>
                <a:lnTo>
                  <a:pt x="481840" y="393256"/>
                </a:lnTo>
                <a:lnTo>
                  <a:pt x="488954" y="345898"/>
                </a:lnTo>
                <a:lnTo>
                  <a:pt x="497964" y="298365"/>
                </a:lnTo>
                <a:lnTo>
                  <a:pt x="506849" y="260831"/>
                </a:lnTo>
                <a:lnTo>
                  <a:pt x="516511" y="215866"/>
                </a:lnTo>
                <a:lnTo>
                  <a:pt x="523789" y="170806"/>
                </a:lnTo>
                <a:lnTo>
                  <a:pt x="532376" y="131431"/>
                </a:lnTo>
                <a:lnTo>
                  <a:pt x="537808" y="84400"/>
                </a:lnTo>
                <a:lnTo>
                  <a:pt x="538300" y="38013"/>
                </a:lnTo>
                <a:lnTo>
                  <a:pt x="538330" y="21194"/>
                </a:lnTo>
                <a:lnTo>
                  <a:pt x="537272" y="20719"/>
                </a:lnTo>
                <a:lnTo>
                  <a:pt x="533274" y="20191"/>
                </a:lnTo>
                <a:lnTo>
                  <a:pt x="500329" y="25340"/>
                </a:lnTo>
                <a:lnTo>
                  <a:pt x="462150" y="24005"/>
                </a:lnTo>
                <a:lnTo>
                  <a:pt x="443089" y="25885"/>
                </a:lnTo>
                <a:lnTo>
                  <a:pt x="396515" y="21291"/>
                </a:lnTo>
                <a:lnTo>
                  <a:pt x="350966" y="20220"/>
                </a:lnTo>
                <a:lnTo>
                  <a:pt x="310659" y="19903"/>
                </a:lnTo>
                <a:lnTo>
                  <a:pt x="271906" y="19809"/>
                </a:lnTo>
                <a:lnTo>
                  <a:pt x="225145" y="16958"/>
                </a:lnTo>
                <a:lnTo>
                  <a:pt x="186412" y="12170"/>
                </a:lnTo>
                <a:lnTo>
                  <a:pt x="148030" y="6514"/>
                </a:lnTo>
                <a:lnTo>
                  <a:pt x="100835" y="2436"/>
                </a:lnTo>
                <a:lnTo>
                  <a:pt x="63228" y="0"/>
                </a:lnTo>
                <a:lnTo>
                  <a:pt x="43030" y="7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153">
            <a:extLst>
              <a:ext uri="{FF2B5EF4-FFF2-40B4-BE49-F238E27FC236}">
                <a16:creationId xmlns:a16="http://schemas.microsoft.com/office/drawing/2014/main" id="{62FC9E07-ADE3-FFA6-775F-4AFE97FD10AA}"/>
              </a:ext>
            </a:extLst>
          </p:cNvPr>
          <p:cNvSpPr/>
          <p:nvPr>
            <p:custDataLst>
              <p:tags r:id="rId2"/>
            </p:custDataLst>
          </p:nvPr>
        </p:nvSpPr>
        <p:spPr>
          <a:xfrm>
            <a:off x="714375" y="3071087"/>
            <a:ext cx="3028951" cy="43579"/>
          </a:xfrm>
          <a:custGeom>
            <a:avLst/>
            <a:gdLst/>
            <a:ahLst/>
            <a:cxnLst/>
            <a:rect l="0" t="0" r="0" b="0"/>
            <a:pathLst>
              <a:path w="3028951" h="43579">
                <a:moveTo>
                  <a:pt x="0" y="5488"/>
                </a:moveTo>
                <a:lnTo>
                  <a:pt x="0" y="5488"/>
                </a:lnTo>
                <a:lnTo>
                  <a:pt x="40719" y="5488"/>
                </a:lnTo>
                <a:lnTo>
                  <a:pt x="81013" y="5488"/>
                </a:lnTo>
                <a:lnTo>
                  <a:pt x="114192" y="0"/>
                </a:lnTo>
                <a:lnTo>
                  <a:pt x="153849" y="4556"/>
                </a:lnTo>
                <a:lnTo>
                  <a:pt x="198391" y="5304"/>
                </a:lnTo>
                <a:lnTo>
                  <a:pt x="235407" y="5434"/>
                </a:lnTo>
                <a:lnTo>
                  <a:pt x="280196" y="5478"/>
                </a:lnTo>
                <a:lnTo>
                  <a:pt x="325222" y="10543"/>
                </a:lnTo>
                <a:lnTo>
                  <a:pt x="360091" y="13026"/>
                </a:lnTo>
                <a:lnTo>
                  <a:pt x="399224" y="14130"/>
                </a:lnTo>
                <a:lnTo>
                  <a:pt x="437783" y="14621"/>
                </a:lnTo>
                <a:lnTo>
                  <a:pt x="485078" y="14897"/>
                </a:lnTo>
                <a:lnTo>
                  <a:pt x="521096" y="14961"/>
                </a:lnTo>
                <a:lnTo>
                  <a:pt x="558623" y="14990"/>
                </a:lnTo>
                <a:lnTo>
                  <a:pt x="602492" y="15006"/>
                </a:lnTo>
                <a:lnTo>
                  <a:pt x="649118" y="15012"/>
                </a:lnTo>
                <a:lnTo>
                  <a:pt x="686220" y="17835"/>
                </a:lnTo>
                <a:lnTo>
                  <a:pt x="726847" y="22552"/>
                </a:lnTo>
                <a:lnTo>
                  <a:pt x="769576" y="23949"/>
                </a:lnTo>
                <a:lnTo>
                  <a:pt x="811870" y="24363"/>
                </a:lnTo>
                <a:lnTo>
                  <a:pt x="855093" y="24486"/>
                </a:lnTo>
                <a:lnTo>
                  <a:pt x="897533" y="24523"/>
                </a:lnTo>
                <a:lnTo>
                  <a:pt x="940800" y="24533"/>
                </a:lnTo>
                <a:lnTo>
                  <a:pt x="983253" y="24537"/>
                </a:lnTo>
                <a:lnTo>
                  <a:pt x="1026523" y="24538"/>
                </a:lnTo>
                <a:lnTo>
                  <a:pt x="1068978" y="27360"/>
                </a:lnTo>
                <a:lnTo>
                  <a:pt x="1115070" y="32077"/>
                </a:lnTo>
                <a:lnTo>
                  <a:pt x="1159419" y="30652"/>
                </a:lnTo>
                <a:lnTo>
                  <a:pt x="1202193" y="26350"/>
                </a:lnTo>
                <a:lnTo>
                  <a:pt x="1248380" y="27897"/>
                </a:lnTo>
                <a:lnTo>
                  <a:pt x="1280852" y="31323"/>
                </a:lnTo>
                <a:lnTo>
                  <a:pt x="1316451" y="32845"/>
                </a:lnTo>
                <a:lnTo>
                  <a:pt x="1350617" y="33522"/>
                </a:lnTo>
                <a:lnTo>
                  <a:pt x="1384499" y="33822"/>
                </a:lnTo>
                <a:lnTo>
                  <a:pt x="1420725" y="33956"/>
                </a:lnTo>
                <a:lnTo>
                  <a:pt x="1457991" y="31193"/>
                </a:lnTo>
                <a:lnTo>
                  <a:pt x="1495721" y="27496"/>
                </a:lnTo>
                <a:lnTo>
                  <a:pt x="1533657" y="25853"/>
                </a:lnTo>
                <a:lnTo>
                  <a:pt x="1571683" y="25122"/>
                </a:lnTo>
                <a:lnTo>
                  <a:pt x="1609751" y="24798"/>
                </a:lnTo>
                <a:lnTo>
                  <a:pt x="1647836" y="24653"/>
                </a:lnTo>
                <a:lnTo>
                  <a:pt x="1685930" y="24589"/>
                </a:lnTo>
                <a:lnTo>
                  <a:pt x="1725086" y="24561"/>
                </a:lnTo>
                <a:lnTo>
                  <a:pt x="1767183" y="24548"/>
                </a:lnTo>
                <a:lnTo>
                  <a:pt x="1807764" y="24543"/>
                </a:lnTo>
                <a:lnTo>
                  <a:pt x="1846967" y="24540"/>
                </a:lnTo>
                <a:lnTo>
                  <a:pt x="1885558" y="24539"/>
                </a:lnTo>
                <a:lnTo>
                  <a:pt x="1926698" y="24538"/>
                </a:lnTo>
                <a:lnTo>
                  <a:pt x="1968619" y="24538"/>
                </a:lnTo>
                <a:lnTo>
                  <a:pt x="2008417" y="24538"/>
                </a:lnTo>
                <a:lnTo>
                  <a:pt x="2050093" y="27360"/>
                </a:lnTo>
                <a:lnTo>
                  <a:pt x="2093311" y="31084"/>
                </a:lnTo>
                <a:lnTo>
                  <a:pt x="2137213" y="32739"/>
                </a:lnTo>
                <a:lnTo>
                  <a:pt x="2178598" y="33474"/>
                </a:lnTo>
                <a:lnTo>
                  <a:pt x="2219216" y="33802"/>
                </a:lnTo>
                <a:lnTo>
                  <a:pt x="2261963" y="33947"/>
                </a:lnTo>
                <a:lnTo>
                  <a:pt x="2305656" y="34011"/>
                </a:lnTo>
                <a:lnTo>
                  <a:pt x="2348711" y="34040"/>
                </a:lnTo>
                <a:lnTo>
                  <a:pt x="2389013" y="34053"/>
                </a:lnTo>
                <a:lnTo>
                  <a:pt x="2430914" y="36881"/>
                </a:lnTo>
                <a:lnTo>
                  <a:pt x="2474231" y="40607"/>
                </a:lnTo>
                <a:lnTo>
                  <a:pt x="2518177" y="42263"/>
                </a:lnTo>
                <a:lnTo>
                  <a:pt x="2562404" y="42999"/>
                </a:lnTo>
                <a:lnTo>
                  <a:pt x="2605696" y="43326"/>
                </a:lnTo>
                <a:lnTo>
                  <a:pt x="2646104" y="43472"/>
                </a:lnTo>
                <a:lnTo>
                  <a:pt x="2685229" y="43536"/>
                </a:lnTo>
                <a:lnTo>
                  <a:pt x="2722727" y="43565"/>
                </a:lnTo>
                <a:lnTo>
                  <a:pt x="2757031" y="43578"/>
                </a:lnTo>
                <a:lnTo>
                  <a:pt x="2789916" y="40761"/>
                </a:lnTo>
                <a:lnTo>
                  <a:pt x="2835359" y="36048"/>
                </a:lnTo>
                <a:lnTo>
                  <a:pt x="2875634" y="34651"/>
                </a:lnTo>
                <a:lnTo>
                  <a:pt x="2922113" y="34179"/>
                </a:lnTo>
                <a:lnTo>
                  <a:pt x="2968707" y="26539"/>
                </a:lnTo>
                <a:lnTo>
                  <a:pt x="3014157" y="16454"/>
                </a:lnTo>
                <a:lnTo>
                  <a:pt x="3028950" y="150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154">
            <a:extLst>
              <a:ext uri="{FF2B5EF4-FFF2-40B4-BE49-F238E27FC236}">
                <a16:creationId xmlns:a16="http://schemas.microsoft.com/office/drawing/2014/main" id="{B853BF07-2696-34A7-9644-24847C91C171}"/>
              </a:ext>
            </a:extLst>
          </p:cNvPr>
          <p:cNvSpPr/>
          <p:nvPr>
            <p:custDataLst>
              <p:tags r:id="rId3"/>
            </p:custDataLst>
          </p:nvPr>
        </p:nvSpPr>
        <p:spPr>
          <a:xfrm>
            <a:off x="628650" y="2181277"/>
            <a:ext cx="1362076" cy="99863"/>
          </a:xfrm>
          <a:custGeom>
            <a:avLst/>
            <a:gdLst/>
            <a:ahLst/>
            <a:cxnLst/>
            <a:rect l="0" t="0" r="0" b="0"/>
            <a:pathLst>
              <a:path w="1362076" h="99863">
                <a:moveTo>
                  <a:pt x="0" y="85673"/>
                </a:moveTo>
                <a:lnTo>
                  <a:pt x="0" y="85673"/>
                </a:lnTo>
                <a:lnTo>
                  <a:pt x="0" y="93874"/>
                </a:lnTo>
                <a:lnTo>
                  <a:pt x="10113" y="99862"/>
                </a:lnTo>
                <a:lnTo>
                  <a:pt x="23545" y="99740"/>
                </a:lnTo>
                <a:lnTo>
                  <a:pt x="57423" y="96544"/>
                </a:lnTo>
                <a:lnTo>
                  <a:pt x="104856" y="92774"/>
                </a:lnTo>
                <a:lnTo>
                  <a:pt x="152424" y="84955"/>
                </a:lnTo>
                <a:lnTo>
                  <a:pt x="185219" y="79004"/>
                </a:lnTo>
                <a:lnTo>
                  <a:pt x="220961" y="72831"/>
                </a:lnTo>
                <a:lnTo>
                  <a:pt x="260836" y="66560"/>
                </a:lnTo>
                <a:lnTo>
                  <a:pt x="304310" y="61303"/>
                </a:lnTo>
                <a:lnTo>
                  <a:pt x="351855" y="58967"/>
                </a:lnTo>
                <a:lnTo>
                  <a:pt x="376386" y="57286"/>
                </a:lnTo>
                <a:lnTo>
                  <a:pt x="401207" y="55106"/>
                </a:lnTo>
                <a:lnTo>
                  <a:pt x="426222" y="52595"/>
                </a:lnTo>
                <a:lnTo>
                  <a:pt x="452423" y="49863"/>
                </a:lnTo>
                <a:lnTo>
                  <a:pt x="479415" y="46983"/>
                </a:lnTo>
                <a:lnTo>
                  <a:pt x="506935" y="44005"/>
                </a:lnTo>
                <a:lnTo>
                  <a:pt x="534807" y="42019"/>
                </a:lnTo>
                <a:lnTo>
                  <a:pt x="562913" y="40695"/>
                </a:lnTo>
                <a:lnTo>
                  <a:pt x="591175" y="39813"/>
                </a:lnTo>
                <a:lnTo>
                  <a:pt x="618483" y="38166"/>
                </a:lnTo>
                <a:lnTo>
                  <a:pt x="645155" y="36010"/>
                </a:lnTo>
                <a:lnTo>
                  <a:pt x="671403" y="33514"/>
                </a:lnTo>
                <a:lnTo>
                  <a:pt x="697369" y="31851"/>
                </a:lnTo>
                <a:lnTo>
                  <a:pt x="723146" y="30741"/>
                </a:lnTo>
                <a:lnTo>
                  <a:pt x="748797" y="30002"/>
                </a:lnTo>
                <a:lnTo>
                  <a:pt x="774365" y="28450"/>
                </a:lnTo>
                <a:lnTo>
                  <a:pt x="799876" y="26358"/>
                </a:lnTo>
                <a:lnTo>
                  <a:pt x="825351" y="23905"/>
                </a:lnTo>
                <a:lnTo>
                  <a:pt x="850801" y="21211"/>
                </a:lnTo>
                <a:lnTo>
                  <a:pt x="876234" y="18356"/>
                </a:lnTo>
                <a:lnTo>
                  <a:pt x="901656" y="15395"/>
                </a:lnTo>
                <a:lnTo>
                  <a:pt x="926012" y="13421"/>
                </a:lnTo>
                <a:lnTo>
                  <a:pt x="972830" y="11228"/>
                </a:lnTo>
                <a:lnTo>
                  <a:pt x="1015511" y="10253"/>
                </a:lnTo>
                <a:lnTo>
                  <a:pt x="1055646" y="9820"/>
                </a:lnTo>
                <a:lnTo>
                  <a:pt x="1094651" y="9627"/>
                </a:lnTo>
                <a:lnTo>
                  <a:pt x="1130331" y="6719"/>
                </a:lnTo>
                <a:lnTo>
                  <a:pt x="1163828" y="2958"/>
                </a:lnTo>
                <a:lnTo>
                  <a:pt x="1211378" y="840"/>
                </a:lnTo>
                <a:lnTo>
                  <a:pt x="1251690" y="212"/>
                </a:lnTo>
                <a:lnTo>
                  <a:pt x="1297114" y="0"/>
                </a:lnTo>
                <a:lnTo>
                  <a:pt x="1342859" y="1013"/>
                </a:lnTo>
                <a:lnTo>
                  <a:pt x="1362075" y="94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155">
            <a:extLst>
              <a:ext uri="{FF2B5EF4-FFF2-40B4-BE49-F238E27FC236}">
                <a16:creationId xmlns:a16="http://schemas.microsoft.com/office/drawing/2014/main" id="{35FF5467-4613-80F9-CA5F-09F3694641D7}"/>
              </a:ext>
            </a:extLst>
          </p:cNvPr>
          <p:cNvSpPr/>
          <p:nvPr>
            <p:custDataLst>
              <p:tags r:id="rId4"/>
            </p:custDataLst>
          </p:nvPr>
        </p:nvSpPr>
        <p:spPr>
          <a:xfrm>
            <a:off x="7839075" y="1771659"/>
            <a:ext cx="476251" cy="18990"/>
          </a:xfrm>
          <a:custGeom>
            <a:avLst/>
            <a:gdLst/>
            <a:ahLst/>
            <a:cxnLst/>
            <a:rect l="0" t="0" r="0" b="0"/>
            <a:pathLst>
              <a:path w="476251" h="18990">
                <a:moveTo>
                  <a:pt x="0" y="9516"/>
                </a:moveTo>
                <a:lnTo>
                  <a:pt x="0" y="9516"/>
                </a:lnTo>
                <a:lnTo>
                  <a:pt x="5056" y="14572"/>
                </a:lnTo>
                <a:lnTo>
                  <a:pt x="10361" y="17055"/>
                </a:lnTo>
                <a:lnTo>
                  <a:pt x="51305" y="18989"/>
                </a:lnTo>
                <a:lnTo>
                  <a:pt x="90246" y="17976"/>
                </a:lnTo>
                <a:lnTo>
                  <a:pt x="134870" y="11501"/>
                </a:lnTo>
                <a:lnTo>
                  <a:pt x="171900" y="10104"/>
                </a:lnTo>
                <a:lnTo>
                  <a:pt x="217283" y="9632"/>
                </a:lnTo>
                <a:lnTo>
                  <a:pt x="264425" y="9539"/>
                </a:lnTo>
                <a:lnTo>
                  <a:pt x="311680" y="9521"/>
                </a:lnTo>
                <a:lnTo>
                  <a:pt x="342116" y="6695"/>
                </a:lnTo>
                <a:lnTo>
                  <a:pt x="360542" y="4029"/>
                </a:lnTo>
                <a:lnTo>
                  <a:pt x="401328" y="8584"/>
                </a:lnTo>
                <a:lnTo>
                  <a:pt x="446642" y="543"/>
                </a:lnTo>
                <a:lnTo>
                  <a:pt x="466149" y="0"/>
                </a:lnTo>
                <a:lnTo>
                  <a:pt x="471611" y="5050"/>
                </a:lnTo>
                <a:lnTo>
                  <a:pt x="473157" y="5481"/>
                </a:lnTo>
                <a:lnTo>
                  <a:pt x="474189" y="4709"/>
                </a:lnTo>
                <a:lnTo>
                  <a:pt x="476214" y="73"/>
                </a:lnTo>
                <a:lnTo>
                  <a:pt x="476243" y="5495"/>
                </a:lnTo>
                <a:lnTo>
                  <a:pt x="476249" y="925"/>
                </a:lnTo>
                <a:lnTo>
                  <a:pt x="476250" y="95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pPr marL="514350" indent="-514350">
              <a:buFont typeface="+mj-lt"/>
              <a:buAutoNum type="arabicPeriod"/>
            </a:pPr>
            <a:r>
              <a:rPr lang="en-US" dirty="0"/>
              <a:t>Calculate a 95% confidence interval for the mean difference in restaurant sales. </a:t>
            </a:r>
          </a:p>
          <a:p>
            <a:pPr marL="514350" indent="-514350">
              <a:buFont typeface="+mj-lt"/>
              <a:buAutoNum type="arabicPeriod"/>
            </a:pPr>
            <a:r>
              <a:rPr lang="en-US" dirty="0"/>
              <a:t>The owner wants to know if there is evidence of a difference between the average daily food sales of the two restaurants. Test using </a:t>
            </a:r>
            <a:r>
              <a:rPr lang="el-GR" i="1" dirty="0">
                <a:latin typeface="Cambria Math" panose="02040503050406030204" pitchFamily="18" charset="0"/>
                <a:ea typeface="Cambria Math" panose="02040503050406030204" pitchFamily="18" charset="0"/>
              </a:rPr>
              <a:t>α</a:t>
            </a:r>
            <a:r>
              <a:rPr lang="en-US" dirty="0"/>
              <a:t> = 0.01. </a:t>
            </a:r>
          </a:p>
          <a:p>
            <a:endParaRPr lang="en-US" dirty="0"/>
          </a:p>
        </p:txBody>
      </p:sp>
      <p:graphicFrame>
        <p:nvGraphicFramePr>
          <p:cNvPr id="4" name="object 3"/>
          <p:cNvGraphicFramePr>
            <a:graphicFrameLocks noGrp="1"/>
          </p:cNvGraphicFramePr>
          <p:nvPr/>
        </p:nvGraphicFramePr>
        <p:xfrm>
          <a:off x="1143000" y="3623345"/>
          <a:ext cx="7315200" cy="2305050"/>
        </p:xfrm>
        <a:graphic>
          <a:graphicData uri="http://schemas.openxmlformats.org/drawingml/2006/table">
            <a:tbl>
              <a:tblPr firstRow="1" bandRow="1">
                <a:tableStyleId>{5C22544A-7EE6-4342-B048-85BDC9FD1C3A}</a:tableStyleId>
              </a:tblPr>
              <a:tblGrid>
                <a:gridCol w="728642">
                  <a:extLst>
                    <a:ext uri="{9D8B030D-6E8A-4147-A177-3AD203B41FA5}">
                      <a16:colId xmlns:a16="http://schemas.microsoft.com/office/drawing/2014/main" val="20000"/>
                    </a:ext>
                  </a:extLst>
                </a:gridCol>
                <a:gridCol w="1759294">
                  <a:extLst>
                    <a:ext uri="{9D8B030D-6E8A-4147-A177-3AD203B41FA5}">
                      <a16:colId xmlns:a16="http://schemas.microsoft.com/office/drawing/2014/main" val="20001"/>
                    </a:ext>
                  </a:extLst>
                </a:gridCol>
                <a:gridCol w="1925873">
                  <a:extLst>
                    <a:ext uri="{9D8B030D-6E8A-4147-A177-3AD203B41FA5}">
                      <a16:colId xmlns:a16="http://schemas.microsoft.com/office/drawing/2014/main" val="20002"/>
                    </a:ext>
                  </a:extLst>
                </a:gridCol>
                <a:gridCol w="2901391">
                  <a:extLst>
                    <a:ext uri="{9D8B030D-6E8A-4147-A177-3AD203B41FA5}">
                      <a16:colId xmlns:a16="http://schemas.microsoft.com/office/drawing/2014/main" val="20003"/>
                    </a:ext>
                  </a:extLst>
                </a:gridCol>
              </a:tblGrid>
              <a:tr h="381000">
                <a:tc gridSpan="4">
                  <a:txBody>
                    <a:bodyPr/>
                    <a:lstStyle/>
                    <a:p>
                      <a:pPr marL="0" marR="13335"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Daily Food Sales for Two Restaurants ($) </a:t>
                      </a:r>
                    </a:p>
                  </a:txBody>
                  <a:tcPr marL="0" marR="0" marT="3810" marB="0"/>
                </a:tc>
                <a:tc hMerge="1">
                  <a:txBody>
                    <a:bodyPr/>
                    <a:lstStyle/>
                    <a:p>
                      <a:pPr marL="635" algn="ctr">
                        <a:lnSpc>
                          <a:spcPct val="100000"/>
                        </a:lnSpc>
                      </a:pPr>
                      <a:endParaRPr sz="1000">
                        <a:latin typeface="Roboto Condensed"/>
                        <a:cs typeface="Roboto Condensed"/>
                      </a:endParaRPr>
                    </a:p>
                  </a:txBody>
                  <a:tcPr marL="0" marR="0" marT="3810" marB="0"/>
                </a:tc>
                <a:tc hMerge="1">
                  <a:txBody>
                    <a:bodyPr/>
                    <a:lstStyle/>
                    <a:p>
                      <a:pPr marL="1905" algn="ctr">
                        <a:lnSpc>
                          <a:spcPct val="100000"/>
                        </a:lnSpc>
                      </a:pPr>
                      <a:endParaRPr sz="1000">
                        <a:latin typeface="Roboto Condensed"/>
                        <a:cs typeface="Roboto Condensed"/>
                      </a:endParaRPr>
                    </a:p>
                  </a:txBody>
                  <a:tcPr marL="0" marR="0" marT="3810" marB="0"/>
                </a:tc>
                <a:tc hMerge="1">
                  <a:txBody>
                    <a:bodyPr/>
                    <a:lstStyle/>
                    <a:p>
                      <a:pPr marL="64769" algn="ctr">
                        <a:lnSpc>
                          <a:spcPct val="100000"/>
                        </a:lnSpc>
                        <a:spcBef>
                          <a:spcPts val="12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443157">
                <a:tc>
                  <a:txBody>
                    <a:bodyPr/>
                    <a:lstStyle/>
                    <a:p>
                      <a:pPr algn="ctr">
                        <a:lnSpc>
                          <a:spcPct val="100000"/>
                        </a:lnSpc>
                        <a:spcBef>
                          <a:spcPts val="30"/>
                        </a:spcBef>
                      </a:pPr>
                      <a:endParaRPr sz="2000" b="1" dirty="0">
                        <a:solidFill>
                          <a:srgbClr val="000000"/>
                        </a:solidFill>
                      </a:endParaRPr>
                    </a:p>
                    <a:p>
                      <a:pPr marR="13335" algn="ctr">
                        <a:lnSpc>
                          <a:spcPct val="100000"/>
                        </a:lnSpc>
                      </a:pPr>
                      <a:r>
                        <a:rPr sz="2000" b="1" spc="-5" dirty="0">
                          <a:solidFill>
                            <a:srgbClr val="000000"/>
                          </a:solidFill>
                        </a:rPr>
                        <a:t>Day</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dirty="0">
                        <a:solidFill>
                          <a:srgbClr val="000000"/>
                        </a:solidFill>
                      </a:endParaRPr>
                    </a:p>
                    <a:p>
                      <a:pPr marL="635" algn="ctr">
                        <a:lnSpc>
                          <a:spcPct val="100000"/>
                        </a:lnSpc>
                      </a:pPr>
                      <a:r>
                        <a:rPr sz="2000" b="1" spc="-5" dirty="0">
                          <a:solidFill>
                            <a:srgbClr val="000000"/>
                          </a:solidFill>
                        </a:rPr>
                        <a:t>Restaurant</a:t>
                      </a:r>
                      <a:r>
                        <a:rPr sz="2000" b="1" spc="-15" dirty="0">
                          <a:solidFill>
                            <a:srgbClr val="000000"/>
                          </a:solidFill>
                        </a:rPr>
                        <a:t> </a:t>
                      </a:r>
                      <a:r>
                        <a:rPr sz="2000" b="1" dirty="0">
                          <a:solidFill>
                            <a:srgbClr val="000000"/>
                          </a:solidFill>
                        </a:rPr>
                        <a:t>1</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a:solidFill>
                          <a:srgbClr val="000000"/>
                        </a:solidFill>
                      </a:endParaRPr>
                    </a:p>
                    <a:p>
                      <a:pPr marL="1905" algn="ctr">
                        <a:lnSpc>
                          <a:spcPct val="100000"/>
                        </a:lnSpc>
                      </a:pPr>
                      <a:r>
                        <a:rPr sz="2000" b="1" spc="-5" dirty="0">
                          <a:solidFill>
                            <a:srgbClr val="000000"/>
                          </a:solidFill>
                        </a:rPr>
                        <a:t>Restaurant</a:t>
                      </a:r>
                      <a:r>
                        <a:rPr sz="2000" b="1" spc="-10" dirty="0">
                          <a:solidFill>
                            <a:srgbClr val="000000"/>
                          </a:solidFill>
                        </a:rPr>
                        <a:t> </a:t>
                      </a:r>
                      <a:r>
                        <a:rPr sz="2000" b="1" dirty="0">
                          <a:solidFill>
                            <a:srgbClr val="000000"/>
                          </a:solidFill>
                        </a:rPr>
                        <a:t>2</a:t>
                      </a:r>
                      <a:endParaRPr sz="2000" b="1">
                        <a:solidFill>
                          <a:srgbClr val="000000"/>
                        </a:solidFill>
                        <a:latin typeface="Roboto Condensed"/>
                        <a:cs typeface="Roboto Condensed"/>
                      </a:endParaRPr>
                    </a:p>
                  </a:txBody>
                  <a:tcPr marL="0" marR="0" marT="3810" marB="0"/>
                </a:tc>
                <a:tc>
                  <a:txBody>
                    <a:bodyPr/>
                    <a:lstStyle/>
                    <a:p>
                      <a:pPr marL="65405" algn="ctr">
                        <a:lnSpc>
                          <a:spcPct val="100000"/>
                        </a:lnSpc>
                        <a:spcBef>
                          <a:spcPts val="150"/>
                        </a:spcBef>
                      </a:pPr>
                      <a:r>
                        <a:rPr sz="2000" b="1" spc="-5" dirty="0">
                          <a:solidFill>
                            <a:srgbClr val="000000"/>
                          </a:solidFill>
                        </a:rPr>
                        <a:t>Difference </a:t>
                      </a:r>
                      <a:r>
                        <a:rPr sz="2000" b="1" dirty="0">
                          <a:solidFill>
                            <a:srgbClr val="000000"/>
                          </a:solidFill>
                        </a:rPr>
                        <a:t>= </a:t>
                      </a:r>
                      <a:r>
                        <a:rPr sz="2000" b="1" spc="-5" dirty="0">
                          <a:solidFill>
                            <a:srgbClr val="000000"/>
                          </a:solidFill>
                        </a:rPr>
                        <a:t>Restaurant</a:t>
                      </a:r>
                      <a:r>
                        <a:rPr sz="2000" b="1" spc="-25" dirty="0">
                          <a:solidFill>
                            <a:srgbClr val="000000"/>
                          </a:solidFill>
                        </a:rPr>
                        <a:t> </a:t>
                      </a:r>
                      <a:r>
                        <a:rPr sz="2000" b="1" dirty="0">
                          <a:solidFill>
                            <a:srgbClr val="000000"/>
                          </a:solidFill>
                        </a:rPr>
                        <a:t>1</a:t>
                      </a:r>
                    </a:p>
                    <a:p>
                      <a:pPr marL="64769" algn="ctr">
                        <a:lnSpc>
                          <a:spcPct val="100000"/>
                        </a:lnSpc>
                        <a:spcBef>
                          <a:spcPts val="120"/>
                        </a:spcBef>
                      </a:pPr>
                      <a:r>
                        <a:rPr sz="2000" b="1" dirty="0">
                          <a:solidFill>
                            <a:srgbClr val="000000"/>
                          </a:solidFill>
                        </a:rPr>
                        <a:t>– </a:t>
                      </a:r>
                      <a:r>
                        <a:rPr sz="2000" b="1" spc="-5" dirty="0">
                          <a:solidFill>
                            <a:srgbClr val="000000"/>
                          </a:solidFill>
                        </a:rPr>
                        <a:t>Restaurant</a:t>
                      </a:r>
                      <a:r>
                        <a:rPr sz="2000" b="1" spc="-15" dirty="0">
                          <a:solidFill>
                            <a:srgbClr val="000000"/>
                          </a:solidFill>
                        </a:rPr>
                        <a:t> </a:t>
                      </a:r>
                      <a:r>
                        <a:rPr sz="2000" b="1" dirty="0">
                          <a:solidFill>
                            <a:srgbClr val="000000"/>
                          </a:solidFill>
                        </a:rPr>
                        <a:t>2</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50581">
                <a:tc>
                  <a:txBody>
                    <a:bodyPr/>
                    <a:lstStyle/>
                    <a:p>
                      <a:pPr marR="13335" algn="ctr">
                        <a:lnSpc>
                          <a:spcPct val="100000"/>
                        </a:lnSpc>
                        <a:spcBef>
                          <a:spcPts val="125"/>
                        </a:spcBef>
                      </a:pPr>
                      <a:r>
                        <a:rPr sz="2000" dirty="0">
                          <a:solidFill>
                            <a:srgbClr val="000000"/>
                          </a:solidFill>
                        </a:rPr>
                        <a:t>1</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5828</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7894</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−2066</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51354">
                <a:tc>
                  <a:txBody>
                    <a:bodyPr/>
                    <a:lstStyle/>
                    <a:p>
                      <a:pPr marR="13335" algn="ctr">
                        <a:lnSpc>
                          <a:spcPct val="100000"/>
                        </a:lnSpc>
                        <a:spcBef>
                          <a:spcPts val="125"/>
                        </a:spcBef>
                      </a:pPr>
                      <a:r>
                        <a:rPr sz="2000" dirty="0">
                          <a:solidFill>
                            <a:srgbClr val="000000"/>
                          </a:solidFill>
                        </a:rPr>
                        <a:t>2</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9836</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11,573</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−1737</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51354">
                <a:tc>
                  <a:txBody>
                    <a:bodyPr/>
                    <a:lstStyle/>
                    <a:p>
                      <a:pPr marR="13335" algn="ctr">
                        <a:lnSpc>
                          <a:spcPct val="100000"/>
                        </a:lnSpc>
                        <a:spcBef>
                          <a:spcPts val="125"/>
                        </a:spcBef>
                      </a:pPr>
                      <a:r>
                        <a:rPr sz="2000" dirty="0">
                          <a:solidFill>
                            <a:srgbClr val="000000"/>
                          </a:solidFill>
                        </a:rPr>
                        <a:t>3</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3984</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5319</a:t>
                      </a:r>
                      <a:endParaRPr sz="200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−1335</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51354">
                <a:tc>
                  <a:txBody>
                    <a:bodyPr/>
                    <a:lstStyle/>
                    <a:p>
                      <a:pPr marR="13335" algn="ctr">
                        <a:lnSpc>
                          <a:spcPct val="100000"/>
                        </a:lnSpc>
                        <a:spcBef>
                          <a:spcPts val="125"/>
                        </a:spcBef>
                      </a:pPr>
                      <a:r>
                        <a:rPr sz="2000" dirty="0">
                          <a:solidFill>
                            <a:srgbClr val="000000"/>
                          </a:solidFill>
                        </a:rPr>
                        <a:t>4</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5845</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6389</a:t>
                      </a:r>
                      <a:endParaRPr sz="2000">
                        <a:solidFill>
                          <a:srgbClr val="000000"/>
                        </a:solidFill>
                        <a:latin typeface="STIX"/>
                        <a:cs typeface="STIX"/>
                      </a:endParaRPr>
                    </a:p>
                  </a:txBody>
                  <a:tcPr marL="0" marR="0" marT="15875" marB="0"/>
                </a:tc>
                <a:tc>
                  <a:txBody>
                    <a:bodyPr/>
                    <a:lstStyle/>
                    <a:p>
                      <a:pPr marR="575945" algn="ctr">
                        <a:lnSpc>
                          <a:spcPct val="100000"/>
                        </a:lnSpc>
                        <a:spcBef>
                          <a:spcPts val="125"/>
                        </a:spcBef>
                      </a:pPr>
                      <a:r>
                        <a:rPr sz="2000" dirty="0">
                          <a:solidFill>
                            <a:srgbClr val="000000"/>
                          </a:solidFill>
                        </a:rPr>
                        <a:t>−544</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bl>
          </a:graphicData>
        </a:graphic>
      </p:graphicFrame>
      <p:grpSp>
        <p:nvGrpSpPr>
          <p:cNvPr id="498" name="SMARTInkShape-Group474">
            <a:extLst>
              <a:ext uri="{FF2B5EF4-FFF2-40B4-BE49-F238E27FC236}">
                <a16:creationId xmlns:a16="http://schemas.microsoft.com/office/drawing/2014/main" id="{7D5F4310-A6D0-C215-C577-29A5C396D790}"/>
              </a:ext>
            </a:extLst>
          </p:cNvPr>
          <p:cNvGrpSpPr/>
          <p:nvPr/>
        </p:nvGrpSpPr>
        <p:grpSpPr>
          <a:xfrm>
            <a:off x="6897425" y="333375"/>
            <a:ext cx="1636976" cy="171451"/>
            <a:chOff x="6897425" y="333375"/>
            <a:chExt cx="1636976" cy="171451"/>
          </a:xfrm>
        </p:grpSpPr>
        <p:sp>
          <p:nvSpPr>
            <p:cNvPr id="489" name="SMARTInkShape-1873">
              <a:extLst>
                <a:ext uri="{FF2B5EF4-FFF2-40B4-BE49-F238E27FC236}">
                  <a16:creationId xmlns:a16="http://schemas.microsoft.com/office/drawing/2014/main" id="{A7A39604-05DA-3D9C-C432-991652C5FD9A}"/>
                </a:ext>
              </a:extLst>
            </p:cNvPr>
            <p:cNvSpPr/>
            <p:nvPr>
              <p:custDataLst>
                <p:tags r:id="rId43"/>
              </p:custDataLst>
            </p:nvPr>
          </p:nvSpPr>
          <p:spPr>
            <a:xfrm>
              <a:off x="8277225" y="495300"/>
              <a:ext cx="1" cy="9526"/>
            </a:xfrm>
            <a:custGeom>
              <a:avLst/>
              <a:gdLst/>
              <a:ahLst/>
              <a:cxnLst/>
              <a:rect l="0" t="0" r="0" b="0"/>
              <a:pathLst>
                <a:path w="1" h="9526">
                  <a:moveTo>
                    <a:pt x="0" y="9525"/>
                  </a:moveTo>
                  <a:lnTo>
                    <a:pt x="0" y="9525"/>
                  </a:lnTo>
                  <a:lnTo>
                    <a:pt x="0" y="1324"/>
                  </a:lnTo>
                  <a:lnTo>
                    <a:pt x="0" y="8317"/>
                  </a:lnTo>
                  <a:lnTo>
                    <a:pt x="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0" name="SMARTInkShape-1874">
              <a:extLst>
                <a:ext uri="{FF2B5EF4-FFF2-40B4-BE49-F238E27FC236}">
                  <a16:creationId xmlns:a16="http://schemas.microsoft.com/office/drawing/2014/main" id="{EBB4F692-3FE9-6BC1-B042-D9BA311A146E}"/>
                </a:ext>
              </a:extLst>
            </p:cNvPr>
            <p:cNvSpPr/>
            <p:nvPr>
              <p:custDataLst>
                <p:tags r:id="rId44"/>
              </p:custDataLst>
            </p:nvPr>
          </p:nvSpPr>
          <p:spPr>
            <a:xfrm>
              <a:off x="8077427" y="342900"/>
              <a:ext cx="112546" cy="133337"/>
            </a:xfrm>
            <a:custGeom>
              <a:avLst/>
              <a:gdLst/>
              <a:ahLst/>
              <a:cxnLst/>
              <a:rect l="0" t="0" r="0" b="0"/>
              <a:pathLst>
                <a:path w="112546" h="133337">
                  <a:moveTo>
                    <a:pt x="95023" y="0"/>
                  </a:moveTo>
                  <a:lnTo>
                    <a:pt x="95023" y="0"/>
                  </a:lnTo>
                  <a:lnTo>
                    <a:pt x="80558" y="0"/>
                  </a:lnTo>
                  <a:lnTo>
                    <a:pt x="75189" y="2822"/>
                  </a:lnTo>
                  <a:lnTo>
                    <a:pt x="32243" y="30591"/>
                  </a:lnTo>
                  <a:lnTo>
                    <a:pt x="12686" y="40932"/>
                  </a:lnTo>
                  <a:lnTo>
                    <a:pt x="8381" y="45279"/>
                  </a:lnTo>
                  <a:lnTo>
                    <a:pt x="3599" y="55755"/>
                  </a:lnTo>
                  <a:lnTo>
                    <a:pt x="3381" y="60453"/>
                  </a:lnTo>
                  <a:lnTo>
                    <a:pt x="5963" y="68496"/>
                  </a:lnTo>
                  <a:lnTo>
                    <a:pt x="8133" y="71064"/>
                  </a:lnTo>
                  <a:lnTo>
                    <a:pt x="26408" y="82295"/>
                  </a:lnTo>
                  <a:lnTo>
                    <a:pt x="63884" y="88346"/>
                  </a:lnTo>
                  <a:lnTo>
                    <a:pt x="88531" y="100887"/>
                  </a:lnTo>
                  <a:lnTo>
                    <a:pt x="96724" y="103047"/>
                  </a:lnTo>
                  <a:lnTo>
                    <a:pt x="99331" y="104681"/>
                  </a:lnTo>
                  <a:lnTo>
                    <a:pt x="101070" y="106829"/>
                  </a:lnTo>
                  <a:lnTo>
                    <a:pt x="104060" y="112038"/>
                  </a:lnTo>
                  <a:lnTo>
                    <a:pt x="110636" y="120920"/>
                  </a:lnTo>
                  <a:lnTo>
                    <a:pt x="112545" y="127120"/>
                  </a:lnTo>
                  <a:lnTo>
                    <a:pt x="111997" y="129197"/>
                  </a:lnTo>
                  <a:lnTo>
                    <a:pt x="110572" y="130581"/>
                  </a:lnTo>
                  <a:lnTo>
                    <a:pt x="108564" y="131504"/>
                  </a:lnTo>
                  <a:lnTo>
                    <a:pt x="64685" y="133242"/>
                  </a:lnTo>
                  <a:lnTo>
                    <a:pt x="23648" y="133336"/>
                  </a:lnTo>
                  <a:lnTo>
                    <a:pt x="17806" y="131224"/>
                  </a:lnTo>
                  <a:lnTo>
                    <a:pt x="8493" y="123233"/>
                  </a:lnTo>
                  <a:lnTo>
                    <a:pt x="3649" y="115448"/>
                  </a:lnTo>
                  <a:lnTo>
                    <a:pt x="921" y="105115"/>
                  </a:lnTo>
                  <a:lnTo>
                    <a:pt x="0" y="97199"/>
                  </a:lnTo>
                  <a:lnTo>
                    <a:pt x="47314" y="76028"/>
                  </a:lnTo>
                  <a:lnTo>
                    <a:pt x="84624" y="59244"/>
                  </a:lnTo>
                  <a:lnTo>
                    <a:pt x="103121" y="42904"/>
                  </a:lnTo>
                  <a:lnTo>
                    <a:pt x="106772" y="41303"/>
                  </a:lnTo>
                  <a:lnTo>
                    <a:pt x="109206" y="39177"/>
                  </a:lnTo>
                  <a:lnTo>
                    <a:pt x="111910" y="33992"/>
                  </a:lnTo>
                  <a:lnTo>
                    <a:pt x="110514" y="31128"/>
                  </a:lnTo>
                  <a:lnTo>
                    <a:pt x="87550" y="11382"/>
                  </a:lnTo>
                  <a:lnTo>
                    <a:pt x="75973"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1" name="SMARTInkShape-1875">
              <a:extLst>
                <a:ext uri="{FF2B5EF4-FFF2-40B4-BE49-F238E27FC236}">
                  <a16:creationId xmlns:a16="http://schemas.microsoft.com/office/drawing/2014/main" id="{352DC642-25E3-1442-D4DB-A3F99BC215C5}"/>
                </a:ext>
              </a:extLst>
            </p:cNvPr>
            <p:cNvSpPr/>
            <p:nvPr>
              <p:custDataLst>
                <p:tags r:id="rId45"/>
              </p:custDataLst>
            </p:nvPr>
          </p:nvSpPr>
          <p:spPr>
            <a:xfrm>
              <a:off x="7825394" y="333375"/>
              <a:ext cx="137469" cy="152401"/>
            </a:xfrm>
            <a:custGeom>
              <a:avLst/>
              <a:gdLst/>
              <a:ahLst/>
              <a:cxnLst/>
              <a:rect l="0" t="0" r="0" b="0"/>
              <a:pathLst>
                <a:path w="137469" h="152401">
                  <a:moveTo>
                    <a:pt x="61306" y="9525"/>
                  </a:moveTo>
                  <a:lnTo>
                    <a:pt x="61306" y="9525"/>
                  </a:lnTo>
                  <a:lnTo>
                    <a:pt x="70716" y="9525"/>
                  </a:lnTo>
                  <a:lnTo>
                    <a:pt x="70831" y="0"/>
                  </a:lnTo>
                  <a:lnTo>
                    <a:pt x="76319" y="0"/>
                  </a:lnTo>
                  <a:lnTo>
                    <a:pt x="70856" y="0"/>
                  </a:lnTo>
                  <a:lnTo>
                    <a:pt x="29327" y="42562"/>
                  </a:lnTo>
                  <a:lnTo>
                    <a:pt x="17729" y="58590"/>
                  </a:lnTo>
                  <a:lnTo>
                    <a:pt x="1096" y="70667"/>
                  </a:lnTo>
                  <a:lnTo>
                    <a:pt x="0" y="72511"/>
                  </a:lnTo>
                  <a:lnTo>
                    <a:pt x="327" y="73741"/>
                  </a:lnTo>
                  <a:lnTo>
                    <a:pt x="1603" y="74561"/>
                  </a:lnTo>
                  <a:lnTo>
                    <a:pt x="8457" y="75714"/>
                  </a:lnTo>
                  <a:lnTo>
                    <a:pt x="50125" y="76187"/>
                  </a:lnTo>
                  <a:lnTo>
                    <a:pt x="59158" y="73372"/>
                  </a:lnTo>
                  <a:lnTo>
                    <a:pt x="67760" y="69651"/>
                  </a:lnTo>
                  <a:lnTo>
                    <a:pt x="114138" y="66698"/>
                  </a:lnTo>
                  <a:lnTo>
                    <a:pt x="122944" y="66678"/>
                  </a:lnTo>
                  <a:lnTo>
                    <a:pt x="124623" y="65619"/>
                  </a:lnTo>
                  <a:lnTo>
                    <a:pt x="125742" y="63854"/>
                  </a:lnTo>
                  <a:lnTo>
                    <a:pt x="126489" y="61619"/>
                  </a:lnTo>
                  <a:lnTo>
                    <a:pt x="128045" y="61188"/>
                  </a:lnTo>
                  <a:lnTo>
                    <a:pt x="132595" y="63531"/>
                  </a:lnTo>
                  <a:lnTo>
                    <a:pt x="134232" y="63521"/>
                  </a:lnTo>
                  <a:lnTo>
                    <a:pt x="135323" y="62455"/>
                  </a:lnTo>
                  <a:lnTo>
                    <a:pt x="136051" y="60687"/>
                  </a:lnTo>
                  <a:lnTo>
                    <a:pt x="136536" y="60566"/>
                  </a:lnTo>
                  <a:lnTo>
                    <a:pt x="137074" y="63254"/>
                  </a:lnTo>
                  <a:lnTo>
                    <a:pt x="137468" y="87833"/>
                  </a:lnTo>
                  <a:lnTo>
                    <a:pt x="121029" y="133556"/>
                  </a:lnTo>
                  <a:lnTo>
                    <a:pt x="118456" y="1524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2" name="SMARTInkShape-1876">
              <a:extLst>
                <a:ext uri="{FF2B5EF4-FFF2-40B4-BE49-F238E27FC236}">
                  <a16:creationId xmlns:a16="http://schemas.microsoft.com/office/drawing/2014/main" id="{48BED884-6FE0-3589-9695-A0E5D8754721}"/>
                </a:ext>
              </a:extLst>
            </p:cNvPr>
            <p:cNvSpPr/>
            <p:nvPr>
              <p:custDataLst>
                <p:tags r:id="rId46"/>
              </p:custDataLst>
            </p:nvPr>
          </p:nvSpPr>
          <p:spPr>
            <a:xfrm>
              <a:off x="7625552" y="343341"/>
              <a:ext cx="194474" cy="160872"/>
            </a:xfrm>
            <a:custGeom>
              <a:avLst/>
              <a:gdLst/>
              <a:ahLst/>
              <a:cxnLst/>
              <a:rect l="0" t="0" r="0" b="0"/>
              <a:pathLst>
                <a:path w="194474" h="160872">
                  <a:moveTo>
                    <a:pt x="3973" y="56709"/>
                  </a:moveTo>
                  <a:lnTo>
                    <a:pt x="3973" y="56709"/>
                  </a:lnTo>
                  <a:lnTo>
                    <a:pt x="9029" y="51653"/>
                  </a:lnTo>
                  <a:lnTo>
                    <a:pt x="50494" y="28061"/>
                  </a:lnTo>
                  <a:lnTo>
                    <a:pt x="64080" y="15420"/>
                  </a:lnTo>
                  <a:lnTo>
                    <a:pt x="73373" y="11900"/>
                  </a:lnTo>
                  <a:lnTo>
                    <a:pt x="78815" y="10961"/>
                  </a:lnTo>
                  <a:lnTo>
                    <a:pt x="82442" y="9277"/>
                  </a:lnTo>
                  <a:lnTo>
                    <a:pt x="84861" y="7096"/>
                  </a:lnTo>
                  <a:lnTo>
                    <a:pt x="86473" y="4584"/>
                  </a:lnTo>
                  <a:lnTo>
                    <a:pt x="89665" y="2909"/>
                  </a:lnTo>
                  <a:lnTo>
                    <a:pt x="105817" y="0"/>
                  </a:lnTo>
                  <a:lnTo>
                    <a:pt x="106794" y="1970"/>
                  </a:lnTo>
                  <a:lnTo>
                    <a:pt x="107880" y="9803"/>
                  </a:lnTo>
                  <a:lnTo>
                    <a:pt x="100470" y="49407"/>
                  </a:lnTo>
                  <a:lnTo>
                    <a:pt x="89480" y="81474"/>
                  </a:lnTo>
                  <a:lnTo>
                    <a:pt x="72818" y="107674"/>
                  </a:lnTo>
                  <a:lnTo>
                    <a:pt x="29685" y="139215"/>
                  </a:lnTo>
                  <a:lnTo>
                    <a:pt x="8025" y="156827"/>
                  </a:lnTo>
                  <a:lnTo>
                    <a:pt x="0" y="160104"/>
                  </a:lnTo>
                  <a:lnTo>
                    <a:pt x="265" y="160564"/>
                  </a:lnTo>
                  <a:lnTo>
                    <a:pt x="1502" y="160871"/>
                  </a:lnTo>
                  <a:lnTo>
                    <a:pt x="43528" y="148173"/>
                  </a:lnTo>
                  <a:lnTo>
                    <a:pt x="68426" y="143568"/>
                  </a:lnTo>
                  <a:lnTo>
                    <a:pt x="107995" y="142658"/>
                  </a:lnTo>
                  <a:lnTo>
                    <a:pt x="150755" y="142454"/>
                  </a:lnTo>
                  <a:lnTo>
                    <a:pt x="194473" y="1424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3" name="SMARTInkShape-1877">
              <a:extLst>
                <a:ext uri="{FF2B5EF4-FFF2-40B4-BE49-F238E27FC236}">
                  <a16:creationId xmlns:a16="http://schemas.microsoft.com/office/drawing/2014/main" id="{FC2E5880-D4FB-275B-F19B-34CC28349CFE}"/>
                </a:ext>
              </a:extLst>
            </p:cNvPr>
            <p:cNvSpPr/>
            <p:nvPr>
              <p:custDataLst>
                <p:tags r:id="rId47"/>
              </p:custDataLst>
            </p:nvPr>
          </p:nvSpPr>
          <p:spPr>
            <a:xfrm>
              <a:off x="8382000" y="362496"/>
              <a:ext cx="152401" cy="132805"/>
            </a:xfrm>
            <a:custGeom>
              <a:avLst/>
              <a:gdLst/>
              <a:ahLst/>
              <a:cxnLst/>
              <a:rect l="0" t="0" r="0" b="0"/>
              <a:pathLst>
                <a:path w="152401" h="132805">
                  <a:moveTo>
                    <a:pt x="0" y="37554"/>
                  </a:moveTo>
                  <a:lnTo>
                    <a:pt x="0" y="37554"/>
                  </a:lnTo>
                  <a:lnTo>
                    <a:pt x="5056" y="32498"/>
                  </a:lnTo>
                  <a:lnTo>
                    <a:pt x="10361" y="30015"/>
                  </a:lnTo>
                  <a:lnTo>
                    <a:pt x="13257" y="29353"/>
                  </a:lnTo>
                  <a:lnTo>
                    <a:pt x="59937" y="1297"/>
                  </a:lnTo>
                  <a:lnTo>
                    <a:pt x="69735" y="0"/>
                  </a:lnTo>
                  <a:lnTo>
                    <a:pt x="76149" y="2519"/>
                  </a:lnTo>
                  <a:lnTo>
                    <a:pt x="79340" y="4672"/>
                  </a:lnTo>
                  <a:lnTo>
                    <a:pt x="81469" y="7166"/>
                  </a:lnTo>
                  <a:lnTo>
                    <a:pt x="83833" y="12759"/>
                  </a:lnTo>
                  <a:lnTo>
                    <a:pt x="85165" y="26915"/>
                  </a:lnTo>
                  <a:lnTo>
                    <a:pt x="77474" y="63135"/>
                  </a:lnTo>
                  <a:lnTo>
                    <a:pt x="71122" y="75734"/>
                  </a:lnTo>
                  <a:lnTo>
                    <a:pt x="49797" y="101070"/>
                  </a:lnTo>
                  <a:lnTo>
                    <a:pt x="40477" y="108117"/>
                  </a:lnTo>
                  <a:lnTo>
                    <a:pt x="29278" y="114906"/>
                  </a:lnTo>
                  <a:lnTo>
                    <a:pt x="25869" y="117697"/>
                  </a:lnTo>
                  <a:lnTo>
                    <a:pt x="24654" y="119558"/>
                  </a:lnTo>
                  <a:lnTo>
                    <a:pt x="24903" y="120798"/>
                  </a:lnTo>
                  <a:lnTo>
                    <a:pt x="27850" y="122789"/>
                  </a:lnTo>
                  <a:lnTo>
                    <a:pt x="73711" y="123271"/>
                  </a:lnTo>
                  <a:lnTo>
                    <a:pt x="90515" y="122218"/>
                  </a:lnTo>
                  <a:lnTo>
                    <a:pt x="102317" y="118221"/>
                  </a:lnTo>
                  <a:lnTo>
                    <a:pt x="117440" y="118562"/>
                  </a:lnTo>
                  <a:lnTo>
                    <a:pt x="142908" y="122347"/>
                  </a:lnTo>
                  <a:lnTo>
                    <a:pt x="146072" y="123716"/>
                  </a:lnTo>
                  <a:lnTo>
                    <a:pt x="152400" y="13280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4" name="SMARTInkShape-1878">
              <a:extLst>
                <a:ext uri="{FF2B5EF4-FFF2-40B4-BE49-F238E27FC236}">
                  <a16:creationId xmlns:a16="http://schemas.microsoft.com/office/drawing/2014/main" id="{E825EAFD-56A4-EE90-B2C6-606272B8A87F}"/>
                </a:ext>
              </a:extLst>
            </p:cNvPr>
            <p:cNvSpPr/>
            <p:nvPr>
              <p:custDataLst>
                <p:tags r:id="rId48"/>
              </p:custDataLst>
            </p:nvPr>
          </p:nvSpPr>
          <p:spPr>
            <a:xfrm>
              <a:off x="6897425" y="394562"/>
              <a:ext cx="132026" cy="5489"/>
            </a:xfrm>
            <a:custGeom>
              <a:avLst/>
              <a:gdLst/>
              <a:ahLst/>
              <a:cxnLst/>
              <a:rect l="0" t="0" r="0" b="0"/>
              <a:pathLst>
                <a:path w="132026" h="5489">
                  <a:moveTo>
                    <a:pt x="8200" y="5488"/>
                  </a:moveTo>
                  <a:lnTo>
                    <a:pt x="8200" y="5488"/>
                  </a:lnTo>
                  <a:lnTo>
                    <a:pt x="0" y="5488"/>
                  </a:lnTo>
                  <a:lnTo>
                    <a:pt x="46131" y="5488"/>
                  </a:lnTo>
                  <a:lnTo>
                    <a:pt x="81545" y="2666"/>
                  </a:lnTo>
                  <a:lnTo>
                    <a:pt x="88847" y="432"/>
                  </a:lnTo>
                  <a:lnTo>
                    <a:pt x="94773" y="0"/>
                  </a:lnTo>
                  <a:lnTo>
                    <a:pt x="132025" y="54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5" name="SMARTInkShape-1879">
              <a:extLst>
                <a:ext uri="{FF2B5EF4-FFF2-40B4-BE49-F238E27FC236}">
                  <a16:creationId xmlns:a16="http://schemas.microsoft.com/office/drawing/2014/main" id="{0E10F03C-0EC6-16A5-5EC5-A3FC56AF9811}"/>
                </a:ext>
              </a:extLst>
            </p:cNvPr>
            <p:cNvSpPr/>
            <p:nvPr>
              <p:custDataLst>
                <p:tags r:id="rId49"/>
              </p:custDataLst>
            </p:nvPr>
          </p:nvSpPr>
          <p:spPr>
            <a:xfrm>
              <a:off x="6915150" y="457592"/>
              <a:ext cx="133351" cy="18659"/>
            </a:xfrm>
            <a:custGeom>
              <a:avLst/>
              <a:gdLst/>
              <a:ahLst/>
              <a:cxnLst/>
              <a:rect l="0" t="0" r="0" b="0"/>
              <a:pathLst>
                <a:path w="133351" h="18659">
                  <a:moveTo>
                    <a:pt x="0" y="9133"/>
                  </a:moveTo>
                  <a:lnTo>
                    <a:pt x="0" y="9133"/>
                  </a:lnTo>
                  <a:lnTo>
                    <a:pt x="15209" y="8075"/>
                  </a:lnTo>
                  <a:lnTo>
                    <a:pt x="44240" y="1594"/>
                  </a:lnTo>
                  <a:lnTo>
                    <a:pt x="85056" y="0"/>
                  </a:lnTo>
                  <a:lnTo>
                    <a:pt x="98834" y="2605"/>
                  </a:lnTo>
                  <a:lnTo>
                    <a:pt x="112540" y="10021"/>
                  </a:lnTo>
                  <a:lnTo>
                    <a:pt x="119867" y="14819"/>
                  </a:lnTo>
                  <a:lnTo>
                    <a:pt x="133350" y="186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6" name="SMARTInkShape-1880">
              <a:extLst>
                <a:ext uri="{FF2B5EF4-FFF2-40B4-BE49-F238E27FC236}">
                  <a16:creationId xmlns:a16="http://schemas.microsoft.com/office/drawing/2014/main" id="{AF3C2F39-365B-41E7-954C-660792D5ACCE}"/>
                </a:ext>
              </a:extLst>
            </p:cNvPr>
            <p:cNvSpPr/>
            <p:nvPr>
              <p:custDataLst>
                <p:tags r:id="rId50"/>
              </p:custDataLst>
            </p:nvPr>
          </p:nvSpPr>
          <p:spPr>
            <a:xfrm>
              <a:off x="7243469" y="457200"/>
              <a:ext cx="166982" cy="9388"/>
            </a:xfrm>
            <a:custGeom>
              <a:avLst/>
              <a:gdLst/>
              <a:ahLst/>
              <a:cxnLst/>
              <a:rect l="0" t="0" r="0" b="0"/>
              <a:pathLst>
                <a:path w="166982" h="9388">
                  <a:moveTo>
                    <a:pt x="5056" y="0"/>
                  </a:moveTo>
                  <a:lnTo>
                    <a:pt x="5056" y="0"/>
                  </a:lnTo>
                  <a:lnTo>
                    <a:pt x="0" y="5056"/>
                  </a:lnTo>
                  <a:lnTo>
                    <a:pt x="626" y="5488"/>
                  </a:lnTo>
                  <a:lnTo>
                    <a:pt x="6968" y="3145"/>
                  </a:lnTo>
                  <a:lnTo>
                    <a:pt x="9506" y="3155"/>
                  </a:lnTo>
                  <a:lnTo>
                    <a:pt x="11198" y="4220"/>
                  </a:lnTo>
                  <a:lnTo>
                    <a:pt x="12326" y="5988"/>
                  </a:lnTo>
                  <a:lnTo>
                    <a:pt x="19223" y="7953"/>
                  </a:lnTo>
                  <a:lnTo>
                    <a:pt x="58733" y="9387"/>
                  </a:lnTo>
                  <a:lnTo>
                    <a:pt x="86930" y="6662"/>
                  </a:lnTo>
                  <a:lnTo>
                    <a:pt x="125721" y="585"/>
                  </a:lnTo>
                  <a:lnTo>
                    <a:pt x="166981"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7" name="SMARTInkShape-1881">
              <a:extLst>
                <a:ext uri="{FF2B5EF4-FFF2-40B4-BE49-F238E27FC236}">
                  <a16:creationId xmlns:a16="http://schemas.microsoft.com/office/drawing/2014/main" id="{C11C326B-8881-C62F-8850-53AACE60F2F1}"/>
                </a:ext>
              </a:extLst>
            </p:cNvPr>
            <p:cNvSpPr/>
            <p:nvPr>
              <p:custDataLst>
                <p:tags r:id="rId51"/>
              </p:custDataLst>
            </p:nvPr>
          </p:nvSpPr>
          <p:spPr>
            <a:xfrm>
              <a:off x="7507955" y="362342"/>
              <a:ext cx="21872" cy="132959"/>
            </a:xfrm>
            <a:custGeom>
              <a:avLst/>
              <a:gdLst/>
              <a:ahLst/>
              <a:cxnLst/>
              <a:rect l="0" t="0" r="0" b="0"/>
              <a:pathLst>
                <a:path w="21872" h="132959">
                  <a:moveTo>
                    <a:pt x="7270" y="9133"/>
                  </a:moveTo>
                  <a:lnTo>
                    <a:pt x="7270" y="9133"/>
                  </a:lnTo>
                  <a:lnTo>
                    <a:pt x="12326" y="9133"/>
                  </a:lnTo>
                  <a:lnTo>
                    <a:pt x="0" y="9133"/>
                  </a:lnTo>
                  <a:lnTo>
                    <a:pt x="307" y="8075"/>
                  </a:lnTo>
                  <a:lnTo>
                    <a:pt x="6144" y="932"/>
                  </a:lnTo>
                  <a:lnTo>
                    <a:pt x="11993" y="0"/>
                  </a:lnTo>
                  <a:lnTo>
                    <a:pt x="17483" y="2605"/>
                  </a:lnTo>
                  <a:lnTo>
                    <a:pt x="20429" y="4781"/>
                  </a:lnTo>
                  <a:lnTo>
                    <a:pt x="21334" y="7290"/>
                  </a:lnTo>
                  <a:lnTo>
                    <a:pt x="20879" y="10021"/>
                  </a:lnTo>
                  <a:lnTo>
                    <a:pt x="19518" y="12900"/>
                  </a:lnTo>
                  <a:lnTo>
                    <a:pt x="21871" y="46161"/>
                  </a:lnTo>
                  <a:lnTo>
                    <a:pt x="9702" y="88061"/>
                  </a:lnTo>
                  <a:lnTo>
                    <a:pt x="9409" y="103479"/>
                  </a:lnTo>
                  <a:lnTo>
                    <a:pt x="16795" y="1329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9" name="SMARTInkShape-Group475">
            <a:extLst>
              <a:ext uri="{FF2B5EF4-FFF2-40B4-BE49-F238E27FC236}">
                <a16:creationId xmlns:a16="http://schemas.microsoft.com/office/drawing/2014/main" id="{659D4438-1853-6760-0141-A97E602F6B52}"/>
              </a:ext>
            </a:extLst>
          </p:cNvPr>
          <p:cNvGrpSpPr/>
          <p:nvPr/>
        </p:nvGrpSpPr>
        <p:grpSpPr>
          <a:xfrm>
            <a:off x="1504950" y="123825"/>
            <a:ext cx="5086351" cy="781051"/>
            <a:chOff x="1504950" y="123825"/>
            <a:chExt cx="5086351" cy="781051"/>
          </a:xfrm>
        </p:grpSpPr>
        <p:sp>
          <p:nvSpPr>
            <p:cNvPr id="499" name="SMARTInkShape-1882">
              <a:extLst>
                <a:ext uri="{FF2B5EF4-FFF2-40B4-BE49-F238E27FC236}">
                  <a16:creationId xmlns:a16="http://schemas.microsoft.com/office/drawing/2014/main" id="{C2D4CADE-3BF2-1CF2-3391-592707568A89}"/>
                </a:ext>
              </a:extLst>
            </p:cNvPr>
            <p:cNvSpPr/>
            <p:nvPr>
              <p:custDataLst>
                <p:tags r:id="rId33"/>
              </p:custDataLst>
            </p:nvPr>
          </p:nvSpPr>
          <p:spPr>
            <a:xfrm>
              <a:off x="5604499" y="152434"/>
              <a:ext cx="135040" cy="199992"/>
            </a:xfrm>
            <a:custGeom>
              <a:avLst/>
              <a:gdLst/>
              <a:ahLst/>
              <a:cxnLst/>
              <a:rect l="0" t="0" r="0" b="0"/>
              <a:pathLst>
                <a:path w="135040" h="199992">
                  <a:moveTo>
                    <a:pt x="129551" y="9491"/>
                  </a:moveTo>
                  <a:lnTo>
                    <a:pt x="129551" y="9491"/>
                  </a:lnTo>
                  <a:lnTo>
                    <a:pt x="129551" y="4435"/>
                  </a:lnTo>
                  <a:lnTo>
                    <a:pt x="130609" y="2945"/>
                  </a:lnTo>
                  <a:lnTo>
                    <a:pt x="132373" y="1952"/>
                  </a:lnTo>
                  <a:lnTo>
                    <a:pt x="134607" y="1290"/>
                  </a:lnTo>
                  <a:lnTo>
                    <a:pt x="135039" y="849"/>
                  </a:lnTo>
                  <a:lnTo>
                    <a:pt x="134267" y="554"/>
                  </a:lnTo>
                  <a:lnTo>
                    <a:pt x="116570" y="0"/>
                  </a:lnTo>
                  <a:lnTo>
                    <a:pt x="110376" y="2804"/>
                  </a:lnTo>
                  <a:lnTo>
                    <a:pt x="64560" y="45954"/>
                  </a:lnTo>
                  <a:lnTo>
                    <a:pt x="58332" y="57800"/>
                  </a:lnTo>
                  <a:lnTo>
                    <a:pt x="56672" y="63922"/>
                  </a:lnTo>
                  <a:lnTo>
                    <a:pt x="43538" y="76369"/>
                  </a:lnTo>
                  <a:lnTo>
                    <a:pt x="26765" y="90014"/>
                  </a:lnTo>
                  <a:lnTo>
                    <a:pt x="7374" y="124645"/>
                  </a:lnTo>
                  <a:lnTo>
                    <a:pt x="2225" y="141104"/>
                  </a:lnTo>
                  <a:lnTo>
                    <a:pt x="1899" y="165938"/>
                  </a:lnTo>
                  <a:lnTo>
                    <a:pt x="0" y="174114"/>
                  </a:lnTo>
                  <a:lnTo>
                    <a:pt x="850" y="180623"/>
                  </a:lnTo>
                  <a:lnTo>
                    <a:pt x="3533" y="186021"/>
                  </a:lnTo>
                  <a:lnTo>
                    <a:pt x="12936" y="197231"/>
                  </a:lnTo>
                  <a:lnTo>
                    <a:pt x="17044" y="198765"/>
                  </a:lnTo>
                  <a:lnTo>
                    <a:pt x="34301" y="1999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0" name="SMARTInkShape-1883">
              <a:extLst>
                <a:ext uri="{FF2B5EF4-FFF2-40B4-BE49-F238E27FC236}">
                  <a16:creationId xmlns:a16="http://schemas.microsoft.com/office/drawing/2014/main" id="{6B28E58D-A505-5455-534F-A2B4972B50F0}"/>
                </a:ext>
              </a:extLst>
            </p:cNvPr>
            <p:cNvSpPr/>
            <p:nvPr>
              <p:custDataLst>
                <p:tags r:id="rId34"/>
              </p:custDataLst>
            </p:nvPr>
          </p:nvSpPr>
          <p:spPr>
            <a:xfrm>
              <a:off x="5734050" y="248974"/>
              <a:ext cx="114301" cy="8202"/>
            </a:xfrm>
            <a:custGeom>
              <a:avLst/>
              <a:gdLst/>
              <a:ahLst/>
              <a:cxnLst/>
              <a:rect l="0" t="0" r="0" b="0"/>
              <a:pathLst>
                <a:path w="114301" h="8202">
                  <a:moveTo>
                    <a:pt x="0" y="8201"/>
                  </a:moveTo>
                  <a:lnTo>
                    <a:pt x="0" y="8201"/>
                  </a:lnTo>
                  <a:lnTo>
                    <a:pt x="41940" y="7143"/>
                  </a:lnTo>
                  <a:lnTo>
                    <a:pt x="73113" y="0"/>
                  </a:lnTo>
                  <a:lnTo>
                    <a:pt x="114300" y="820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1" name="SMARTInkShape-1884">
              <a:extLst>
                <a:ext uri="{FF2B5EF4-FFF2-40B4-BE49-F238E27FC236}">
                  <a16:creationId xmlns:a16="http://schemas.microsoft.com/office/drawing/2014/main" id="{026015AB-B6B6-A5CB-F512-1159C1335346}"/>
                </a:ext>
              </a:extLst>
            </p:cNvPr>
            <p:cNvSpPr/>
            <p:nvPr>
              <p:custDataLst>
                <p:tags r:id="rId35"/>
              </p:custDataLst>
            </p:nvPr>
          </p:nvSpPr>
          <p:spPr>
            <a:xfrm>
              <a:off x="5953125" y="201349"/>
              <a:ext cx="17727" cy="103452"/>
            </a:xfrm>
            <a:custGeom>
              <a:avLst/>
              <a:gdLst/>
              <a:ahLst/>
              <a:cxnLst/>
              <a:rect l="0" t="0" r="0" b="0"/>
              <a:pathLst>
                <a:path w="17727" h="103452">
                  <a:moveTo>
                    <a:pt x="9525" y="8201"/>
                  </a:moveTo>
                  <a:lnTo>
                    <a:pt x="9525" y="8201"/>
                  </a:lnTo>
                  <a:lnTo>
                    <a:pt x="9525" y="0"/>
                  </a:lnTo>
                  <a:lnTo>
                    <a:pt x="9525" y="4425"/>
                  </a:lnTo>
                  <a:lnTo>
                    <a:pt x="9525" y="1908"/>
                  </a:lnTo>
                  <a:lnTo>
                    <a:pt x="9525" y="4699"/>
                  </a:lnTo>
                  <a:lnTo>
                    <a:pt x="12347" y="9467"/>
                  </a:lnTo>
                  <a:lnTo>
                    <a:pt x="14581" y="12220"/>
                  </a:lnTo>
                  <a:lnTo>
                    <a:pt x="17064" y="20923"/>
                  </a:lnTo>
                  <a:lnTo>
                    <a:pt x="17726" y="26207"/>
                  </a:lnTo>
                  <a:lnTo>
                    <a:pt x="9272" y="68651"/>
                  </a:lnTo>
                  <a:lnTo>
                    <a:pt x="0" y="1034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2" name="SMARTInkShape-1885">
              <a:extLst>
                <a:ext uri="{FF2B5EF4-FFF2-40B4-BE49-F238E27FC236}">
                  <a16:creationId xmlns:a16="http://schemas.microsoft.com/office/drawing/2014/main" id="{D6E98FDA-C0AB-9173-E852-9886F22F92D5}"/>
                </a:ext>
              </a:extLst>
            </p:cNvPr>
            <p:cNvSpPr/>
            <p:nvPr>
              <p:custDataLst>
                <p:tags r:id="rId36"/>
              </p:custDataLst>
            </p:nvPr>
          </p:nvSpPr>
          <p:spPr>
            <a:xfrm>
              <a:off x="6038850" y="181402"/>
              <a:ext cx="102344" cy="132633"/>
            </a:xfrm>
            <a:custGeom>
              <a:avLst/>
              <a:gdLst/>
              <a:ahLst/>
              <a:cxnLst/>
              <a:rect l="0" t="0" r="0" b="0"/>
              <a:pathLst>
                <a:path w="102344" h="132633">
                  <a:moveTo>
                    <a:pt x="0" y="18623"/>
                  </a:moveTo>
                  <a:lnTo>
                    <a:pt x="0" y="18623"/>
                  </a:lnTo>
                  <a:lnTo>
                    <a:pt x="8201" y="10422"/>
                  </a:lnTo>
                  <a:lnTo>
                    <a:pt x="19246" y="4434"/>
                  </a:lnTo>
                  <a:lnTo>
                    <a:pt x="41940" y="533"/>
                  </a:lnTo>
                  <a:lnTo>
                    <a:pt x="54271" y="0"/>
                  </a:lnTo>
                  <a:lnTo>
                    <a:pt x="63985" y="2585"/>
                  </a:lnTo>
                  <a:lnTo>
                    <a:pt x="83686" y="16918"/>
                  </a:lnTo>
                  <a:lnTo>
                    <a:pt x="84818" y="20687"/>
                  </a:lnTo>
                  <a:lnTo>
                    <a:pt x="85122" y="23174"/>
                  </a:lnTo>
                  <a:lnTo>
                    <a:pt x="84263" y="24832"/>
                  </a:lnTo>
                  <a:lnTo>
                    <a:pt x="82635" y="25937"/>
                  </a:lnTo>
                  <a:lnTo>
                    <a:pt x="80490" y="26674"/>
                  </a:lnTo>
                  <a:lnTo>
                    <a:pt x="37773" y="56325"/>
                  </a:lnTo>
                  <a:lnTo>
                    <a:pt x="20457" y="64941"/>
                  </a:lnTo>
                  <a:lnTo>
                    <a:pt x="14293" y="65861"/>
                  </a:lnTo>
                  <a:lnTo>
                    <a:pt x="19287" y="66133"/>
                  </a:lnTo>
                  <a:lnTo>
                    <a:pt x="51378" y="67296"/>
                  </a:lnTo>
                  <a:lnTo>
                    <a:pt x="82626" y="79504"/>
                  </a:lnTo>
                  <a:lnTo>
                    <a:pt x="92461" y="88367"/>
                  </a:lnTo>
                  <a:lnTo>
                    <a:pt x="99302" y="98304"/>
                  </a:lnTo>
                  <a:lnTo>
                    <a:pt x="102343" y="106248"/>
                  </a:lnTo>
                  <a:lnTo>
                    <a:pt x="100873" y="116128"/>
                  </a:lnTo>
                  <a:lnTo>
                    <a:pt x="98997" y="121727"/>
                  </a:lnTo>
                  <a:lnTo>
                    <a:pt x="94574" y="125459"/>
                  </a:lnTo>
                  <a:lnTo>
                    <a:pt x="81191" y="129606"/>
                  </a:lnTo>
                  <a:lnTo>
                    <a:pt x="36378" y="132632"/>
                  </a:lnTo>
                  <a:lnTo>
                    <a:pt x="9525" y="12339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3" name="SMARTInkShape-1886">
              <a:extLst>
                <a:ext uri="{FF2B5EF4-FFF2-40B4-BE49-F238E27FC236}">
                  <a16:creationId xmlns:a16="http://schemas.microsoft.com/office/drawing/2014/main" id="{30A627D3-D2C6-3D95-476A-833B02E41C00}"/>
                </a:ext>
              </a:extLst>
            </p:cNvPr>
            <p:cNvSpPr/>
            <p:nvPr>
              <p:custDataLst>
                <p:tags r:id="rId37"/>
              </p:custDataLst>
            </p:nvPr>
          </p:nvSpPr>
          <p:spPr>
            <a:xfrm>
              <a:off x="6196009" y="172929"/>
              <a:ext cx="100017" cy="131872"/>
            </a:xfrm>
            <a:custGeom>
              <a:avLst/>
              <a:gdLst/>
              <a:ahLst/>
              <a:cxnLst/>
              <a:rect l="0" t="0" r="0" b="0"/>
              <a:pathLst>
                <a:path w="100017" h="131872">
                  <a:moveTo>
                    <a:pt x="80966" y="55671"/>
                  </a:moveTo>
                  <a:lnTo>
                    <a:pt x="80966" y="55671"/>
                  </a:lnTo>
                  <a:lnTo>
                    <a:pt x="80966" y="50615"/>
                  </a:lnTo>
                  <a:lnTo>
                    <a:pt x="82024" y="49125"/>
                  </a:lnTo>
                  <a:lnTo>
                    <a:pt x="83788" y="48132"/>
                  </a:lnTo>
                  <a:lnTo>
                    <a:pt x="86022" y="47470"/>
                  </a:lnTo>
                  <a:lnTo>
                    <a:pt x="87511" y="45970"/>
                  </a:lnTo>
                  <a:lnTo>
                    <a:pt x="89167" y="41482"/>
                  </a:lnTo>
                  <a:lnTo>
                    <a:pt x="90481" y="13992"/>
                  </a:lnTo>
                  <a:lnTo>
                    <a:pt x="89426" y="12010"/>
                  </a:lnTo>
                  <a:lnTo>
                    <a:pt x="87664" y="10689"/>
                  </a:lnTo>
                  <a:lnTo>
                    <a:pt x="85431" y="9808"/>
                  </a:lnTo>
                  <a:lnTo>
                    <a:pt x="83943" y="8162"/>
                  </a:lnTo>
                  <a:lnTo>
                    <a:pt x="82289" y="3512"/>
                  </a:lnTo>
                  <a:lnTo>
                    <a:pt x="78673" y="1848"/>
                  </a:lnTo>
                  <a:lnTo>
                    <a:pt x="66189" y="0"/>
                  </a:lnTo>
                  <a:lnTo>
                    <a:pt x="55701" y="2000"/>
                  </a:lnTo>
                  <a:lnTo>
                    <a:pt x="46453" y="5359"/>
                  </a:lnTo>
                  <a:lnTo>
                    <a:pt x="35288" y="6852"/>
                  </a:lnTo>
                  <a:lnTo>
                    <a:pt x="23269" y="13160"/>
                  </a:lnTo>
                  <a:lnTo>
                    <a:pt x="8420" y="24343"/>
                  </a:lnTo>
                  <a:lnTo>
                    <a:pt x="793" y="36393"/>
                  </a:lnTo>
                  <a:lnTo>
                    <a:pt x="0" y="40703"/>
                  </a:lnTo>
                  <a:lnTo>
                    <a:pt x="529" y="44634"/>
                  </a:lnTo>
                  <a:lnTo>
                    <a:pt x="3942" y="51824"/>
                  </a:lnTo>
                  <a:lnTo>
                    <a:pt x="17775" y="68282"/>
                  </a:lnTo>
                  <a:lnTo>
                    <a:pt x="23954" y="71859"/>
                  </a:lnTo>
                  <a:lnTo>
                    <a:pt x="27082" y="72813"/>
                  </a:lnTo>
                  <a:lnTo>
                    <a:pt x="30226" y="72391"/>
                  </a:lnTo>
                  <a:lnTo>
                    <a:pt x="40768" y="67798"/>
                  </a:lnTo>
                  <a:lnTo>
                    <a:pt x="67385" y="64366"/>
                  </a:lnTo>
                  <a:lnTo>
                    <a:pt x="80791" y="54880"/>
                  </a:lnTo>
                  <a:lnTo>
                    <a:pt x="86180" y="48969"/>
                  </a:lnTo>
                  <a:lnTo>
                    <a:pt x="88575" y="42815"/>
                  </a:lnTo>
                  <a:lnTo>
                    <a:pt x="89922" y="33400"/>
                  </a:lnTo>
                  <a:lnTo>
                    <a:pt x="91170" y="31298"/>
                  </a:lnTo>
                  <a:lnTo>
                    <a:pt x="93060" y="29898"/>
                  </a:lnTo>
                  <a:lnTo>
                    <a:pt x="98641" y="27649"/>
                  </a:lnTo>
                  <a:lnTo>
                    <a:pt x="99100" y="28523"/>
                  </a:lnTo>
                  <a:lnTo>
                    <a:pt x="100005" y="63956"/>
                  </a:lnTo>
                  <a:lnTo>
                    <a:pt x="90883" y="111020"/>
                  </a:lnTo>
                  <a:lnTo>
                    <a:pt x="90491" y="131453"/>
                  </a:lnTo>
                  <a:lnTo>
                    <a:pt x="100016" y="13187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4" name="SMARTInkShape-1887">
              <a:extLst>
                <a:ext uri="{FF2B5EF4-FFF2-40B4-BE49-F238E27FC236}">
                  <a16:creationId xmlns:a16="http://schemas.microsoft.com/office/drawing/2014/main" id="{4CCA8918-C733-32B2-5FC9-50E18ADC3816}"/>
                </a:ext>
              </a:extLst>
            </p:cNvPr>
            <p:cNvSpPr/>
            <p:nvPr>
              <p:custDataLst>
                <p:tags r:id="rId38"/>
              </p:custDataLst>
            </p:nvPr>
          </p:nvSpPr>
          <p:spPr>
            <a:xfrm>
              <a:off x="6381750" y="185443"/>
              <a:ext cx="18935" cy="128883"/>
            </a:xfrm>
            <a:custGeom>
              <a:avLst/>
              <a:gdLst/>
              <a:ahLst/>
              <a:cxnLst/>
              <a:rect l="0" t="0" r="0" b="0"/>
              <a:pathLst>
                <a:path w="18935" h="128883">
                  <a:moveTo>
                    <a:pt x="9525" y="5057"/>
                  </a:moveTo>
                  <a:lnTo>
                    <a:pt x="9525" y="5057"/>
                  </a:lnTo>
                  <a:lnTo>
                    <a:pt x="14581" y="5057"/>
                  </a:lnTo>
                  <a:lnTo>
                    <a:pt x="16070" y="3999"/>
                  </a:lnTo>
                  <a:lnTo>
                    <a:pt x="17064" y="2235"/>
                  </a:lnTo>
                  <a:lnTo>
                    <a:pt x="17726" y="0"/>
                  </a:lnTo>
                  <a:lnTo>
                    <a:pt x="18167" y="628"/>
                  </a:lnTo>
                  <a:lnTo>
                    <a:pt x="18934" y="22439"/>
                  </a:lnTo>
                  <a:lnTo>
                    <a:pt x="10838" y="64221"/>
                  </a:lnTo>
                  <a:lnTo>
                    <a:pt x="959" y="111695"/>
                  </a:lnTo>
                  <a:lnTo>
                    <a:pt x="0" y="12888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5" name="SMARTInkShape-1888">
              <a:extLst>
                <a:ext uri="{FF2B5EF4-FFF2-40B4-BE49-F238E27FC236}">
                  <a16:creationId xmlns:a16="http://schemas.microsoft.com/office/drawing/2014/main" id="{4D5888D9-B96A-5529-09A8-DF5AB2D089E7}"/>
                </a:ext>
              </a:extLst>
            </p:cNvPr>
            <p:cNvSpPr/>
            <p:nvPr>
              <p:custDataLst>
                <p:tags r:id="rId39"/>
              </p:custDataLst>
            </p:nvPr>
          </p:nvSpPr>
          <p:spPr>
            <a:xfrm>
              <a:off x="6391275" y="123825"/>
              <a:ext cx="108771" cy="333376"/>
            </a:xfrm>
            <a:custGeom>
              <a:avLst/>
              <a:gdLst/>
              <a:ahLst/>
              <a:cxnLst/>
              <a:rect l="0" t="0" r="0" b="0"/>
              <a:pathLst>
                <a:path w="108771" h="333376">
                  <a:moveTo>
                    <a:pt x="47625" y="0"/>
                  </a:moveTo>
                  <a:lnTo>
                    <a:pt x="47625" y="0"/>
                  </a:lnTo>
                  <a:lnTo>
                    <a:pt x="52681" y="0"/>
                  </a:lnTo>
                  <a:lnTo>
                    <a:pt x="57986" y="2822"/>
                  </a:lnTo>
                  <a:lnTo>
                    <a:pt x="75071" y="18314"/>
                  </a:lnTo>
                  <a:lnTo>
                    <a:pt x="92682" y="45761"/>
                  </a:lnTo>
                  <a:lnTo>
                    <a:pt x="101192" y="80704"/>
                  </a:lnTo>
                  <a:lnTo>
                    <a:pt x="108770" y="122925"/>
                  </a:lnTo>
                  <a:lnTo>
                    <a:pt x="107606" y="163893"/>
                  </a:lnTo>
                  <a:lnTo>
                    <a:pt x="103217" y="202570"/>
                  </a:lnTo>
                  <a:lnTo>
                    <a:pt x="84163" y="245958"/>
                  </a:lnTo>
                  <a:lnTo>
                    <a:pt x="49340" y="292935"/>
                  </a:lnTo>
                  <a:lnTo>
                    <a:pt x="39314" y="308575"/>
                  </a:lnTo>
                  <a:lnTo>
                    <a:pt x="24937" y="318854"/>
                  </a:lnTo>
                  <a:lnTo>
                    <a:pt x="0" y="3333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6" name="SMARTInkShape-1889">
              <a:extLst>
                <a:ext uri="{FF2B5EF4-FFF2-40B4-BE49-F238E27FC236}">
                  <a16:creationId xmlns:a16="http://schemas.microsoft.com/office/drawing/2014/main" id="{676941DD-A14B-D4D1-AD07-E307853DA09C}"/>
                </a:ext>
              </a:extLst>
            </p:cNvPr>
            <p:cNvSpPr/>
            <p:nvPr>
              <p:custDataLst>
                <p:tags r:id="rId40"/>
              </p:custDataLst>
            </p:nvPr>
          </p:nvSpPr>
          <p:spPr>
            <a:xfrm>
              <a:off x="1504950" y="485776"/>
              <a:ext cx="5086351" cy="85725"/>
            </a:xfrm>
            <a:custGeom>
              <a:avLst/>
              <a:gdLst/>
              <a:ahLst/>
              <a:cxnLst/>
              <a:rect l="0" t="0" r="0" b="0"/>
              <a:pathLst>
                <a:path w="5086351" h="85725">
                  <a:moveTo>
                    <a:pt x="0" y="85724"/>
                  </a:moveTo>
                  <a:lnTo>
                    <a:pt x="0" y="85724"/>
                  </a:lnTo>
                  <a:lnTo>
                    <a:pt x="45439" y="85724"/>
                  </a:lnTo>
                  <a:lnTo>
                    <a:pt x="84458" y="85724"/>
                  </a:lnTo>
                  <a:lnTo>
                    <a:pt x="111102" y="82902"/>
                  </a:lnTo>
                  <a:lnTo>
                    <a:pt x="118518" y="80668"/>
                  </a:lnTo>
                  <a:lnTo>
                    <a:pt x="135225" y="81007"/>
                  </a:lnTo>
                  <a:lnTo>
                    <a:pt x="153233" y="82569"/>
                  </a:lnTo>
                  <a:lnTo>
                    <a:pt x="196531" y="76898"/>
                  </a:lnTo>
                  <a:lnTo>
                    <a:pt x="238919" y="76291"/>
                  </a:lnTo>
                  <a:lnTo>
                    <a:pt x="283986" y="76217"/>
                  </a:lnTo>
                  <a:lnTo>
                    <a:pt x="331092" y="76201"/>
                  </a:lnTo>
                  <a:lnTo>
                    <a:pt x="376579" y="76199"/>
                  </a:lnTo>
                  <a:lnTo>
                    <a:pt x="418188" y="76199"/>
                  </a:lnTo>
                  <a:lnTo>
                    <a:pt x="461528" y="76199"/>
                  </a:lnTo>
                  <a:lnTo>
                    <a:pt x="501211" y="76199"/>
                  </a:lnTo>
                  <a:lnTo>
                    <a:pt x="542442" y="71143"/>
                  </a:lnTo>
                  <a:lnTo>
                    <a:pt x="583116" y="67998"/>
                  </a:lnTo>
                  <a:lnTo>
                    <a:pt x="621694" y="66935"/>
                  </a:lnTo>
                  <a:lnTo>
                    <a:pt x="665062" y="66726"/>
                  </a:lnTo>
                  <a:lnTo>
                    <a:pt x="709573" y="66684"/>
                  </a:lnTo>
                  <a:lnTo>
                    <a:pt x="755956" y="60130"/>
                  </a:lnTo>
                  <a:lnTo>
                    <a:pt x="797762" y="57542"/>
                  </a:lnTo>
                  <a:lnTo>
                    <a:pt x="845342" y="57227"/>
                  </a:lnTo>
                  <a:lnTo>
                    <a:pt x="889862" y="57164"/>
                  </a:lnTo>
                  <a:lnTo>
                    <a:pt x="929779" y="57152"/>
                  </a:lnTo>
                  <a:lnTo>
                    <a:pt x="972941" y="57150"/>
                  </a:lnTo>
                  <a:lnTo>
                    <a:pt x="1014061" y="57149"/>
                  </a:lnTo>
                  <a:lnTo>
                    <a:pt x="1060772" y="54327"/>
                  </a:lnTo>
                  <a:lnTo>
                    <a:pt x="1101122" y="48948"/>
                  </a:lnTo>
                  <a:lnTo>
                    <a:pt x="1142469" y="48016"/>
                  </a:lnTo>
                  <a:lnTo>
                    <a:pt x="1188233" y="47740"/>
                  </a:lnTo>
                  <a:lnTo>
                    <a:pt x="1230409" y="47647"/>
                  </a:lnTo>
                  <a:lnTo>
                    <a:pt x="1274488" y="44806"/>
                  </a:lnTo>
                  <a:lnTo>
                    <a:pt x="1318243" y="38982"/>
                  </a:lnTo>
                  <a:lnTo>
                    <a:pt x="1365579" y="38215"/>
                  </a:lnTo>
                  <a:lnTo>
                    <a:pt x="1406858" y="38133"/>
                  </a:lnTo>
                  <a:lnTo>
                    <a:pt x="1449192" y="38109"/>
                  </a:lnTo>
                  <a:lnTo>
                    <a:pt x="1493603" y="38102"/>
                  </a:lnTo>
                  <a:lnTo>
                    <a:pt x="1535220" y="38100"/>
                  </a:lnTo>
                  <a:lnTo>
                    <a:pt x="1581720" y="38099"/>
                  </a:lnTo>
                  <a:lnTo>
                    <a:pt x="1624475" y="38099"/>
                  </a:lnTo>
                  <a:lnTo>
                    <a:pt x="1670657" y="38099"/>
                  </a:lnTo>
                  <a:lnTo>
                    <a:pt x="1714680" y="38099"/>
                  </a:lnTo>
                  <a:lnTo>
                    <a:pt x="1758593" y="38099"/>
                  </a:lnTo>
                  <a:lnTo>
                    <a:pt x="1802000" y="38099"/>
                  </a:lnTo>
                  <a:lnTo>
                    <a:pt x="1848376" y="38099"/>
                  </a:lnTo>
                  <a:lnTo>
                    <a:pt x="1892808" y="35277"/>
                  </a:lnTo>
                  <a:lnTo>
                    <a:pt x="1929963" y="30560"/>
                  </a:lnTo>
                  <a:lnTo>
                    <a:pt x="1966724" y="29162"/>
                  </a:lnTo>
                  <a:lnTo>
                    <a:pt x="2013953" y="28748"/>
                  </a:lnTo>
                  <a:lnTo>
                    <a:pt x="2048673" y="28652"/>
                  </a:lnTo>
                  <a:lnTo>
                    <a:pt x="2081744" y="28608"/>
                  </a:lnTo>
                  <a:lnTo>
                    <a:pt x="2125056" y="28584"/>
                  </a:lnTo>
                  <a:lnTo>
                    <a:pt x="2169756" y="28577"/>
                  </a:lnTo>
                  <a:lnTo>
                    <a:pt x="2216515" y="23518"/>
                  </a:lnTo>
                  <a:lnTo>
                    <a:pt x="2263883" y="20373"/>
                  </a:lnTo>
                  <a:lnTo>
                    <a:pt x="2311431" y="19441"/>
                  </a:lnTo>
                  <a:lnTo>
                    <a:pt x="2348922" y="19165"/>
                  </a:lnTo>
                  <a:lnTo>
                    <a:pt x="2390251" y="19083"/>
                  </a:lnTo>
                  <a:lnTo>
                    <a:pt x="2436011" y="24116"/>
                  </a:lnTo>
                  <a:lnTo>
                    <a:pt x="2478026" y="27253"/>
                  </a:lnTo>
                  <a:lnTo>
                    <a:pt x="2524662" y="28313"/>
                  </a:lnTo>
                  <a:lnTo>
                    <a:pt x="2566382" y="28497"/>
                  </a:lnTo>
                  <a:lnTo>
                    <a:pt x="2607084" y="28551"/>
                  </a:lnTo>
                  <a:lnTo>
                    <a:pt x="2650070" y="28567"/>
                  </a:lnTo>
                  <a:lnTo>
                    <a:pt x="2696935" y="28573"/>
                  </a:lnTo>
                  <a:lnTo>
                    <a:pt x="2736900" y="28574"/>
                  </a:lnTo>
                  <a:lnTo>
                    <a:pt x="2782256" y="28574"/>
                  </a:lnTo>
                  <a:lnTo>
                    <a:pt x="2829208" y="28574"/>
                  </a:lnTo>
                  <a:lnTo>
                    <a:pt x="2870989" y="28574"/>
                  </a:lnTo>
                  <a:lnTo>
                    <a:pt x="2913552" y="23518"/>
                  </a:lnTo>
                  <a:lnTo>
                    <a:pt x="2955708" y="19932"/>
                  </a:lnTo>
                  <a:lnTo>
                    <a:pt x="3003016" y="19311"/>
                  </a:lnTo>
                  <a:lnTo>
                    <a:pt x="3048900" y="19127"/>
                  </a:lnTo>
                  <a:lnTo>
                    <a:pt x="3086719" y="19072"/>
                  </a:lnTo>
                  <a:lnTo>
                    <a:pt x="3119184" y="19059"/>
                  </a:lnTo>
                  <a:lnTo>
                    <a:pt x="3154779" y="19054"/>
                  </a:lnTo>
                  <a:lnTo>
                    <a:pt x="3202053" y="16228"/>
                  </a:lnTo>
                  <a:lnTo>
                    <a:pt x="3244635" y="11510"/>
                  </a:lnTo>
                  <a:lnTo>
                    <a:pt x="3280385" y="10407"/>
                  </a:lnTo>
                  <a:lnTo>
                    <a:pt x="3320969" y="9916"/>
                  </a:lnTo>
                  <a:lnTo>
                    <a:pt x="3360877" y="9698"/>
                  </a:lnTo>
                  <a:lnTo>
                    <a:pt x="3396607" y="8543"/>
                  </a:lnTo>
                  <a:lnTo>
                    <a:pt x="3436688" y="3001"/>
                  </a:lnTo>
                  <a:lnTo>
                    <a:pt x="3479020" y="888"/>
                  </a:lnTo>
                  <a:lnTo>
                    <a:pt x="3516846" y="263"/>
                  </a:lnTo>
                  <a:lnTo>
                    <a:pt x="3553062" y="116"/>
                  </a:lnTo>
                  <a:lnTo>
                    <a:pt x="3588208" y="51"/>
                  </a:lnTo>
                  <a:lnTo>
                    <a:pt x="3632102" y="14"/>
                  </a:lnTo>
                  <a:lnTo>
                    <a:pt x="3668037" y="4"/>
                  </a:lnTo>
                  <a:lnTo>
                    <a:pt x="3705495" y="0"/>
                  </a:lnTo>
                  <a:lnTo>
                    <a:pt x="3743404" y="2822"/>
                  </a:lnTo>
                  <a:lnTo>
                    <a:pt x="3768761" y="5487"/>
                  </a:lnTo>
                  <a:lnTo>
                    <a:pt x="3806836" y="3154"/>
                  </a:lnTo>
                  <a:lnTo>
                    <a:pt x="3848103" y="7166"/>
                  </a:lnTo>
                  <a:lnTo>
                    <a:pt x="3885496" y="8476"/>
                  </a:lnTo>
                  <a:lnTo>
                    <a:pt x="3933029" y="9214"/>
                  </a:lnTo>
                  <a:lnTo>
                    <a:pt x="3973923" y="9432"/>
                  </a:lnTo>
                  <a:lnTo>
                    <a:pt x="4008444" y="9483"/>
                  </a:lnTo>
                  <a:lnTo>
                    <a:pt x="4045305" y="9506"/>
                  </a:lnTo>
                  <a:lnTo>
                    <a:pt x="4089858" y="9519"/>
                  </a:lnTo>
                  <a:lnTo>
                    <a:pt x="4129870" y="9522"/>
                  </a:lnTo>
                  <a:lnTo>
                    <a:pt x="4168537" y="9524"/>
                  </a:lnTo>
                  <a:lnTo>
                    <a:pt x="4206804" y="9524"/>
                  </a:lnTo>
                  <a:lnTo>
                    <a:pt x="4244954" y="9524"/>
                  </a:lnTo>
                  <a:lnTo>
                    <a:pt x="4283069" y="9524"/>
                  </a:lnTo>
                  <a:lnTo>
                    <a:pt x="4321173" y="9524"/>
                  </a:lnTo>
                  <a:lnTo>
                    <a:pt x="4362450" y="9524"/>
                  </a:lnTo>
                  <a:lnTo>
                    <a:pt x="4399844" y="9524"/>
                  </a:lnTo>
                  <a:lnTo>
                    <a:pt x="4447379" y="14580"/>
                  </a:lnTo>
                  <a:lnTo>
                    <a:pt x="4494820" y="18166"/>
                  </a:lnTo>
                  <a:lnTo>
                    <a:pt x="4534551" y="18787"/>
                  </a:lnTo>
                  <a:lnTo>
                    <a:pt x="4571583" y="18933"/>
                  </a:lnTo>
                  <a:lnTo>
                    <a:pt x="4609915" y="18997"/>
                  </a:lnTo>
                  <a:lnTo>
                    <a:pt x="4646001" y="19026"/>
                  </a:lnTo>
                  <a:lnTo>
                    <a:pt x="4689058" y="20101"/>
                  </a:lnTo>
                  <a:lnTo>
                    <a:pt x="4725570" y="25593"/>
                  </a:lnTo>
                  <a:lnTo>
                    <a:pt x="4757729" y="27249"/>
                  </a:lnTo>
                  <a:lnTo>
                    <a:pt x="4793188" y="27985"/>
                  </a:lnTo>
                  <a:lnTo>
                    <a:pt x="4840384" y="28400"/>
                  </a:lnTo>
                  <a:lnTo>
                    <a:pt x="4880121" y="28522"/>
                  </a:lnTo>
                  <a:lnTo>
                    <a:pt x="4925409" y="31381"/>
                  </a:lnTo>
                  <a:lnTo>
                    <a:pt x="4969520" y="36108"/>
                  </a:lnTo>
                  <a:lnTo>
                    <a:pt x="5014520" y="36779"/>
                  </a:lnTo>
                  <a:lnTo>
                    <a:pt x="5059021" y="29434"/>
                  </a:lnTo>
                  <a:lnTo>
                    <a:pt x="5084802" y="28584"/>
                  </a:lnTo>
                  <a:lnTo>
                    <a:pt x="5085318" y="27522"/>
                  </a:lnTo>
                  <a:lnTo>
                    <a:pt x="5086350" y="190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7" name="SMARTInkShape-1890">
              <a:extLst>
                <a:ext uri="{FF2B5EF4-FFF2-40B4-BE49-F238E27FC236}">
                  <a16:creationId xmlns:a16="http://schemas.microsoft.com/office/drawing/2014/main" id="{17760835-58BE-2BD0-F11D-D7DA0FA6F000}"/>
                </a:ext>
              </a:extLst>
            </p:cNvPr>
            <p:cNvSpPr/>
            <p:nvPr>
              <p:custDataLst>
                <p:tags r:id="rId41"/>
              </p:custDataLst>
            </p:nvPr>
          </p:nvSpPr>
          <p:spPr>
            <a:xfrm>
              <a:off x="1992131" y="724292"/>
              <a:ext cx="13662" cy="180584"/>
            </a:xfrm>
            <a:custGeom>
              <a:avLst/>
              <a:gdLst/>
              <a:ahLst/>
              <a:cxnLst/>
              <a:rect l="0" t="0" r="0" b="0"/>
              <a:pathLst>
                <a:path w="13662" h="180584">
                  <a:moveTo>
                    <a:pt x="8119" y="9133"/>
                  </a:moveTo>
                  <a:lnTo>
                    <a:pt x="8119" y="9133"/>
                  </a:lnTo>
                  <a:lnTo>
                    <a:pt x="13176" y="4076"/>
                  </a:lnTo>
                  <a:lnTo>
                    <a:pt x="13607" y="2587"/>
                  </a:lnTo>
                  <a:lnTo>
                    <a:pt x="12836" y="1594"/>
                  </a:lnTo>
                  <a:lnTo>
                    <a:pt x="9051" y="0"/>
                  </a:lnTo>
                  <a:lnTo>
                    <a:pt x="8395" y="9837"/>
                  </a:lnTo>
                  <a:lnTo>
                    <a:pt x="13661" y="47333"/>
                  </a:lnTo>
                  <a:lnTo>
                    <a:pt x="9527" y="92683"/>
                  </a:lnTo>
                  <a:lnTo>
                    <a:pt x="3340" y="137585"/>
                  </a:lnTo>
                  <a:lnTo>
                    <a:pt x="0" y="164550"/>
                  </a:lnTo>
                  <a:lnTo>
                    <a:pt x="590" y="169895"/>
                  </a:lnTo>
                  <a:lnTo>
                    <a:pt x="2041" y="173457"/>
                  </a:lnTo>
                  <a:lnTo>
                    <a:pt x="8119" y="18058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8" name="SMARTInkShape-1891">
              <a:extLst>
                <a:ext uri="{FF2B5EF4-FFF2-40B4-BE49-F238E27FC236}">
                  <a16:creationId xmlns:a16="http://schemas.microsoft.com/office/drawing/2014/main" id="{EA6FF893-F435-EE42-E1D8-63A945408476}"/>
                </a:ext>
              </a:extLst>
            </p:cNvPr>
            <p:cNvSpPr/>
            <p:nvPr>
              <p:custDataLst>
                <p:tags r:id="rId42"/>
              </p:custDataLst>
            </p:nvPr>
          </p:nvSpPr>
          <p:spPr>
            <a:xfrm>
              <a:off x="2125529" y="725801"/>
              <a:ext cx="85944" cy="154082"/>
            </a:xfrm>
            <a:custGeom>
              <a:avLst/>
              <a:gdLst/>
              <a:ahLst/>
              <a:cxnLst/>
              <a:rect l="0" t="0" r="0" b="0"/>
              <a:pathLst>
                <a:path w="85944" h="154082">
                  <a:moveTo>
                    <a:pt x="27121" y="45724"/>
                  </a:moveTo>
                  <a:lnTo>
                    <a:pt x="27121" y="45724"/>
                  </a:lnTo>
                  <a:lnTo>
                    <a:pt x="34660" y="27824"/>
                  </a:lnTo>
                  <a:lnTo>
                    <a:pt x="36530" y="4516"/>
                  </a:lnTo>
                  <a:lnTo>
                    <a:pt x="35510" y="2377"/>
                  </a:lnTo>
                  <a:lnTo>
                    <a:pt x="33772" y="951"/>
                  </a:lnTo>
                  <a:lnTo>
                    <a:pt x="31555" y="0"/>
                  </a:lnTo>
                  <a:lnTo>
                    <a:pt x="29019" y="425"/>
                  </a:lnTo>
                  <a:lnTo>
                    <a:pt x="23378" y="3719"/>
                  </a:lnTo>
                  <a:lnTo>
                    <a:pt x="21451" y="7137"/>
                  </a:lnTo>
                  <a:lnTo>
                    <a:pt x="10282" y="50784"/>
                  </a:lnTo>
                  <a:lnTo>
                    <a:pt x="726" y="91807"/>
                  </a:lnTo>
                  <a:lnTo>
                    <a:pt x="0" y="98671"/>
                  </a:lnTo>
                  <a:lnTo>
                    <a:pt x="4837" y="114764"/>
                  </a:lnTo>
                  <a:lnTo>
                    <a:pt x="21906" y="152698"/>
                  </a:lnTo>
                  <a:lnTo>
                    <a:pt x="25761" y="154081"/>
                  </a:lnTo>
                  <a:lnTo>
                    <a:pt x="35689" y="152797"/>
                  </a:lnTo>
                  <a:lnTo>
                    <a:pt x="53178" y="146123"/>
                  </a:lnTo>
                  <a:lnTo>
                    <a:pt x="62691" y="137618"/>
                  </a:lnTo>
                  <a:lnTo>
                    <a:pt x="82478" y="104798"/>
                  </a:lnTo>
                  <a:lnTo>
                    <a:pt x="85943" y="84679"/>
                  </a:lnTo>
                  <a:lnTo>
                    <a:pt x="83433" y="51520"/>
                  </a:lnTo>
                  <a:lnTo>
                    <a:pt x="76732" y="40151"/>
                  </a:lnTo>
                  <a:lnTo>
                    <a:pt x="71042" y="33369"/>
                  </a:lnTo>
                  <a:lnTo>
                    <a:pt x="51776" y="23601"/>
                  </a:lnTo>
                  <a:lnTo>
                    <a:pt x="32031" y="18424"/>
                  </a:lnTo>
                  <a:lnTo>
                    <a:pt x="17596" y="171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0" name="SMARTInkShape-1892">
            <a:extLst>
              <a:ext uri="{FF2B5EF4-FFF2-40B4-BE49-F238E27FC236}">
                <a16:creationId xmlns:a16="http://schemas.microsoft.com/office/drawing/2014/main" id="{C92022ED-C606-741E-5237-7A7E7200B061}"/>
              </a:ext>
            </a:extLst>
          </p:cNvPr>
          <p:cNvSpPr/>
          <p:nvPr>
            <p:custDataLst>
              <p:tags r:id="rId1"/>
            </p:custDataLst>
          </p:nvPr>
        </p:nvSpPr>
        <p:spPr>
          <a:xfrm>
            <a:off x="7248525" y="1754566"/>
            <a:ext cx="990601" cy="36135"/>
          </a:xfrm>
          <a:custGeom>
            <a:avLst/>
            <a:gdLst/>
            <a:ahLst/>
            <a:cxnLst/>
            <a:rect l="0" t="0" r="0" b="0"/>
            <a:pathLst>
              <a:path w="990601" h="36135">
                <a:moveTo>
                  <a:pt x="0" y="36134"/>
                </a:moveTo>
                <a:lnTo>
                  <a:pt x="0" y="36134"/>
                </a:lnTo>
                <a:lnTo>
                  <a:pt x="46378" y="36134"/>
                </a:lnTo>
                <a:lnTo>
                  <a:pt x="70231" y="35076"/>
                </a:lnTo>
                <a:lnTo>
                  <a:pt x="106706" y="27933"/>
                </a:lnTo>
                <a:lnTo>
                  <a:pt x="152655" y="26783"/>
                </a:lnTo>
                <a:lnTo>
                  <a:pt x="186696" y="26661"/>
                </a:lnTo>
                <a:lnTo>
                  <a:pt x="227474" y="26624"/>
                </a:lnTo>
                <a:lnTo>
                  <a:pt x="272011" y="23791"/>
                </a:lnTo>
                <a:lnTo>
                  <a:pt x="306101" y="20065"/>
                </a:lnTo>
                <a:lnTo>
                  <a:pt x="338892" y="18409"/>
                </a:lnTo>
                <a:lnTo>
                  <a:pt x="371105" y="14851"/>
                </a:lnTo>
                <a:lnTo>
                  <a:pt x="404119" y="10800"/>
                </a:lnTo>
                <a:lnTo>
                  <a:pt x="439958" y="8999"/>
                </a:lnTo>
                <a:lnTo>
                  <a:pt x="474232" y="8199"/>
                </a:lnTo>
                <a:lnTo>
                  <a:pt x="507103" y="6785"/>
                </a:lnTo>
                <a:lnTo>
                  <a:pt x="539352" y="2629"/>
                </a:lnTo>
                <a:lnTo>
                  <a:pt x="574145" y="76"/>
                </a:lnTo>
                <a:lnTo>
                  <a:pt x="608660" y="0"/>
                </a:lnTo>
                <a:lnTo>
                  <a:pt x="651890" y="4849"/>
                </a:lnTo>
                <a:lnTo>
                  <a:pt x="691510" y="6756"/>
                </a:lnTo>
                <a:lnTo>
                  <a:pt x="731119" y="6263"/>
                </a:lnTo>
                <a:lnTo>
                  <a:pt x="773781" y="2001"/>
                </a:lnTo>
                <a:lnTo>
                  <a:pt x="817714" y="6148"/>
                </a:lnTo>
                <a:lnTo>
                  <a:pt x="861099" y="7373"/>
                </a:lnTo>
                <a:lnTo>
                  <a:pt x="908387" y="7535"/>
                </a:lnTo>
                <a:lnTo>
                  <a:pt x="954451" y="7558"/>
                </a:lnTo>
                <a:lnTo>
                  <a:pt x="963245" y="7558"/>
                </a:lnTo>
                <a:lnTo>
                  <a:pt x="970682" y="10381"/>
                </a:lnTo>
                <a:lnTo>
                  <a:pt x="990600" y="2660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1" name="SMARTInkShape-1893">
            <a:extLst>
              <a:ext uri="{FF2B5EF4-FFF2-40B4-BE49-F238E27FC236}">
                <a16:creationId xmlns:a16="http://schemas.microsoft.com/office/drawing/2014/main" id="{A00A1CE4-2EF0-6007-8F34-C7CE830837DC}"/>
              </a:ext>
            </a:extLst>
          </p:cNvPr>
          <p:cNvSpPr/>
          <p:nvPr>
            <p:custDataLst>
              <p:tags r:id="rId2"/>
            </p:custDataLst>
          </p:nvPr>
        </p:nvSpPr>
        <p:spPr>
          <a:xfrm>
            <a:off x="1038617" y="2190750"/>
            <a:ext cx="1380734" cy="76198"/>
          </a:xfrm>
          <a:custGeom>
            <a:avLst/>
            <a:gdLst/>
            <a:ahLst/>
            <a:cxnLst/>
            <a:rect l="0" t="0" r="0" b="0"/>
            <a:pathLst>
              <a:path w="1380734" h="76198">
                <a:moveTo>
                  <a:pt x="9133" y="66675"/>
                </a:moveTo>
                <a:lnTo>
                  <a:pt x="9133" y="66675"/>
                </a:lnTo>
                <a:lnTo>
                  <a:pt x="0" y="66675"/>
                </a:lnTo>
                <a:lnTo>
                  <a:pt x="4781" y="66675"/>
                </a:lnTo>
                <a:lnTo>
                  <a:pt x="40322" y="74876"/>
                </a:lnTo>
                <a:lnTo>
                  <a:pt x="82227" y="75808"/>
                </a:lnTo>
                <a:lnTo>
                  <a:pt x="124747" y="76084"/>
                </a:lnTo>
                <a:lnTo>
                  <a:pt x="169213" y="76166"/>
                </a:lnTo>
                <a:lnTo>
                  <a:pt x="203046" y="76185"/>
                </a:lnTo>
                <a:lnTo>
                  <a:pt x="239250" y="76193"/>
                </a:lnTo>
                <a:lnTo>
                  <a:pt x="276507" y="76197"/>
                </a:lnTo>
                <a:lnTo>
                  <a:pt x="317055" y="73376"/>
                </a:lnTo>
                <a:lnTo>
                  <a:pt x="359770" y="69653"/>
                </a:lnTo>
                <a:lnTo>
                  <a:pt x="403450" y="67999"/>
                </a:lnTo>
                <a:lnTo>
                  <a:pt x="450379" y="64441"/>
                </a:lnTo>
                <a:lnTo>
                  <a:pt x="474747" y="62011"/>
                </a:lnTo>
                <a:lnTo>
                  <a:pt x="521578" y="56488"/>
                </a:lnTo>
                <a:lnTo>
                  <a:pt x="568145" y="51564"/>
                </a:lnTo>
                <a:lnTo>
                  <a:pt x="592416" y="50251"/>
                </a:lnTo>
                <a:lnTo>
                  <a:pt x="617063" y="49376"/>
                </a:lnTo>
                <a:lnTo>
                  <a:pt x="641962" y="47734"/>
                </a:lnTo>
                <a:lnTo>
                  <a:pt x="667027" y="45581"/>
                </a:lnTo>
                <a:lnTo>
                  <a:pt x="692204" y="43087"/>
                </a:lnTo>
                <a:lnTo>
                  <a:pt x="717455" y="40367"/>
                </a:lnTo>
                <a:lnTo>
                  <a:pt x="742756" y="37494"/>
                </a:lnTo>
                <a:lnTo>
                  <a:pt x="768090" y="34521"/>
                </a:lnTo>
                <a:lnTo>
                  <a:pt x="793446" y="31481"/>
                </a:lnTo>
                <a:lnTo>
                  <a:pt x="818817" y="28395"/>
                </a:lnTo>
                <a:lnTo>
                  <a:pt x="844197" y="25280"/>
                </a:lnTo>
                <a:lnTo>
                  <a:pt x="868526" y="23203"/>
                </a:lnTo>
                <a:lnTo>
                  <a:pt x="915313" y="20896"/>
                </a:lnTo>
                <a:lnTo>
                  <a:pt x="939219" y="19222"/>
                </a:lnTo>
                <a:lnTo>
                  <a:pt x="963624" y="17048"/>
                </a:lnTo>
                <a:lnTo>
                  <a:pt x="988360" y="14540"/>
                </a:lnTo>
                <a:lnTo>
                  <a:pt x="1035601" y="11754"/>
                </a:lnTo>
                <a:lnTo>
                  <a:pt x="1080233" y="9457"/>
                </a:lnTo>
                <a:lnTo>
                  <a:pt x="1121235" y="4909"/>
                </a:lnTo>
                <a:lnTo>
                  <a:pt x="1160626" y="2182"/>
                </a:lnTo>
                <a:lnTo>
                  <a:pt x="1197182" y="970"/>
                </a:lnTo>
                <a:lnTo>
                  <a:pt x="1241564" y="287"/>
                </a:lnTo>
                <a:lnTo>
                  <a:pt x="1282583" y="85"/>
                </a:lnTo>
                <a:lnTo>
                  <a:pt x="1326722" y="25"/>
                </a:lnTo>
                <a:lnTo>
                  <a:pt x="1372784" y="3"/>
                </a:lnTo>
                <a:lnTo>
                  <a:pt x="138073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14" name="SMARTInkShape-Group478">
            <a:extLst>
              <a:ext uri="{FF2B5EF4-FFF2-40B4-BE49-F238E27FC236}">
                <a16:creationId xmlns:a16="http://schemas.microsoft.com/office/drawing/2014/main" id="{00F2D31A-68B2-9A87-E0E1-593F8F6E7FD4}"/>
              </a:ext>
            </a:extLst>
          </p:cNvPr>
          <p:cNvGrpSpPr/>
          <p:nvPr/>
        </p:nvGrpSpPr>
        <p:grpSpPr>
          <a:xfrm>
            <a:off x="7824062" y="1114592"/>
            <a:ext cx="510314" cy="276020"/>
            <a:chOff x="7824062" y="1114592"/>
            <a:chExt cx="510314" cy="276020"/>
          </a:xfrm>
        </p:grpSpPr>
        <p:sp>
          <p:nvSpPr>
            <p:cNvPr id="512" name="SMARTInkShape-1894">
              <a:extLst>
                <a:ext uri="{FF2B5EF4-FFF2-40B4-BE49-F238E27FC236}">
                  <a16:creationId xmlns:a16="http://schemas.microsoft.com/office/drawing/2014/main" id="{EEB232F6-87D6-67C1-363B-6D909DFABDC8}"/>
                </a:ext>
              </a:extLst>
            </p:cNvPr>
            <p:cNvSpPr/>
            <p:nvPr>
              <p:custDataLst>
                <p:tags r:id="rId31"/>
              </p:custDataLst>
            </p:nvPr>
          </p:nvSpPr>
          <p:spPr>
            <a:xfrm>
              <a:off x="8240568" y="1200150"/>
              <a:ext cx="93808" cy="190462"/>
            </a:xfrm>
            <a:custGeom>
              <a:avLst/>
              <a:gdLst/>
              <a:ahLst/>
              <a:cxnLst/>
              <a:rect l="0" t="0" r="0" b="0"/>
              <a:pathLst>
                <a:path w="93808" h="190462">
                  <a:moveTo>
                    <a:pt x="65232" y="133350"/>
                  </a:moveTo>
                  <a:lnTo>
                    <a:pt x="65232" y="133350"/>
                  </a:lnTo>
                  <a:lnTo>
                    <a:pt x="65232" y="128293"/>
                  </a:lnTo>
                  <a:lnTo>
                    <a:pt x="66290" y="126804"/>
                  </a:lnTo>
                  <a:lnTo>
                    <a:pt x="68055" y="125811"/>
                  </a:lnTo>
                  <a:lnTo>
                    <a:pt x="82566" y="123941"/>
                  </a:lnTo>
                  <a:lnTo>
                    <a:pt x="82078" y="122844"/>
                  </a:lnTo>
                  <a:lnTo>
                    <a:pt x="78717" y="118803"/>
                  </a:lnTo>
                  <a:lnTo>
                    <a:pt x="78455" y="117302"/>
                  </a:lnTo>
                  <a:lnTo>
                    <a:pt x="79339" y="116301"/>
                  </a:lnTo>
                  <a:lnTo>
                    <a:pt x="80987" y="115634"/>
                  </a:lnTo>
                  <a:lnTo>
                    <a:pt x="81027" y="115189"/>
                  </a:lnTo>
                  <a:lnTo>
                    <a:pt x="76027" y="114564"/>
                  </a:lnTo>
                  <a:lnTo>
                    <a:pt x="70735" y="114417"/>
                  </a:lnTo>
                  <a:lnTo>
                    <a:pt x="64855" y="111530"/>
                  </a:lnTo>
                  <a:lnTo>
                    <a:pt x="61807" y="109278"/>
                  </a:lnTo>
                  <a:lnTo>
                    <a:pt x="47401" y="106109"/>
                  </a:lnTo>
                  <a:lnTo>
                    <a:pt x="38610" y="108190"/>
                  </a:lnTo>
                  <a:lnTo>
                    <a:pt x="29399" y="113093"/>
                  </a:lnTo>
                  <a:lnTo>
                    <a:pt x="19130" y="114194"/>
                  </a:lnTo>
                  <a:lnTo>
                    <a:pt x="18622" y="115288"/>
                  </a:lnTo>
                  <a:lnTo>
                    <a:pt x="18058" y="119325"/>
                  </a:lnTo>
                  <a:lnTo>
                    <a:pt x="16850" y="120825"/>
                  </a:lnTo>
                  <a:lnTo>
                    <a:pt x="9445" y="123430"/>
                  </a:lnTo>
                  <a:lnTo>
                    <a:pt x="1806" y="137897"/>
                  </a:lnTo>
                  <a:lnTo>
                    <a:pt x="0" y="145249"/>
                  </a:lnTo>
                  <a:lnTo>
                    <a:pt x="578" y="148691"/>
                  </a:lnTo>
                  <a:lnTo>
                    <a:pt x="4041" y="155338"/>
                  </a:lnTo>
                  <a:lnTo>
                    <a:pt x="20984" y="174604"/>
                  </a:lnTo>
                  <a:lnTo>
                    <a:pt x="27221" y="178144"/>
                  </a:lnTo>
                  <a:lnTo>
                    <a:pt x="33522" y="180775"/>
                  </a:lnTo>
                  <a:lnTo>
                    <a:pt x="44305" y="189010"/>
                  </a:lnTo>
                  <a:lnTo>
                    <a:pt x="50683" y="190059"/>
                  </a:lnTo>
                  <a:lnTo>
                    <a:pt x="68524" y="190461"/>
                  </a:lnTo>
                  <a:lnTo>
                    <a:pt x="70600" y="189416"/>
                  </a:lnTo>
                  <a:lnTo>
                    <a:pt x="71986" y="187661"/>
                  </a:lnTo>
                  <a:lnTo>
                    <a:pt x="74209" y="182296"/>
                  </a:lnTo>
                  <a:lnTo>
                    <a:pt x="79650" y="176310"/>
                  </a:lnTo>
                  <a:lnTo>
                    <a:pt x="82224" y="167966"/>
                  </a:lnTo>
                  <a:lnTo>
                    <a:pt x="89217" y="121740"/>
                  </a:lnTo>
                  <a:lnTo>
                    <a:pt x="93203" y="78748"/>
                  </a:lnTo>
                  <a:lnTo>
                    <a:pt x="93772" y="31899"/>
                  </a:lnTo>
                  <a:lnTo>
                    <a:pt x="93807" y="4181"/>
                  </a:lnTo>
                  <a:lnTo>
                    <a:pt x="93807" y="6444"/>
                  </a:lnTo>
                  <a:lnTo>
                    <a:pt x="9380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 name="SMARTInkShape-1895">
              <a:extLst>
                <a:ext uri="{FF2B5EF4-FFF2-40B4-BE49-F238E27FC236}">
                  <a16:creationId xmlns:a16="http://schemas.microsoft.com/office/drawing/2014/main" id="{9EFCF049-7806-8F13-2086-9B10172BABE0}"/>
                </a:ext>
              </a:extLst>
            </p:cNvPr>
            <p:cNvSpPr/>
            <p:nvPr>
              <p:custDataLst>
                <p:tags r:id="rId32"/>
              </p:custDataLst>
            </p:nvPr>
          </p:nvSpPr>
          <p:spPr>
            <a:xfrm>
              <a:off x="7824062" y="1114592"/>
              <a:ext cx="357914" cy="266499"/>
            </a:xfrm>
            <a:custGeom>
              <a:avLst/>
              <a:gdLst/>
              <a:ahLst/>
              <a:cxnLst/>
              <a:rect l="0" t="0" r="0" b="0"/>
              <a:pathLst>
                <a:path w="357914" h="266499">
                  <a:moveTo>
                    <a:pt x="5488" y="257008"/>
                  </a:moveTo>
                  <a:lnTo>
                    <a:pt x="5488" y="257008"/>
                  </a:lnTo>
                  <a:lnTo>
                    <a:pt x="5488" y="265209"/>
                  </a:lnTo>
                  <a:lnTo>
                    <a:pt x="4430" y="265650"/>
                  </a:lnTo>
                  <a:lnTo>
                    <a:pt x="0" y="266271"/>
                  </a:lnTo>
                  <a:lnTo>
                    <a:pt x="4557" y="266498"/>
                  </a:lnTo>
                  <a:lnTo>
                    <a:pt x="5073" y="263695"/>
                  </a:lnTo>
                  <a:lnTo>
                    <a:pt x="5212" y="261466"/>
                  </a:lnTo>
                  <a:lnTo>
                    <a:pt x="37003" y="220545"/>
                  </a:lnTo>
                  <a:lnTo>
                    <a:pt x="63443" y="179769"/>
                  </a:lnTo>
                  <a:lnTo>
                    <a:pt x="76754" y="162355"/>
                  </a:lnTo>
                  <a:lnTo>
                    <a:pt x="97865" y="141709"/>
                  </a:lnTo>
                  <a:lnTo>
                    <a:pt x="99881" y="136750"/>
                  </a:lnTo>
                  <a:lnTo>
                    <a:pt x="100167" y="132386"/>
                  </a:lnTo>
                  <a:lnTo>
                    <a:pt x="106129" y="121893"/>
                  </a:lnTo>
                  <a:lnTo>
                    <a:pt x="136489" y="77864"/>
                  </a:lnTo>
                  <a:lnTo>
                    <a:pt x="146261" y="64147"/>
                  </a:lnTo>
                  <a:lnTo>
                    <a:pt x="169938" y="40916"/>
                  </a:lnTo>
                  <a:lnTo>
                    <a:pt x="183621" y="22451"/>
                  </a:lnTo>
                  <a:lnTo>
                    <a:pt x="191854" y="12649"/>
                  </a:lnTo>
                  <a:lnTo>
                    <a:pt x="195940" y="0"/>
                  </a:lnTo>
                  <a:lnTo>
                    <a:pt x="188374" y="8529"/>
                  </a:lnTo>
                  <a:lnTo>
                    <a:pt x="171535" y="36105"/>
                  </a:lnTo>
                  <a:lnTo>
                    <a:pt x="166518" y="59264"/>
                  </a:lnTo>
                  <a:lnTo>
                    <a:pt x="143690" y="101241"/>
                  </a:lnTo>
                  <a:lnTo>
                    <a:pt x="140994" y="116870"/>
                  </a:lnTo>
                  <a:lnTo>
                    <a:pt x="142618" y="131577"/>
                  </a:lnTo>
                  <a:lnTo>
                    <a:pt x="146867" y="144111"/>
                  </a:lnTo>
                  <a:lnTo>
                    <a:pt x="152284" y="153209"/>
                  </a:lnTo>
                  <a:lnTo>
                    <a:pt x="163865" y="160781"/>
                  </a:lnTo>
                  <a:lnTo>
                    <a:pt x="180653" y="166615"/>
                  </a:lnTo>
                  <a:lnTo>
                    <a:pt x="210730" y="168842"/>
                  </a:lnTo>
                  <a:lnTo>
                    <a:pt x="223001" y="165612"/>
                  </a:lnTo>
                  <a:lnTo>
                    <a:pt x="245972" y="152787"/>
                  </a:lnTo>
                  <a:lnTo>
                    <a:pt x="258067" y="138721"/>
                  </a:lnTo>
                  <a:lnTo>
                    <a:pt x="291670" y="92747"/>
                  </a:lnTo>
                  <a:lnTo>
                    <a:pt x="311667" y="56521"/>
                  </a:lnTo>
                  <a:lnTo>
                    <a:pt x="319098" y="23163"/>
                  </a:lnTo>
                  <a:lnTo>
                    <a:pt x="319336" y="22794"/>
                  </a:lnTo>
                  <a:lnTo>
                    <a:pt x="319601" y="25208"/>
                  </a:lnTo>
                  <a:lnTo>
                    <a:pt x="280084" y="68049"/>
                  </a:lnTo>
                  <a:lnTo>
                    <a:pt x="269471" y="88837"/>
                  </a:lnTo>
                  <a:lnTo>
                    <a:pt x="264680" y="115105"/>
                  </a:lnTo>
                  <a:lnTo>
                    <a:pt x="268318" y="142996"/>
                  </a:lnTo>
                  <a:lnTo>
                    <a:pt x="276098" y="166312"/>
                  </a:lnTo>
                  <a:lnTo>
                    <a:pt x="280086" y="171144"/>
                  </a:lnTo>
                  <a:lnTo>
                    <a:pt x="290163" y="176513"/>
                  </a:lnTo>
                  <a:lnTo>
                    <a:pt x="334548" y="180431"/>
                  </a:lnTo>
                  <a:lnTo>
                    <a:pt x="357913" y="18080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18" name="SMARTInkShape-Group479">
            <a:extLst>
              <a:ext uri="{FF2B5EF4-FFF2-40B4-BE49-F238E27FC236}">
                <a16:creationId xmlns:a16="http://schemas.microsoft.com/office/drawing/2014/main" id="{9821D019-56C0-37C4-27F6-E60A122539A4}"/>
              </a:ext>
            </a:extLst>
          </p:cNvPr>
          <p:cNvGrpSpPr/>
          <p:nvPr/>
        </p:nvGrpSpPr>
        <p:grpSpPr>
          <a:xfrm>
            <a:off x="248042" y="318386"/>
            <a:ext cx="418709" cy="405504"/>
            <a:chOff x="248042" y="318386"/>
            <a:chExt cx="418709" cy="405504"/>
          </a:xfrm>
        </p:grpSpPr>
        <p:sp>
          <p:nvSpPr>
            <p:cNvPr id="515" name="SMARTInkShape-1896">
              <a:extLst>
                <a:ext uri="{FF2B5EF4-FFF2-40B4-BE49-F238E27FC236}">
                  <a16:creationId xmlns:a16="http://schemas.microsoft.com/office/drawing/2014/main" id="{45C14524-01D6-8F6E-121E-6FE85D40DD85}"/>
                </a:ext>
              </a:extLst>
            </p:cNvPr>
            <p:cNvSpPr/>
            <p:nvPr>
              <p:custDataLst>
                <p:tags r:id="rId28"/>
              </p:custDataLst>
            </p:nvPr>
          </p:nvSpPr>
          <p:spPr>
            <a:xfrm>
              <a:off x="266700" y="419111"/>
              <a:ext cx="209551" cy="161915"/>
            </a:xfrm>
            <a:custGeom>
              <a:avLst/>
              <a:gdLst/>
              <a:ahLst/>
              <a:cxnLst/>
              <a:rect l="0" t="0" r="0" b="0"/>
              <a:pathLst>
                <a:path w="209551" h="161915">
                  <a:moveTo>
                    <a:pt x="0" y="28564"/>
                  </a:moveTo>
                  <a:lnTo>
                    <a:pt x="0" y="28564"/>
                  </a:lnTo>
                  <a:lnTo>
                    <a:pt x="17610" y="10954"/>
                  </a:lnTo>
                  <a:lnTo>
                    <a:pt x="32916" y="3252"/>
                  </a:lnTo>
                  <a:lnTo>
                    <a:pt x="50535" y="419"/>
                  </a:lnTo>
                  <a:lnTo>
                    <a:pt x="79368" y="0"/>
                  </a:lnTo>
                  <a:lnTo>
                    <a:pt x="85722" y="2816"/>
                  </a:lnTo>
                  <a:lnTo>
                    <a:pt x="88898" y="5049"/>
                  </a:lnTo>
                  <a:lnTo>
                    <a:pt x="91015" y="8654"/>
                  </a:lnTo>
                  <a:lnTo>
                    <a:pt x="94413" y="26826"/>
                  </a:lnTo>
                  <a:lnTo>
                    <a:pt x="95085" y="45977"/>
                  </a:lnTo>
                  <a:lnTo>
                    <a:pt x="73777" y="90875"/>
                  </a:lnTo>
                  <a:lnTo>
                    <a:pt x="59415" y="122717"/>
                  </a:lnTo>
                  <a:lnTo>
                    <a:pt x="22654" y="158418"/>
                  </a:lnTo>
                  <a:lnTo>
                    <a:pt x="21452" y="158525"/>
                  </a:lnTo>
                  <a:lnTo>
                    <a:pt x="20652" y="157538"/>
                  </a:lnTo>
                  <a:lnTo>
                    <a:pt x="19525" y="151092"/>
                  </a:lnTo>
                  <a:lnTo>
                    <a:pt x="19366" y="148350"/>
                  </a:lnTo>
                  <a:lnTo>
                    <a:pt x="22013" y="142480"/>
                  </a:lnTo>
                  <a:lnTo>
                    <a:pt x="37392" y="125032"/>
                  </a:lnTo>
                  <a:lnTo>
                    <a:pt x="81443" y="101975"/>
                  </a:lnTo>
                  <a:lnTo>
                    <a:pt x="124515" y="78226"/>
                  </a:lnTo>
                  <a:lnTo>
                    <a:pt x="149782" y="64445"/>
                  </a:lnTo>
                  <a:lnTo>
                    <a:pt x="189543" y="30524"/>
                  </a:lnTo>
                  <a:lnTo>
                    <a:pt x="194661" y="29435"/>
                  </a:lnTo>
                  <a:lnTo>
                    <a:pt x="196449" y="28086"/>
                  </a:lnTo>
                  <a:lnTo>
                    <a:pt x="198435" y="23766"/>
                  </a:lnTo>
                  <a:lnTo>
                    <a:pt x="197907" y="22190"/>
                  </a:lnTo>
                  <a:lnTo>
                    <a:pt x="196496" y="21140"/>
                  </a:lnTo>
                  <a:lnTo>
                    <a:pt x="191684" y="19454"/>
                  </a:lnTo>
                  <a:lnTo>
                    <a:pt x="164089" y="32333"/>
                  </a:lnTo>
                  <a:lnTo>
                    <a:pt x="117083" y="73638"/>
                  </a:lnTo>
                  <a:lnTo>
                    <a:pt x="112980" y="77663"/>
                  </a:lnTo>
                  <a:lnTo>
                    <a:pt x="108422" y="87780"/>
                  </a:lnTo>
                  <a:lnTo>
                    <a:pt x="104838" y="131916"/>
                  </a:lnTo>
                  <a:lnTo>
                    <a:pt x="107625" y="140821"/>
                  </a:lnTo>
                  <a:lnTo>
                    <a:pt x="118038" y="155160"/>
                  </a:lnTo>
                  <a:lnTo>
                    <a:pt x="126897" y="158912"/>
                  </a:lnTo>
                  <a:lnTo>
                    <a:pt x="171599" y="161738"/>
                  </a:lnTo>
                  <a:lnTo>
                    <a:pt x="209550" y="1619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6" name="SMARTInkShape-1897">
              <a:extLst>
                <a:ext uri="{FF2B5EF4-FFF2-40B4-BE49-F238E27FC236}">
                  <a16:creationId xmlns:a16="http://schemas.microsoft.com/office/drawing/2014/main" id="{65A076E2-6F8A-5BE0-2F51-EA8D26E7A05D}"/>
                </a:ext>
              </a:extLst>
            </p:cNvPr>
            <p:cNvSpPr/>
            <p:nvPr>
              <p:custDataLst>
                <p:tags r:id="rId29"/>
              </p:custDataLst>
            </p:nvPr>
          </p:nvSpPr>
          <p:spPr>
            <a:xfrm>
              <a:off x="554204" y="562025"/>
              <a:ext cx="112547" cy="161865"/>
            </a:xfrm>
            <a:custGeom>
              <a:avLst/>
              <a:gdLst/>
              <a:ahLst/>
              <a:cxnLst/>
              <a:rect l="0" t="0" r="0" b="0"/>
              <a:pathLst>
                <a:path w="112547" h="161865">
                  <a:moveTo>
                    <a:pt x="45871" y="95200"/>
                  </a:moveTo>
                  <a:lnTo>
                    <a:pt x="45871" y="95200"/>
                  </a:lnTo>
                  <a:lnTo>
                    <a:pt x="45871" y="85791"/>
                  </a:lnTo>
                  <a:lnTo>
                    <a:pt x="55280" y="85676"/>
                  </a:lnTo>
                  <a:lnTo>
                    <a:pt x="55386" y="77474"/>
                  </a:lnTo>
                  <a:lnTo>
                    <a:pt x="54331" y="77033"/>
                  </a:lnTo>
                  <a:lnTo>
                    <a:pt x="41206" y="76184"/>
                  </a:lnTo>
                  <a:lnTo>
                    <a:pt x="39586" y="75115"/>
                  </a:lnTo>
                  <a:lnTo>
                    <a:pt x="38506" y="73343"/>
                  </a:lnTo>
                  <a:lnTo>
                    <a:pt x="37786" y="71104"/>
                  </a:lnTo>
                  <a:lnTo>
                    <a:pt x="36248" y="70669"/>
                  </a:lnTo>
                  <a:lnTo>
                    <a:pt x="28271" y="75219"/>
                  </a:lnTo>
                  <a:lnTo>
                    <a:pt x="22194" y="80931"/>
                  </a:lnTo>
                  <a:lnTo>
                    <a:pt x="19473" y="86389"/>
                  </a:lnTo>
                  <a:lnTo>
                    <a:pt x="18747" y="89326"/>
                  </a:lnTo>
                  <a:lnTo>
                    <a:pt x="17205" y="91284"/>
                  </a:lnTo>
                  <a:lnTo>
                    <a:pt x="12670" y="93459"/>
                  </a:lnTo>
                  <a:lnTo>
                    <a:pt x="7126" y="100071"/>
                  </a:lnTo>
                  <a:lnTo>
                    <a:pt x="2193" y="109007"/>
                  </a:lnTo>
                  <a:lnTo>
                    <a:pt x="0" y="116506"/>
                  </a:lnTo>
                  <a:lnTo>
                    <a:pt x="474" y="119987"/>
                  </a:lnTo>
                  <a:lnTo>
                    <a:pt x="8049" y="138538"/>
                  </a:lnTo>
                  <a:lnTo>
                    <a:pt x="10073" y="139967"/>
                  </a:lnTo>
                  <a:lnTo>
                    <a:pt x="15144" y="142613"/>
                  </a:lnTo>
                  <a:lnTo>
                    <a:pt x="23949" y="148995"/>
                  </a:lnTo>
                  <a:lnTo>
                    <a:pt x="60871" y="160905"/>
                  </a:lnTo>
                  <a:lnTo>
                    <a:pt x="88460" y="161864"/>
                  </a:lnTo>
                  <a:lnTo>
                    <a:pt x="94080" y="159048"/>
                  </a:lnTo>
                  <a:lnTo>
                    <a:pt x="97060" y="156815"/>
                  </a:lnTo>
                  <a:lnTo>
                    <a:pt x="100372" y="151512"/>
                  </a:lnTo>
                  <a:lnTo>
                    <a:pt x="102236" y="139754"/>
                  </a:lnTo>
                  <a:lnTo>
                    <a:pt x="103976" y="96520"/>
                  </a:lnTo>
                  <a:lnTo>
                    <a:pt x="108478" y="69133"/>
                  </a:lnTo>
                  <a:lnTo>
                    <a:pt x="106167" y="52316"/>
                  </a:lnTo>
                  <a:lnTo>
                    <a:pt x="109127" y="35457"/>
                  </a:lnTo>
                  <a:lnTo>
                    <a:pt x="106359" y="23288"/>
                  </a:lnTo>
                  <a:lnTo>
                    <a:pt x="112538" y="0"/>
                  </a:lnTo>
                  <a:lnTo>
                    <a:pt x="112546" y="94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7" name="SMARTInkShape-1898">
              <a:extLst>
                <a:ext uri="{FF2B5EF4-FFF2-40B4-BE49-F238E27FC236}">
                  <a16:creationId xmlns:a16="http://schemas.microsoft.com/office/drawing/2014/main" id="{07CA3FA5-4A39-72DE-57BB-CE4433C21050}"/>
                </a:ext>
              </a:extLst>
            </p:cNvPr>
            <p:cNvSpPr/>
            <p:nvPr>
              <p:custDataLst>
                <p:tags r:id="rId30"/>
              </p:custDataLst>
            </p:nvPr>
          </p:nvSpPr>
          <p:spPr>
            <a:xfrm>
              <a:off x="248042" y="318386"/>
              <a:ext cx="323459" cy="24515"/>
            </a:xfrm>
            <a:custGeom>
              <a:avLst/>
              <a:gdLst/>
              <a:ahLst/>
              <a:cxnLst/>
              <a:rect l="0" t="0" r="0" b="0"/>
              <a:pathLst>
                <a:path w="323459" h="24515">
                  <a:moveTo>
                    <a:pt x="9133" y="24514"/>
                  </a:moveTo>
                  <a:lnTo>
                    <a:pt x="9133" y="24514"/>
                  </a:lnTo>
                  <a:lnTo>
                    <a:pt x="0" y="24514"/>
                  </a:lnTo>
                  <a:lnTo>
                    <a:pt x="40322" y="24514"/>
                  </a:lnTo>
                  <a:lnTo>
                    <a:pt x="77171" y="19458"/>
                  </a:lnTo>
                  <a:lnTo>
                    <a:pt x="109222" y="16975"/>
                  </a:lnTo>
                  <a:lnTo>
                    <a:pt x="151678" y="15577"/>
                  </a:lnTo>
                  <a:lnTo>
                    <a:pt x="186130" y="15163"/>
                  </a:lnTo>
                  <a:lnTo>
                    <a:pt x="227029" y="12218"/>
                  </a:lnTo>
                  <a:lnTo>
                    <a:pt x="273719" y="6798"/>
                  </a:lnTo>
                  <a:lnTo>
                    <a:pt x="301226" y="5581"/>
                  </a:lnTo>
                  <a:lnTo>
                    <a:pt x="302287" y="4484"/>
                  </a:lnTo>
                  <a:lnTo>
                    <a:pt x="303465" y="442"/>
                  </a:lnTo>
                  <a:lnTo>
                    <a:pt x="304838" y="0"/>
                  </a:lnTo>
                  <a:lnTo>
                    <a:pt x="313516" y="5189"/>
                  </a:lnTo>
                  <a:lnTo>
                    <a:pt x="323458" y="1498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1" name="SMARTInkShape-Group480">
            <a:extLst>
              <a:ext uri="{FF2B5EF4-FFF2-40B4-BE49-F238E27FC236}">
                <a16:creationId xmlns:a16="http://schemas.microsoft.com/office/drawing/2014/main" id="{9C62E160-9B7F-A5F9-D38C-4EBD173E3440}"/>
              </a:ext>
            </a:extLst>
          </p:cNvPr>
          <p:cNvGrpSpPr/>
          <p:nvPr/>
        </p:nvGrpSpPr>
        <p:grpSpPr>
          <a:xfrm>
            <a:off x="1057275" y="285750"/>
            <a:ext cx="161926" cy="85726"/>
            <a:chOff x="1057275" y="285750"/>
            <a:chExt cx="161926" cy="85726"/>
          </a:xfrm>
        </p:grpSpPr>
        <p:sp>
          <p:nvSpPr>
            <p:cNvPr id="519" name="SMARTInkShape-1899">
              <a:extLst>
                <a:ext uri="{FF2B5EF4-FFF2-40B4-BE49-F238E27FC236}">
                  <a16:creationId xmlns:a16="http://schemas.microsoft.com/office/drawing/2014/main" id="{8ED207D1-351A-8D04-3413-0A237987C74B}"/>
                </a:ext>
              </a:extLst>
            </p:cNvPr>
            <p:cNvSpPr/>
            <p:nvPr>
              <p:custDataLst>
                <p:tags r:id="rId26"/>
              </p:custDataLst>
            </p:nvPr>
          </p:nvSpPr>
          <p:spPr>
            <a:xfrm>
              <a:off x="1085850" y="285750"/>
              <a:ext cx="104776" cy="9526"/>
            </a:xfrm>
            <a:custGeom>
              <a:avLst/>
              <a:gdLst/>
              <a:ahLst/>
              <a:cxnLst/>
              <a:rect l="0" t="0" r="0" b="0"/>
              <a:pathLst>
                <a:path w="104776" h="9526">
                  <a:moveTo>
                    <a:pt x="0" y="0"/>
                  </a:moveTo>
                  <a:lnTo>
                    <a:pt x="0" y="0"/>
                  </a:lnTo>
                  <a:lnTo>
                    <a:pt x="43229" y="0"/>
                  </a:lnTo>
                  <a:lnTo>
                    <a:pt x="90649" y="0"/>
                  </a:lnTo>
                  <a:lnTo>
                    <a:pt x="97791" y="0"/>
                  </a:lnTo>
                  <a:lnTo>
                    <a:pt x="100119" y="1058"/>
                  </a:lnTo>
                  <a:lnTo>
                    <a:pt x="10477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0" name="SMARTInkShape-1900">
              <a:extLst>
                <a:ext uri="{FF2B5EF4-FFF2-40B4-BE49-F238E27FC236}">
                  <a16:creationId xmlns:a16="http://schemas.microsoft.com/office/drawing/2014/main" id="{03D3AD90-0AA2-CADB-3403-CA031F8B8042}"/>
                </a:ext>
              </a:extLst>
            </p:cNvPr>
            <p:cNvSpPr/>
            <p:nvPr>
              <p:custDataLst>
                <p:tags r:id="rId27"/>
              </p:custDataLst>
            </p:nvPr>
          </p:nvSpPr>
          <p:spPr>
            <a:xfrm>
              <a:off x="1057275" y="361950"/>
              <a:ext cx="161926" cy="9526"/>
            </a:xfrm>
            <a:custGeom>
              <a:avLst/>
              <a:gdLst/>
              <a:ahLst/>
              <a:cxnLst/>
              <a:rect l="0" t="0" r="0" b="0"/>
              <a:pathLst>
                <a:path w="161926" h="9526">
                  <a:moveTo>
                    <a:pt x="0" y="0"/>
                  </a:moveTo>
                  <a:lnTo>
                    <a:pt x="0" y="0"/>
                  </a:lnTo>
                  <a:lnTo>
                    <a:pt x="0" y="8201"/>
                  </a:lnTo>
                  <a:lnTo>
                    <a:pt x="41418" y="9473"/>
                  </a:lnTo>
                  <a:lnTo>
                    <a:pt x="81912" y="9515"/>
                  </a:lnTo>
                  <a:lnTo>
                    <a:pt x="129283" y="9524"/>
                  </a:lnTo>
                  <a:lnTo>
                    <a:pt x="1619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25" name="SMARTInkShape-Group481">
            <a:extLst>
              <a:ext uri="{FF2B5EF4-FFF2-40B4-BE49-F238E27FC236}">
                <a16:creationId xmlns:a16="http://schemas.microsoft.com/office/drawing/2014/main" id="{F836795D-ED37-91BE-6D24-D8EA08F7CB3F}"/>
              </a:ext>
            </a:extLst>
          </p:cNvPr>
          <p:cNvGrpSpPr/>
          <p:nvPr/>
        </p:nvGrpSpPr>
        <p:grpSpPr>
          <a:xfrm>
            <a:off x="1554219" y="161925"/>
            <a:ext cx="550807" cy="279138"/>
            <a:chOff x="1554219" y="161925"/>
            <a:chExt cx="550807" cy="279138"/>
          </a:xfrm>
        </p:grpSpPr>
        <p:sp>
          <p:nvSpPr>
            <p:cNvPr id="522" name="SMARTInkShape-1901">
              <a:extLst>
                <a:ext uri="{FF2B5EF4-FFF2-40B4-BE49-F238E27FC236}">
                  <a16:creationId xmlns:a16="http://schemas.microsoft.com/office/drawing/2014/main" id="{E3006733-7DCB-1F05-F352-B630FD9A1264}"/>
                </a:ext>
              </a:extLst>
            </p:cNvPr>
            <p:cNvSpPr/>
            <p:nvPr>
              <p:custDataLst>
                <p:tags r:id="rId23"/>
              </p:custDataLst>
            </p:nvPr>
          </p:nvSpPr>
          <p:spPr>
            <a:xfrm>
              <a:off x="1554219" y="161925"/>
              <a:ext cx="111606" cy="279138"/>
            </a:xfrm>
            <a:custGeom>
              <a:avLst/>
              <a:gdLst/>
              <a:ahLst/>
              <a:cxnLst/>
              <a:rect l="0" t="0" r="0" b="0"/>
              <a:pathLst>
                <a:path w="111606" h="279138">
                  <a:moveTo>
                    <a:pt x="93606" y="0"/>
                  </a:moveTo>
                  <a:lnTo>
                    <a:pt x="93606" y="0"/>
                  </a:lnTo>
                  <a:lnTo>
                    <a:pt x="98663" y="5056"/>
                  </a:lnTo>
                  <a:lnTo>
                    <a:pt x="100152" y="5488"/>
                  </a:lnTo>
                  <a:lnTo>
                    <a:pt x="101145" y="4717"/>
                  </a:lnTo>
                  <a:lnTo>
                    <a:pt x="102739" y="932"/>
                  </a:lnTo>
                  <a:lnTo>
                    <a:pt x="108541" y="184"/>
                  </a:lnTo>
                  <a:lnTo>
                    <a:pt x="106241" y="82"/>
                  </a:lnTo>
                  <a:lnTo>
                    <a:pt x="106263" y="55"/>
                  </a:lnTo>
                  <a:lnTo>
                    <a:pt x="111605" y="7"/>
                  </a:lnTo>
                  <a:lnTo>
                    <a:pt x="80101" y="18364"/>
                  </a:lnTo>
                  <a:lnTo>
                    <a:pt x="43948" y="64462"/>
                  </a:lnTo>
                  <a:lnTo>
                    <a:pt x="26329" y="100239"/>
                  </a:lnTo>
                  <a:lnTo>
                    <a:pt x="13347" y="141531"/>
                  </a:lnTo>
                  <a:lnTo>
                    <a:pt x="6678" y="180577"/>
                  </a:lnTo>
                  <a:lnTo>
                    <a:pt x="0" y="221583"/>
                  </a:lnTo>
                  <a:lnTo>
                    <a:pt x="3900" y="243337"/>
                  </a:lnTo>
                  <a:lnTo>
                    <a:pt x="21245" y="268592"/>
                  </a:lnTo>
                  <a:lnTo>
                    <a:pt x="28990" y="277419"/>
                  </a:lnTo>
                  <a:lnTo>
                    <a:pt x="33595" y="279137"/>
                  </a:lnTo>
                  <a:lnTo>
                    <a:pt x="44357" y="278225"/>
                  </a:lnTo>
                  <a:lnTo>
                    <a:pt x="65031" y="2667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3" name="SMARTInkShape-1902">
              <a:extLst>
                <a:ext uri="{FF2B5EF4-FFF2-40B4-BE49-F238E27FC236}">
                  <a16:creationId xmlns:a16="http://schemas.microsoft.com/office/drawing/2014/main" id="{C4E74465-D99F-D39E-93DD-E0B9EE55E842}"/>
                </a:ext>
              </a:extLst>
            </p:cNvPr>
            <p:cNvSpPr/>
            <p:nvPr>
              <p:custDataLst>
                <p:tags r:id="rId24"/>
              </p:custDataLst>
            </p:nvPr>
          </p:nvSpPr>
          <p:spPr>
            <a:xfrm>
              <a:off x="1695450" y="304800"/>
              <a:ext cx="114301" cy="1"/>
            </a:xfrm>
            <a:custGeom>
              <a:avLst/>
              <a:gdLst/>
              <a:ahLst/>
              <a:cxnLst/>
              <a:rect l="0" t="0" r="0" b="0"/>
              <a:pathLst>
                <a:path w="114301" h="1">
                  <a:moveTo>
                    <a:pt x="0" y="0"/>
                  </a:moveTo>
                  <a:lnTo>
                    <a:pt x="0" y="0"/>
                  </a:lnTo>
                  <a:lnTo>
                    <a:pt x="44780" y="0"/>
                  </a:lnTo>
                  <a:lnTo>
                    <a:pt x="90780" y="0"/>
                  </a:lnTo>
                  <a:lnTo>
                    <a:pt x="114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4" name="SMARTInkShape-1903">
              <a:extLst>
                <a:ext uri="{FF2B5EF4-FFF2-40B4-BE49-F238E27FC236}">
                  <a16:creationId xmlns:a16="http://schemas.microsoft.com/office/drawing/2014/main" id="{1E24D7B6-BB65-B277-A063-DF6761DFEF35}"/>
                </a:ext>
              </a:extLst>
            </p:cNvPr>
            <p:cNvSpPr/>
            <p:nvPr>
              <p:custDataLst>
                <p:tags r:id="rId25"/>
              </p:custDataLst>
            </p:nvPr>
          </p:nvSpPr>
          <p:spPr>
            <a:xfrm>
              <a:off x="1943100" y="229147"/>
              <a:ext cx="161926" cy="123089"/>
            </a:xfrm>
            <a:custGeom>
              <a:avLst/>
              <a:gdLst/>
              <a:ahLst/>
              <a:cxnLst/>
              <a:rect l="0" t="0" r="0" b="0"/>
              <a:pathLst>
                <a:path w="161926" h="123089">
                  <a:moveTo>
                    <a:pt x="0" y="47078"/>
                  </a:moveTo>
                  <a:lnTo>
                    <a:pt x="0" y="47078"/>
                  </a:lnTo>
                  <a:lnTo>
                    <a:pt x="0" y="33821"/>
                  </a:lnTo>
                  <a:lnTo>
                    <a:pt x="1058" y="31890"/>
                  </a:lnTo>
                  <a:lnTo>
                    <a:pt x="2822" y="30602"/>
                  </a:lnTo>
                  <a:lnTo>
                    <a:pt x="5057" y="29744"/>
                  </a:lnTo>
                  <a:lnTo>
                    <a:pt x="6546" y="28114"/>
                  </a:lnTo>
                  <a:lnTo>
                    <a:pt x="11759" y="17893"/>
                  </a:lnTo>
                  <a:lnTo>
                    <a:pt x="22666" y="5682"/>
                  </a:lnTo>
                  <a:lnTo>
                    <a:pt x="28771" y="2222"/>
                  </a:lnTo>
                  <a:lnTo>
                    <a:pt x="40980" y="273"/>
                  </a:lnTo>
                  <a:lnTo>
                    <a:pt x="46370" y="0"/>
                  </a:lnTo>
                  <a:lnTo>
                    <a:pt x="55181" y="2518"/>
                  </a:lnTo>
                  <a:lnTo>
                    <a:pt x="69461" y="12758"/>
                  </a:lnTo>
                  <a:lnTo>
                    <a:pt x="73205" y="18772"/>
                  </a:lnTo>
                  <a:lnTo>
                    <a:pt x="74869" y="27089"/>
                  </a:lnTo>
                  <a:lnTo>
                    <a:pt x="75608" y="41369"/>
                  </a:lnTo>
                  <a:lnTo>
                    <a:pt x="70292" y="55477"/>
                  </a:lnTo>
                  <a:lnTo>
                    <a:pt x="32864" y="99321"/>
                  </a:lnTo>
                  <a:lnTo>
                    <a:pt x="10157" y="122635"/>
                  </a:lnTo>
                  <a:lnTo>
                    <a:pt x="14769" y="123088"/>
                  </a:lnTo>
                  <a:lnTo>
                    <a:pt x="55302" y="115060"/>
                  </a:lnTo>
                  <a:lnTo>
                    <a:pt x="98887" y="113925"/>
                  </a:lnTo>
                  <a:lnTo>
                    <a:pt x="143057" y="113763"/>
                  </a:lnTo>
                  <a:lnTo>
                    <a:pt x="161925" y="1137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0" name="SMARTInkShape-Group482">
            <a:extLst>
              <a:ext uri="{FF2B5EF4-FFF2-40B4-BE49-F238E27FC236}">
                <a16:creationId xmlns:a16="http://schemas.microsoft.com/office/drawing/2014/main" id="{FBD440CC-6D56-D4AD-F0EB-0E92D1372FE2}"/>
              </a:ext>
            </a:extLst>
          </p:cNvPr>
          <p:cNvGrpSpPr/>
          <p:nvPr/>
        </p:nvGrpSpPr>
        <p:grpSpPr>
          <a:xfrm>
            <a:off x="2143682" y="161925"/>
            <a:ext cx="508505" cy="257176"/>
            <a:chOff x="2143682" y="161925"/>
            <a:chExt cx="508505" cy="257176"/>
          </a:xfrm>
        </p:grpSpPr>
        <p:sp>
          <p:nvSpPr>
            <p:cNvPr id="526" name="SMARTInkShape-1904">
              <a:extLst>
                <a:ext uri="{FF2B5EF4-FFF2-40B4-BE49-F238E27FC236}">
                  <a16:creationId xmlns:a16="http://schemas.microsoft.com/office/drawing/2014/main" id="{5E824F12-4C3E-BDE5-18F9-BF93AD527191}"/>
                </a:ext>
              </a:extLst>
            </p:cNvPr>
            <p:cNvSpPr/>
            <p:nvPr>
              <p:custDataLst>
                <p:tags r:id="rId19"/>
              </p:custDataLst>
            </p:nvPr>
          </p:nvSpPr>
          <p:spPr>
            <a:xfrm>
              <a:off x="2488329" y="247776"/>
              <a:ext cx="64362" cy="122862"/>
            </a:xfrm>
            <a:custGeom>
              <a:avLst/>
              <a:gdLst/>
              <a:ahLst/>
              <a:cxnLst/>
              <a:rect l="0" t="0" r="0" b="0"/>
              <a:pathLst>
                <a:path w="64362" h="122862">
                  <a:moveTo>
                    <a:pt x="54846" y="18924"/>
                  </a:moveTo>
                  <a:lnTo>
                    <a:pt x="54846" y="18924"/>
                  </a:lnTo>
                  <a:lnTo>
                    <a:pt x="63047" y="10723"/>
                  </a:lnTo>
                  <a:lnTo>
                    <a:pt x="64361" y="0"/>
                  </a:lnTo>
                  <a:lnTo>
                    <a:pt x="37534" y="29538"/>
                  </a:lnTo>
                  <a:lnTo>
                    <a:pt x="5472" y="72963"/>
                  </a:lnTo>
                  <a:lnTo>
                    <a:pt x="0" y="97024"/>
                  </a:lnTo>
                  <a:lnTo>
                    <a:pt x="1542" y="109374"/>
                  </a:lnTo>
                  <a:lnTo>
                    <a:pt x="3435" y="114149"/>
                  </a:lnTo>
                  <a:lnTo>
                    <a:pt x="5756" y="117332"/>
                  </a:lnTo>
                  <a:lnTo>
                    <a:pt x="11156" y="120869"/>
                  </a:lnTo>
                  <a:lnTo>
                    <a:pt x="25203" y="122861"/>
                  </a:lnTo>
                  <a:lnTo>
                    <a:pt x="29792" y="121023"/>
                  </a:lnTo>
                  <a:lnTo>
                    <a:pt x="37714" y="113338"/>
                  </a:lnTo>
                  <a:lnTo>
                    <a:pt x="57911" y="83953"/>
                  </a:lnTo>
                  <a:lnTo>
                    <a:pt x="59006" y="79210"/>
                  </a:lnTo>
                  <a:lnTo>
                    <a:pt x="57400" y="68296"/>
                  </a:lnTo>
                  <a:lnTo>
                    <a:pt x="50546" y="55307"/>
                  </a:lnTo>
                  <a:lnTo>
                    <a:pt x="44821" y="50969"/>
                  </a:lnTo>
                  <a:lnTo>
                    <a:pt x="36632" y="49041"/>
                  </a:lnTo>
                  <a:lnTo>
                    <a:pt x="7221" y="4749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7" name="SMARTInkShape-1905">
              <a:extLst>
                <a:ext uri="{FF2B5EF4-FFF2-40B4-BE49-F238E27FC236}">
                  <a16:creationId xmlns:a16="http://schemas.microsoft.com/office/drawing/2014/main" id="{A842837D-4C2D-1FD8-BBD1-F1EF6E2CB251}"/>
                </a:ext>
              </a:extLst>
            </p:cNvPr>
            <p:cNvSpPr/>
            <p:nvPr>
              <p:custDataLst>
                <p:tags r:id="rId20"/>
              </p:custDataLst>
            </p:nvPr>
          </p:nvSpPr>
          <p:spPr>
            <a:xfrm>
              <a:off x="2571750" y="161925"/>
              <a:ext cx="80437" cy="257176"/>
            </a:xfrm>
            <a:custGeom>
              <a:avLst/>
              <a:gdLst/>
              <a:ahLst/>
              <a:cxnLst/>
              <a:rect l="0" t="0" r="0" b="0"/>
              <a:pathLst>
                <a:path w="80437" h="257176">
                  <a:moveTo>
                    <a:pt x="28575" y="0"/>
                  </a:moveTo>
                  <a:lnTo>
                    <a:pt x="28575" y="0"/>
                  </a:lnTo>
                  <a:lnTo>
                    <a:pt x="41832" y="13257"/>
                  </a:lnTo>
                  <a:lnTo>
                    <a:pt x="57223" y="56910"/>
                  </a:lnTo>
                  <a:lnTo>
                    <a:pt x="69865" y="100259"/>
                  </a:lnTo>
                  <a:lnTo>
                    <a:pt x="80436" y="140925"/>
                  </a:lnTo>
                  <a:lnTo>
                    <a:pt x="76967" y="182182"/>
                  </a:lnTo>
                  <a:lnTo>
                    <a:pt x="70896" y="197739"/>
                  </a:lnTo>
                  <a:lnTo>
                    <a:pt x="54808" y="224973"/>
                  </a:lnTo>
                  <a:lnTo>
                    <a:pt x="42351" y="235102"/>
                  </a:lnTo>
                  <a:lnTo>
                    <a:pt x="0" y="2571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8" name="SMARTInkShape-1906">
              <a:extLst>
                <a:ext uri="{FF2B5EF4-FFF2-40B4-BE49-F238E27FC236}">
                  <a16:creationId xmlns:a16="http://schemas.microsoft.com/office/drawing/2014/main" id="{2421AA7C-B132-74DE-99C6-8CE4BAB1C57F}"/>
                </a:ext>
              </a:extLst>
            </p:cNvPr>
            <p:cNvSpPr/>
            <p:nvPr>
              <p:custDataLst>
                <p:tags r:id="rId21"/>
              </p:custDataLst>
            </p:nvPr>
          </p:nvSpPr>
          <p:spPr>
            <a:xfrm>
              <a:off x="2143682" y="248522"/>
              <a:ext cx="130740" cy="112836"/>
            </a:xfrm>
            <a:custGeom>
              <a:avLst/>
              <a:gdLst/>
              <a:ahLst/>
              <a:cxnLst/>
              <a:rect l="0" t="0" r="0" b="0"/>
              <a:pathLst>
                <a:path w="130740" h="112836">
                  <a:moveTo>
                    <a:pt x="66118" y="8653"/>
                  </a:moveTo>
                  <a:lnTo>
                    <a:pt x="66118" y="8653"/>
                  </a:lnTo>
                  <a:lnTo>
                    <a:pt x="48784" y="8653"/>
                  </a:lnTo>
                  <a:lnTo>
                    <a:pt x="39803" y="15199"/>
                  </a:lnTo>
                  <a:lnTo>
                    <a:pt x="30922" y="18354"/>
                  </a:lnTo>
                  <a:lnTo>
                    <a:pt x="15282" y="31319"/>
                  </a:lnTo>
                  <a:lnTo>
                    <a:pt x="5782" y="45590"/>
                  </a:lnTo>
                  <a:lnTo>
                    <a:pt x="1321" y="58168"/>
                  </a:lnTo>
                  <a:lnTo>
                    <a:pt x="0" y="68597"/>
                  </a:lnTo>
                  <a:lnTo>
                    <a:pt x="5335" y="77981"/>
                  </a:lnTo>
                  <a:lnTo>
                    <a:pt x="14762" y="88149"/>
                  </a:lnTo>
                  <a:lnTo>
                    <a:pt x="39182" y="106676"/>
                  </a:lnTo>
                  <a:lnTo>
                    <a:pt x="52030" y="110427"/>
                  </a:lnTo>
                  <a:lnTo>
                    <a:pt x="81092" y="112835"/>
                  </a:lnTo>
                  <a:lnTo>
                    <a:pt x="100776" y="108196"/>
                  </a:lnTo>
                  <a:lnTo>
                    <a:pt x="110802" y="100167"/>
                  </a:lnTo>
                  <a:lnTo>
                    <a:pt x="125862" y="77765"/>
                  </a:lnTo>
                  <a:lnTo>
                    <a:pt x="130739" y="54178"/>
                  </a:lnTo>
                  <a:lnTo>
                    <a:pt x="126236" y="36295"/>
                  </a:lnTo>
                  <a:lnTo>
                    <a:pt x="117179" y="19880"/>
                  </a:lnTo>
                  <a:lnTo>
                    <a:pt x="106098" y="9057"/>
                  </a:lnTo>
                  <a:lnTo>
                    <a:pt x="94117" y="3541"/>
                  </a:lnTo>
                  <a:lnTo>
                    <a:pt x="69179" y="0"/>
                  </a:lnTo>
                  <a:lnTo>
                    <a:pt x="59365" y="2338"/>
                  </a:lnTo>
                  <a:lnTo>
                    <a:pt x="49497" y="7406"/>
                  </a:lnTo>
                  <a:lnTo>
                    <a:pt x="48687" y="8880"/>
                  </a:lnTo>
                  <a:lnTo>
                    <a:pt x="47068" y="181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9" name="SMARTInkShape-1907">
              <a:extLst>
                <a:ext uri="{FF2B5EF4-FFF2-40B4-BE49-F238E27FC236}">
                  <a16:creationId xmlns:a16="http://schemas.microsoft.com/office/drawing/2014/main" id="{3206E195-6846-58E3-6159-F60ED364E104}"/>
                </a:ext>
              </a:extLst>
            </p:cNvPr>
            <p:cNvSpPr/>
            <p:nvPr>
              <p:custDataLst>
                <p:tags r:id="rId22"/>
              </p:custDataLst>
            </p:nvPr>
          </p:nvSpPr>
          <p:spPr>
            <a:xfrm>
              <a:off x="2325743" y="219085"/>
              <a:ext cx="101693" cy="149962"/>
            </a:xfrm>
            <a:custGeom>
              <a:avLst/>
              <a:gdLst/>
              <a:ahLst/>
              <a:cxnLst/>
              <a:rect l="0" t="0" r="0" b="0"/>
              <a:pathLst>
                <a:path w="101693" h="149962">
                  <a:moveTo>
                    <a:pt x="84082" y="19040"/>
                  </a:moveTo>
                  <a:lnTo>
                    <a:pt x="84082" y="19040"/>
                  </a:lnTo>
                  <a:lnTo>
                    <a:pt x="92283" y="10839"/>
                  </a:lnTo>
                  <a:lnTo>
                    <a:pt x="98271" y="9907"/>
                  </a:lnTo>
                  <a:lnTo>
                    <a:pt x="99891" y="8718"/>
                  </a:lnTo>
                  <a:lnTo>
                    <a:pt x="101692" y="4575"/>
                  </a:lnTo>
                  <a:lnTo>
                    <a:pt x="101114" y="3046"/>
                  </a:lnTo>
                  <a:lnTo>
                    <a:pt x="99670" y="2028"/>
                  </a:lnTo>
                  <a:lnTo>
                    <a:pt x="93962" y="109"/>
                  </a:lnTo>
                  <a:lnTo>
                    <a:pt x="80380" y="0"/>
                  </a:lnTo>
                  <a:lnTo>
                    <a:pt x="66169" y="10106"/>
                  </a:lnTo>
                  <a:lnTo>
                    <a:pt x="43727" y="33869"/>
                  </a:lnTo>
                  <a:lnTo>
                    <a:pt x="11513" y="77236"/>
                  </a:lnTo>
                  <a:lnTo>
                    <a:pt x="2053" y="99249"/>
                  </a:lnTo>
                  <a:lnTo>
                    <a:pt x="0" y="111486"/>
                  </a:lnTo>
                  <a:lnTo>
                    <a:pt x="1909" y="123980"/>
                  </a:lnTo>
                  <a:lnTo>
                    <a:pt x="8934" y="140092"/>
                  </a:lnTo>
                  <a:lnTo>
                    <a:pt x="11759" y="144191"/>
                  </a:lnTo>
                  <a:lnTo>
                    <a:pt x="15758" y="146924"/>
                  </a:lnTo>
                  <a:lnTo>
                    <a:pt x="25846" y="149961"/>
                  </a:lnTo>
                  <a:lnTo>
                    <a:pt x="30441" y="149712"/>
                  </a:lnTo>
                  <a:lnTo>
                    <a:pt x="38369" y="146614"/>
                  </a:lnTo>
                  <a:lnTo>
                    <a:pt x="45421" y="138887"/>
                  </a:lnTo>
                  <a:lnTo>
                    <a:pt x="63118" y="116496"/>
                  </a:lnTo>
                  <a:lnTo>
                    <a:pt x="64181" y="112448"/>
                  </a:lnTo>
                  <a:lnTo>
                    <a:pt x="64864" y="96170"/>
                  </a:lnTo>
                  <a:lnTo>
                    <a:pt x="63862" y="92685"/>
                  </a:lnTo>
                  <a:lnTo>
                    <a:pt x="62135" y="90362"/>
                  </a:lnTo>
                  <a:lnTo>
                    <a:pt x="51760" y="81576"/>
                  </a:lnTo>
                  <a:lnTo>
                    <a:pt x="40084" y="78584"/>
                  </a:lnTo>
                  <a:lnTo>
                    <a:pt x="7882" y="761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0" name="SMARTInkShape-Group483">
            <a:extLst>
              <a:ext uri="{FF2B5EF4-FFF2-40B4-BE49-F238E27FC236}">
                <a16:creationId xmlns:a16="http://schemas.microsoft.com/office/drawing/2014/main" id="{766B05EA-DE18-C0D6-C801-1F320099BAEF}"/>
              </a:ext>
            </a:extLst>
          </p:cNvPr>
          <p:cNvGrpSpPr/>
          <p:nvPr/>
        </p:nvGrpSpPr>
        <p:grpSpPr>
          <a:xfrm>
            <a:off x="2914650" y="133350"/>
            <a:ext cx="1281462" cy="266701"/>
            <a:chOff x="2914650" y="133350"/>
            <a:chExt cx="1281462" cy="266701"/>
          </a:xfrm>
        </p:grpSpPr>
        <p:sp>
          <p:nvSpPr>
            <p:cNvPr id="531" name="SMARTInkShape-1908">
              <a:extLst>
                <a:ext uri="{FF2B5EF4-FFF2-40B4-BE49-F238E27FC236}">
                  <a16:creationId xmlns:a16="http://schemas.microsoft.com/office/drawing/2014/main" id="{60168A62-C616-40D6-2467-D07070FE4350}"/>
                </a:ext>
              </a:extLst>
            </p:cNvPr>
            <p:cNvSpPr/>
            <p:nvPr>
              <p:custDataLst>
                <p:tags r:id="rId10"/>
              </p:custDataLst>
            </p:nvPr>
          </p:nvSpPr>
          <p:spPr>
            <a:xfrm>
              <a:off x="4095750" y="142875"/>
              <a:ext cx="100362" cy="257176"/>
            </a:xfrm>
            <a:custGeom>
              <a:avLst/>
              <a:gdLst/>
              <a:ahLst/>
              <a:cxnLst/>
              <a:rect l="0" t="0" r="0" b="0"/>
              <a:pathLst>
                <a:path w="100362" h="257176">
                  <a:moveTo>
                    <a:pt x="38100" y="0"/>
                  </a:moveTo>
                  <a:lnTo>
                    <a:pt x="38100" y="0"/>
                  </a:lnTo>
                  <a:lnTo>
                    <a:pt x="46301" y="0"/>
                  </a:lnTo>
                  <a:lnTo>
                    <a:pt x="57346" y="5056"/>
                  </a:lnTo>
                  <a:lnTo>
                    <a:pt x="65351" y="13183"/>
                  </a:lnTo>
                  <a:lnTo>
                    <a:pt x="72437" y="25968"/>
                  </a:lnTo>
                  <a:lnTo>
                    <a:pt x="85609" y="65846"/>
                  </a:lnTo>
                  <a:lnTo>
                    <a:pt x="92393" y="97827"/>
                  </a:lnTo>
                  <a:lnTo>
                    <a:pt x="97225" y="134113"/>
                  </a:lnTo>
                  <a:lnTo>
                    <a:pt x="100361" y="155914"/>
                  </a:lnTo>
                  <a:lnTo>
                    <a:pt x="93721" y="200390"/>
                  </a:lnTo>
                  <a:lnTo>
                    <a:pt x="80216" y="221417"/>
                  </a:lnTo>
                  <a:lnTo>
                    <a:pt x="61750" y="239995"/>
                  </a:lnTo>
                  <a:lnTo>
                    <a:pt x="37699" y="251614"/>
                  </a:lnTo>
                  <a:lnTo>
                    <a:pt x="0" y="2571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2" name="SMARTInkShape-1909">
              <a:extLst>
                <a:ext uri="{FF2B5EF4-FFF2-40B4-BE49-F238E27FC236}">
                  <a16:creationId xmlns:a16="http://schemas.microsoft.com/office/drawing/2014/main" id="{8C6E2C8A-7618-BC5C-D5D3-8C5ECFDF5241}"/>
                </a:ext>
              </a:extLst>
            </p:cNvPr>
            <p:cNvSpPr/>
            <p:nvPr>
              <p:custDataLst>
                <p:tags r:id="rId11"/>
              </p:custDataLst>
            </p:nvPr>
          </p:nvSpPr>
          <p:spPr>
            <a:xfrm>
              <a:off x="4000500" y="219075"/>
              <a:ext cx="114256" cy="104776"/>
            </a:xfrm>
            <a:custGeom>
              <a:avLst/>
              <a:gdLst/>
              <a:ahLst/>
              <a:cxnLst/>
              <a:rect l="0" t="0" r="0" b="0"/>
              <a:pathLst>
                <a:path w="114256" h="104776">
                  <a:moveTo>
                    <a:pt x="0" y="9525"/>
                  </a:moveTo>
                  <a:lnTo>
                    <a:pt x="0" y="9525"/>
                  </a:lnTo>
                  <a:lnTo>
                    <a:pt x="27447" y="9525"/>
                  </a:lnTo>
                  <a:lnTo>
                    <a:pt x="36187" y="6703"/>
                  </a:lnTo>
                  <a:lnTo>
                    <a:pt x="43600" y="2979"/>
                  </a:lnTo>
                  <a:lnTo>
                    <a:pt x="59804" y="588"/>
                  </a:lnTo>
                  <a:lnTo>
                    <a:pt x="105470" y="1"/>
                  </a:lnTo>
                  <a:lnTo>
                    <a:pt x="114147" y="0"/>
                  </a:lnTo>
                  <a:lnTo>
                    <a:pt x="114255" y="5056"/>
                  </a:lnTo>
                  <a:lnTo>
                    <a:pt x="96965" y="49133"/>
                  </a:lnTo>
                  <a:lnTo>
                    <a:pt x="77961" y="87533"/>
                  </a:lnTo>
                  <a:lnTo>
                    <a:pt x="7620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3" name="SMARTInkShape-1910">
              <a:extLst>
                <a:ext uri="{FF2B5EF4-FFF2-40B4-BE49-F238E27FC236}">
                  <a16:creationId xmlns:a16="http://schemas.microsoft.com/office/drawing/2014/main" id="{1079A2A4-4D26-0E06-234A-310AA068BD0E}"/>
                </a:ext>
              </a:extLst>
            </p:cNvPr>
            <p:cNvSpPr/>
            <p:nvPr>
              <p:custDataLst>
                <p:tags r:id="rId12"/>
              </p:custDataLst>
            </p:nvPr>
          </p:nvSpPr>
          <p:spPr>
            <a:xfrm>
              <a:off x="3886200" y="200025"/>
              <a:ext cx="84817" cy="110951"/>
            </a:xfrm>
            <a:custGeom>
              <a:avLst/>
              <a:gdLst/>
              <a:ahLst/>
              <a:cxnLst/>
              <a:rect l="0" t="0" r="0" b="0"/>
              <a:pathLst>
                <a:path w="84817" h="110951">
                  <a:moveTo>
                    <a:pt x="19050" y="9525"/>
                  </a:moveTo>
                  <a:lnTo>
                    <a:pt x="19050" y="9525"/>
                  </a:lnTo>
                  <a:lnTo>
                    <a:pt x="19050" y="116"/>
                  </a:lnTo>
                  <a:lnTo>
                    <a:pt x="66487" y="0"/>
                  </a:lnTo>
                  <a:lnTo>
                    <a:pt x="71177" y="0"/>
                  </a:lnTo>
                  <a:lnTo>
                    <a:pt x="71793" y="1058"/>
                  </a:lnTo>
                  <a:lnTo>
                    <a:pt x="71146" y="2822"/>
                  </a:lnTo>
                  <a:lnTo>
                    <a:pt x="69656" y="5056"/>
                  </a:lnTo>
                  <a:lnTo>
                    <a:pt x="67558" y="18314"/>
                  </a:lnTo>
                  <a:lnTo>
                    <a:pt x="65147" y="22793"/>
                  </a:lnTo>
                  <a:lnTo>
                    <a:pt x="56824" y="30591"/>
                  </a:lnTo>
                  <a:lnTo>
                    <a:pt x="40237" y="40932"/>
                  </a:lnTo>
                  <a:lnTo>
                    <a:pt x="17787" y="47361"/>
                  </a:lnTo>
                  <a:lnTo>
                    <a:pt x="15033" y="49566"/>
                  </a:lnTo>
                  <a:lnTo>
                    <a:pt x="13197" y="52094"/>
                  </a:lnTo>
                  <a:lnTo>
                    <a:pt x="11973" y="52721"/>
                  </a:lnTo>
                  <a:lnTo>
                    <a:pt x="11156" y="52081"/>
                  </a:lnTo>
                  <a:lnTo>
                    <a:pt x="10613" y="50595"/>
                  </a:lnTo>
                  <a:lnTo>
                    <a:pt x="10250" y="50664"/>
                  </a:lnTo>
                  <a:lnTo>
                    <a:pt x="9847" y="53562"/>
                  </a:lnTo>
                  <a:lnTo>
                    <a:pt x="10798" y="53699"/>
                  </a:lnTo>
                  <a:lnTo>
                    <a:pt x="14677" y="51030"/>
                  </a:lnTo>
                  <a:lnTo>
                    <a:pt x="16135" y="50954"/>
                  </a:lnTo>
                  <a:lnTo>
                    <a:pt x="17106" y="51961"/>
                  </a:lnTo>
                  <a:lnTo>
                    <a:pt x="17754" y="53690"/>
                  </a:lnTo>
                  <a:lnTo>
                    <a:pt x="20303" y="54844"/>
                  </a:lnTo>
                  <a:lnTo>
                    <a:pt x="55897" y="58006"/>
                  </a:lnTo>
                  <a:lnTo>
                    <a:pt x="59489" y="59837"/>
                  </a:lnTo>
                  <a:lnTo>
                    <a:pt x="70191" y="67471"/>
                  </a:lnTo>
                  <a:lnTo>
                    <a:pt x="78821" y="73379"/>
                  </a:lnTo>
                  <a:lnTo>
                    <a:pt x="82657" y="79532"/>
                  </a:lnTo>
                  <a:lnTo>
                    <a:pt x="84816" y="88947"/>
                  </a:lnTo>
                  <a:lnTo>
                    <a:pt x="83002" y="92106"/>
                  </a:lnTo>
                  <a:lnTo>
                    <a:pt x="69243" y="102898"/>
                  </a:lnTo>
                  <a:lnTo>
                    <a:pt x="45427" y="110950"/>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4" name="SMARTInkShape-1911">
              <a:extLst>
                <a:ext uri="{FF2B5EF4-FFF2-40B4-BE49-F238E27FC236}">
                  <a16:creationId xmlns:a16="http://schemas.microsoft.com/office/drawing/2014/main" id="{BC6EA221-B4C6-31FD-3D23-FB174E74F6AE}"/>
                </a:ext>
              </a:extLst>
            </p:cNvPr>
            <p:cNvSpPr/>
            <p:nvPr>
              <p:custDataLst>
                <p:tags r:id="rId13"/>
              </p:custDataLst>
            </p:nvPr>
          </p:nvSpPr>
          <p:spPr>
            <a:xfrm>
              <a:off x="3009900" y="219109"/>
              <a:ext cx="26612" cy="119194"/>
            </a:xfrm>
            <a:custGeom>
              <a:avLst/>
              <a:gdLst/>
              <a:ahLst/>
              <a:cxnLst/>
              <a:rect l="0" t="0" r="0" b="0"/>
              <a:pathLst>
                <a:path w="26612" h="119194">
                  <a:moveTo>
                    <a:pt x="9525" y="9491"/>
                  </a:moveTo>
                  <a:lnTo>
                    <a:pt x="9525" y="9491"/>
                  </a:lnTo>
                  <a:lnTo>
                    <a:pt x="9525" y="1290"/>
                  </a:lnTo>
                  <a:lnTo>
                    <a:pt x="10583" y="849"/>
                  </a:lnTo>
                  <a:lnTo>
                    <a:pt x="18658" y="0"/>
                  </a:lnTo>
                  <a:lnTo>
                    <a:pt x="23990" y="5033"/>
                  </a:lnTo>
                  <a:lnTo>
                    <a:pt x="26537" y="15976"/>
                  </a:lnTo>
                  <a:lnTo>
                    <a:pt x="26611" y="30365"/>
                  </a:lnTo>
                  <a:lnTo>
                    <a:pt x="13307" y="70756"/>
                  </a:lnTo>
                  <a:lnTo>
                    <a:pt x="7450" y="99909"/>
                  </a:lnTo>
                  <a:lnTo>
                    <a:pt x="1471" y="111430"/>
                  </a:lnTo>
                  <a:lnTo>
                    <a:pt x="291" y="119193"/>
                  </a:lnTo>
                  <a:lnTo>
                    <a:pt x="0" y="11426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5" name="SMARTInkShape-1912">
              <a:extLst>
                <a:ext uri="{FF2B5EF4-FFF2-40B4-BE49-F238E27FC236}">
                  <a16:creationId xmlns:a16="http://schemas.microsoft.com/office/drawing/2014/main" id="{02A95B07-D65A-D67B-5294-D93C8026B52B}"/>
                </a:ext>
              </a:extLst>
            </p:cNvPr>
            <p:cNvSpPr/>
            <p:nvPr>
              <p:custDataLst>
                <p:tags r:id="rId14"/>
              </p:custDataLst>
            </p:nvPr>
          </p:nvSpPr>
          <p:spPr>
            <a:xfrm>
              <a:off x="2914650" y="251694"/>
              <a:ext cx="209551" cy="15007"/>
            </a:xfrm>
            <a:custGeom>
              <a:avLst/>
              <a:gdLst/>
              <a:ahLst/>
              <a:cxnLst/>
              <a:rect l="0" t="0" r="0" b="0"/>
              <a:pathLst>
                <a:path w="209551" h="15007">
                  <a:moveTo>
                    <a:pt x="0" y="15006"/>
                  </a:moveTo>
                  <a:lnTo>
                    <a:pt x="0" y="15006"/>
                  </a:lnTo>
                  <a:lnTo>
                    <a:pt x="9721" y="13948"/>
                  </a:lnTo>
                  <a:lnTo>
                    <a:pt x="38365" y="6364"/>
                  </a:lnTo>
                  <a:lnTo>
                    <a:pt x="80039" y="5558"/>
                  </a:lnTo>
                  <a:lnTo>
                    <a:pt x="115058" y="2674"/>
                  </a:lnTo>
                  <a:lnTo>
                    <a:pt x="131570" y="0"/>
                  </a:lnTo>
                  <a:lnTo>
                    <a:pt x="178040" y="5205"/>
                  </a:lnTo>
                  <a:lnTo>
                    <a:pt x="209550" y="548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6" name="SMARTInkShape-1913">
              <a:extLst>
                <a:ext uri="{FF2B5EF4-FFF2-40B4-BE49-F238E27FC236}">
                  <a16:creationId xmlns:a16="http://schemas.microsoft.com/office/drawing/2014/main" id="{37F774DC-761E-B6AA-DDE5-AEE56DC8976A}"/>
                </a:ext>
              </a:extLst>
            </p:cNvPr>
            <p:cNvSpPr/>
            <p:nvPr>
              <p:custDataLst>
                <p:tags r:id="rId15"/>
              </p:custDataLst>
            </p:nvPr>
          </p:nvSpPr>
          <p:spPr>
            <a:xfrm>
              <a:off x="3354848" y="133350"/>
              <a:ext cx="117402" cy="257176"/>
            </a:xfrm>
            <a:custGeom>
              <a:avLst/>
              <a:gdLst/>
              <a:ahLst/>
              <a:cxnLst/>
              <a:rect l="0" t="0" r="0" b="0"/>
              <a:pathLst>
                <a:path w="117402" h="257176">
                  <a:moveTo>
                    <a:pt x="93202" y="0"/>
                  </a:moveTo>
                  <a:lnTo>
                    <a:pt x="93202" y="0"/>
                  </a:lnTo>
                  <a:lnTo>
                    <a:pt x="117401" y="0"/>
                  </a:lnTo>
                  <a:lnTo>
                    <a:pt x="113139" y="0"/>
                  </a:lnTo>
                  <a:lnTo>
                    <a:pt x="102706" y="7604"/>
                  </a:lnTo>
                  <a:lnTo>
                    <a:pt x="81907" y="18363"/>
                  </a:lnTo>
                  <a:lnTo>
                    <a:pt x="42525" y="61963"/>
                  </a:lnTo>
                  <a:lnTo>
                    <a:pt x="19849" y="106353"/>
                  </a:lnTo>
                  <a:lnTo>
                    <a:pt x="8321" y="143343"/>
                  </a:lnTo>
                  <a:lnTo>
                    <a:pt x="0" y="188711"/>
                  </a:lnTo>
                  <a:lnTo>
                    <a:pt x="3616" y="218545"/>
                  </a:lnTo>
                  <a:lnTo>
                    <a:pt x="8583" y="229423"/>
                  </a:lnTo>
                  <a:lnTo>
                    <a:pt x="17330" y="241191"/>
                  </a:lnTo>
                  <a:lnTo>
                    <a:pt x="20395" y="246519"/>
                  </a:lnTo>
                  <a:lnTo>
                    <a:pt x="24556" y="250071"/>
                  </a:lnTo>
                  <a:lnTo>
                    <a:pt x="34823" y="254018"/>
                  </a:lnTo>
                  <a:lnTo>
                    <a:pt x="64627" y="2571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7" name="SMARTInkShape-1914">
              <a:extLst>
                <a:ext uri="{FF2B5EF4-FFF2-40B4-BE49-F238E27FC236}">
                  <a16:creationId xmlns:a16="http://schemas.microsoft.com/office/drawing/2014/main" id="{50A25F37-5702-79AA-9973-245FDE891FE3}"/>
                </a:ext>
              </a:extLst>
            </p:cNvPr>
            <p:cNvSpPr/>
            <p:nvPr>
              <p:custDataLst>
                <p:tags r:id="rId16"/>
              </p:custDataLst>
            </p:nvPr>
          </p:nvSpPr>
          <p:spPr>
            <a:xfrm>
              <a:off x="3476625" y="276225"/>
              <a:ext cx="123826" cy="9526"/>
            </a:xfrm>
            <a:custGeom>
              <a:avLst/>
              <a:gdLst/>
              <a:ahLst/>
              <a:cxnLst/>
              <a:rect l="0" t="0" r="0" b="0"/>
              <a:pathLst>
                <a:path w="123826" h="9526">
                  <a:moveTo>
                    <a:pt x="0" y="9525"/>
                  </a:moveTo>
                  <a:lnTo>
                    <a:pt x="0" y="9525"/>
                  </a:lnTo>
                  <a:lnTo>
                    <a:pt x="5056" y="4469"/>
                  </a:lnTo>
                  <a:lnTo>
                    <a:pt x="23370" y="1324"/>
                  </a:lnTo>
                  <a:lnTo>
                    <a:pt x="62527" y="174"/>
                  </a:lnTo>
                  <a:lnTo>
                    <a:pt x="105091" y="23"/>
                  </a:lnTo>
                  <a:lnTo>
                    <a:pt x="1238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8" name="SMARTInkShape-1915">
              <a:extLst>
                <a:ext uri="{FF2B5EF4-FFF2-40B4-BE49-F238E27FC236}">
                  <a16:creationId xmlns:a16="http://schemas.microsoft.com/office/drawing/2014/main" id="{94ED4AD0-C927-5DD6-8FD9-9D2CAD506E10}"/>
                </a:ext>
              </a:extLst>
            </p:cNvPr>
            <p:cNvSpPr/>
            <p:nvPr>
              <p:custDataLst>
                <p:tags r:id="rId17"/>
              </p:custDataLst>
            </p:nvPr>
          </p:nvSpPr>
          <p:spPr>
            <a:xfrm>
              <a:off x="3676650" y="228716"/>
              <a:ext cx="9526" cy="104660"/>
            </a:xfrm>
            <a:custGeom>
              <a:avLst/>
              <a:gdLst/>
              <a:ahLst/>
              <a:cxnLst/>
              <a:rect l="0" t="0" r="0" b="0"/>
              <a:pathLst>
                <a:path w="9526" h="104660">
                  <a:moveTo>
                    <a:pt x="0" y="9409"/>
                  </a:moveTo>
                  <a:lnTo>
                    <a:pt x="0" y="9409"/>
                  </a:lnTo>
                  <a:lnTo>
                    <a:pt x="0" y="4353"/>
                  </a:lnTo>
                  <a:lnTo>
                    <a:pt x="1058" y="2863"/>
                  </a:lnTo>
                  <a:lnTo>
                    <a:pt x="2822" y="1870"/>
                  </a:lnTo>
                  <a:lnTo>
                    <a:pt x="9132" y="0"/>
                  </a:lnTo>
                  <a:lnTo>
                    <a:pt x="8444" y="38930"/>
                  </a:lnTo>
                  <a:lnTo>
                    <a:pt x="4030" y="60607"/>
                  </a:lnTo>
                  <a:lnTo>
                    <a:pt x="9525" y="1046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9" name="SMARTInkShape-1916">
              <a:extLst>
                <a:ext uri="{FF2B5EF4-FFF2-40B4-BE49-F238E27FC236}">
                  <a16:creationId xmlns:a16="http://schemas.microsoft.com/office/drawing/2014/main" id="{6609A33B-B542-EC3E-8460-D803743F0926}"/>
                </a:ext>
              </a:extLst>
            </p:cNvPr>
            <p:cNvSpPr/>
            <p:nvPr>
              <p:custDataLst>
                <p:tags r:id="rId18"/>
              </p:custDataLst>
            </p:nvPr>
          </p:nvSpPr>
          <p:spPr>
            <a:xfrm>
              <a:off x="3733800" y="210874"/>
              <a:ext cx="104641" cy="103452"/>
            </a:xfrm>
            <a:custGeom>
              <a:avLst/>
              <a:gdLst/>
              <a:ahLst/>
              <a:cxnLst/>
              <a:rect l="0" t="0" r="0" b="0"/>
              <a:pathLst>
                <a:path w="104641" h="103452">
                  <a:moveTo>
                    <a:pt x="0" y="8201"/>
                  </a:moveTo>
                  <a:lnTo>
                    <a:pt x="0" y="8201"/>
                  </a:lnTo>
                  <a:lnTo>
                    <a:pt x="44658" y="8201"/>
                  </a:lnTo>
                  <a:lnTo>
                    <a:pt x="87150" y="8201"/>
                  </a:lnTo>
                  <a:lnTo>
                    <a:pt x="89850" y="7143"/>
                  </a:lnTo>
                  <a:lnTo>
                    <a:pt x="91650" y="5379"/>
                  </a:lnTo>
                  <a:lnTo>
                    <a:pt x="92850" y="3145"/>
                  </a:lnTo>
                  <a:lnTo>
                    <a:pt x="94708" y="1655"/>
                  </a:lnTo>
                  <a:lnTo>
                    <a:pt x="99595" y="0"/>
                  </a:lnTo>
                  <a:lnTo>
                    <a:pt x="101322" y="617"/>
                  </a:lnTo>
                  <a:lnTo>
                    <a:pt x="102473" y="2087"/>
                  </a:lnTo>
                  <a:lnTo>
                    <a:pt x="104320" y="6993"/>
                  </a:lnTo>
                  <a:lnTo>
                    <a:pt x="104640" y="12900"/>
                  </a:lnTo>
                  <a:lnTo>
                    <a:pt x="85472" y="56133"/>
                  </a:lnTo>
                  <a:lnTo>
                    <a:pt x="80321" y="68663"/>
                  </a:lnTo>
                  <a:lnTo>
                    <a:pt x="76742" y="95238"/>
                  </a:lnTo>
                  <a:lnTo>
                    <a:pt x="77620" y="97975"/>
                  </a:lnTo>
                  <a:lnTo>
                    <a:pt x="85725" y="1034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8" name="SMARTInkShape-Group484">
            <a:extLst>
              <a:ext uri="{FF2B5EF4-FFF2-40B4-BE49-F238E27FC236}">
                <a16:creationId xmlns:a16="http://schemas.microsoft.com/office/drawing/2014/main" id="{791DCC1F-655A-DC45-7208-B97C365BDBE2}"/>
              </a:ext>
            </a:extLst>
          </p:cNvPr>
          <p:cNvGrpSpPr/>
          <p:nvPr/>
        </p:nvGrpSpPr>
        <p:grpSpPr>
          <a:xfrm>
            <a:off x="4533900" y="152400"/>
            <a:ext cx="866776" cy="180976"/>
            <a:chOff x="4533900" y="152400"/>
            <a:chExt cx="866776" cy="180976"/>
          </a:xfrm>
        </p:grpSpPr>
        <p:sp>
          <p:nvSpPr>
            <p:cNvPr id="541" name="SMARTInkShape-1917">
              <a:extLst>
                <a:ext uri="{FF2B5EF4-FFF2-40B4-BE49-F238E27FC236}">
                  <a16:creationId xmlns:a16="http://schemas.microsoft.com/office/drawing/2014/main" id="{ECF7A2C2-237A-3540-8346-85BCBEF0C876}"/>
                </a:ext>
              </a:extLst>
            </p:cNvPr>
            <p:cNvSpPr/>
            <p:nvPr>
              <p:custDataLst>
                <p:tags r:id="rId3"/>
              </p:custDataLst>
            </p:nvPr>
          </p:nvSpPr>
          <p:spPr>
            <a:xfrm>
              <a:off x="5210175" y="209550"/>
              <a:ext cx="190501" cy="19051"/>
            </a:xfrm>
            <a:custGeom>
              <a:avLst/>
              <a:gdLst/>
              <a:ahLst/>
              <a:cxnLst/>
              <a:rect l="0" t="0" r="0" b="0"/>
              <a:pathLst>
                <a:path w="190501" h="19051">
                  <a:moveTo>
                    <a:pt x="0" y="19050"/>
                  </a:moveTo>
                  <a:lnTo>
                    <a:pt x="0" y="19050"/>
                  </a:lnTo>
                  <a:lnTo>
                    <a:pt x="0" y="13994"/>
                  </a:lnTo>
                  <a:lnTo>
                    <a:pt x="3175" y="12504"/>
                  </a:lnTo>
                  <a:lnTo>
                    <a:pt x="49800" y="9787"/>
                  </a:lnTo>
                  <a:lnTo>
                    <a:pt x="90662" y="9577"/>
                  </a:lnTo>
                  <a:lnTo>
                    <a:pt x="134000" y="9532"/>
                  </a:lnTo>
                  <a:lnTo>
                    <a:pt x="161060" y="8469"/>
                  </a:lnTo>
                  <a:lnTo>
                    <a:pt x="1905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2" name="SMARTInkShape-1918">
              <a:extLst>
                <a:ext uri="{FF2B5EF4-FFF2-40B4-BE49-F238E27FC236}">
                  <a16:creationId xmlns:a16="http://schemas.microsoft.com/office/drawing/2014/main" id="{AB0973ED-65AF-9CBE-2ED7-2702456134C3}"/>
                </a:ext>
              </a:extLst>
            </p:cNvPr>
            <p:cNvSpPr/>
            <p:nvPr>
              <p:custDataLst>
                <p:tags r:id="rId4"/>
              </p:custDataLst>
            </p:nvPr>
          </p:nvSpPr>
          <p:spPr>
            <a:xfrm>
              <a:off x="5286375" y="152400"/>
              <a:ext cx="17611" cy="142876"/>
            </a:xfrm>
            <a:custGeom>
              <a:avLst/>
              <a:gdLst/>
              <a:ahLst/>
              <a:cxnLst/>
              <a:rect l="0" t="0" r="0" b="0"/>
              <a:pathLst>
                <a:path w="17611" h="142876">
                  <a:moveTo>
                    <a:pt x="0" y="0"/>
                  </a:moveTo>
                  <a:lnTo>
                    <a:pt x="0" y="0"/>
                  </a:lnTo>
                  <a:lnTo>
                    <a:pt x="14189" y="0"/>
                  </a:lnTo>
                  <a:lnTo>
                    <a:pt x="15810" y="2117"/>
                  </a:lnTo>
                  <a:lnTo>
                    <a:pt x="17610" y="10113"/>
                  </a:lnTo>
                  <a:lnTo>
                    <a:pt x="8500" y="56496"/>
                  </a:lnTo>
                  <a:lnTo>
                    <a:pt x="1118" y="98143"/>
                  </a:lnTo>
                  <a:lnTo>
                    <a:pt x="0"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3" name="SMARTInkShape-1919">
              <a:extLst>
                <a:ext uri="{FF2B5EF4-FFF2-40B4-BE49-F238E27FC236}">
                  <a16:creationId xmlns:a16="http://schemas.microsoft.com/office/drawing/2014/main" id="{BCEC669F-BF48-45DA-214B-D8012A9626A2}"/>
                </a:ext>
              </a:extLst>
            </p:cNvPr>
            <p:cNvSpPr/>
            <p:nvPr>
              <p:custDataLst>
                <p:tags r:id="rId5"/>
              </p:custDataLst>
            </p:nvPr>
          </p:nvSpPr>
          <p:spPr>
            <a:xfrm>
              <a:off x="5076825" y="2476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4" name="SMARTInkShape-1920">
              <a:extLst>
                <a:ext uri="{FF2B5EF4-FFF2-40B4-BE49-F238E27FC236}">
                  <a16:creationId xmlns:a16="http://schemas.microsoft.com/office/drawing/2014/main" id="{BC2A143D-4693-8DCA-F53D-A807734B76FD}"/>
                </a:ext>
              </a:extLst>
            </p:cNvPr>
            <p:cNvSpPr/>
            <p:nvPr>
              <p:custDataLst>
                <p:tags r:id="rId6"/>
              </p:custDataLst>
            </p:nvPr>
          </p:nvSpPr>
          <p:spPr>
            <a:xfrm>
              <a:off x="4552950" y="200650"/>
              <a:ext cx="19051" cy="132726"/>
            </a:xfrm>
            <a:custGeom>
              <a:avLst/>
              <a:gdLst/>
              <a:ahLst/>
              <a:cxnLst/>
              <a:rect l="0" t="0" r="0" b="0"/>
              <a:pathLst>
                <a:path w="19051" h="132726">
                  <a:moveTo>
                    <a:pt x="0" y="27950"/>
                  </a:moveTo>
                  <a:lnTo>
                    <a:pt x="0" y="27950"/>
                  </a:lnTo>
                  <a:lnTo>
                    <a:pt x="7539" y="10050"/>
                  </a:lnTo>
                  <a:lnTo>
                    <a:pt x="9132" y="1484"/>
                  </a:lnTo>
                  <a:lnTo>
                    <a:pt x="10321" y="781"/>
                  </a:lnTo>
                  <a:lnTo>
                    <a:pt x="14465" y="0"/>
                  </a:lnTo>
                  <a:lnTo>
                    <a:pt x="15994" y="2967"/>
                  </a:lnTo>
                  <a:lnTo>
                    <a:pt x="18648" y="34146"/>
                  </a:lnTo>
                  <a:lnTo>
                    <a:pt x="12424" y="74878"/>
                  </a:lnTo>
                  <a:lnTo>
                    <a:pt x="11442" y="108059"/>
                  </a:lnTo>
                  <a:lnTo>
                    <a:pt x="14962" y="121057"/>
                  </a:lnTo>
                  <a:lnTo>
                    <a:pt x="16325" y="123888"/>
                  </a:lnTo>
                  <a:lnTo>
                    <a:pt x="17234" y="124717"/>
                  </a:lnTo>
                  <a:lnTo>
                    <a:pt x="17839" y="124211"/>
                  </a:lnTo>
                  <a:lnTo>
                    <a:pt x="18242" y="124933"/>
                  </a:lnTo>
                  <a:lnTo>
                    <a:pt x="19050" y="132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5" name="SMARTInkShape-1921">
              <a:extLst>
                <a:ext uri="{FF2B5EF4-FFF2-40B4-BE49-F238E27FC236}">
                  <a16:creationId xmlns:a16="http://schemas.microsoft.com/office/drawing/2014/main" id="{52C9E66C-8C6B-99A7-1905-A96C2438AFB4}"/>
                </a:ext>
              </a:extLst>
            </p:cNvPr>
            <p:cNvSpPr/>
            <p:nvPr>
              <p:custDataLst>
                <p:tags r:id="rId7"/>
              </p:custDataLst>
            </p:nvPr>
          </p:nvSpPr>
          <p:spPr>
            <a:xfrm>
              <a:off x="4533900" y="242501"/>
              <a:ext cx="133351" cy="24200"/>
            </a:xfrm>
            <a:custGeom>
              <a:avLst/>
              <a:gdLst/>
              <a:ahLst/>
              <a:cxnLst/>
              <a:rect l="0" t="0" r="0" b="0"/>
              <a:pathLst>
                <a:path w="133351" h="24200">
                  <a:moveTo>
                    <a:pt x="0" y="24199"/>
                  </a:moveTo>
                  <a:lnTo>
                    <a:pt x="0" y="24199"/>
                  </a:lnTo>
                  <a:lnTo>
                    <a:pt x="29338" y="23141"/>
                  </a:lnTo>
                  <a:lnTo>
                    <a:pt x="76509" y="6865"/>
                  </a:lnTo>
                  <a:lnTo>
                    <a:pt x="100171" y="0"/>
                  </a:lnTo>
                  <a:lnTo>
                    <a:pt x="133350" y="51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6" name="SMARTInkShape-1922">
              <a:extLst>
                <a:ext uri="{FF2B5EF4-FFF2-40B4-BE49-F238E27FC236}">
                  <a16:creationId xmlns:a16="http://schemas.microsoft.com/office/drawing/2014/main" id="{187E0989-C8D8-C6BB-D47B-BE01ABA3B24A}"/>
                </a:ext>
              </a:extLst>
            </p:cNvPr>
            <p:cNvSpPr/>
            <p:nvPr>
              <p:custDataLst>
                <p:tags r:id="rId8"/>
              </p:custDataLst>
            </p:nvPr>
          </p:nvSpPr>
          <p:spPr>
            <a:xfrm>
              <a:off x="4810125" y="276225"/>
              <a:ext cx="9526" cy="9526"/>
            </a:xfrm>
            <a:custGeom>
              <a:avLst/>
              <a:gdLst/>
              <a:ahLst/>
              <a:cxnLst/>
              <a:rect l="0" t="0" r="0" b="0"/>
              <a:pathLst>
                <a:path w="9526" h="9526">
                  <a:moveTo>
                    <a:pt x="0" y="9525"/>
                  </a:moveTo>
                  <a:lnTo>
                    <a:pt x="0" y="952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7" name="SMARTInkShape-1923">
              <a:extLst>
                <a:ext uri="{FF2B5EF4-FFF2-40B4-BE49-F238E27FC236}">
                  <a16:creationId xmlns:a16="http://schemas.microsoft.com/office/drawing/2014/main" id="{D3916187-C2F0-B2D9-96C2-013E44BEC056}"/>
                </a:ext>
              </a:extLst>
            </p:cNvPr>
            <p:cNvSpPr/>
            <p:nvPr>
              <p:custDataLst>
                <p:tags r:id="rId9"/>
              </p:custDataLst>
            </p:nvPr>
          </p:nvSpPr>
          <p:spPr>
            <a:xfrm>
              <a:off x="4924425" y="257175"/>
              <a:ext cx="9526" cy="9526"/>
            </a:xfrm>
            <a:custGeom>
              <a:avLst/>
              <a:gdLst/>
              <a:ahLst/>
              <a:cxnLst/>
              <a:rect l="0" t="0" r="0" b="0"/>
              <a:pathLst>
                <a:path w="9526" h="9526">
                  <a:moveTo>
                    <a:pt x="0" y="9525"/>
                  </a:moveTo>
                  <a:lnTo>
                    <a:pt x="0" y="9525"/>
                  </a:lnTo>
                  <a:lnTo>
                    <a:pt x="5488" y="9525"/>
                  </a:lnTo>
                  <a:lnTo>
                    <a:pt x="3144" y="9525"/>
                  </a:lnTo>
                  <a:lnTo>
                    <a:pt x="3155" y="8467"/>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normAutofit/>
          </a:bodyPr>
          <a:lstStyle/>
          <a:p>
            <a:endParaRPr lang="en-US" dirty="0"/>
          </a:p>
          <a:p>
            <a:endParaRPr lang="en-US" dirty="0"/>
          </a:p>
          <a:p>
            <a:endParaRPr lang="en-US" dirty="0"/>
          </a:p>
          <a:p>
            <a:endParaRPr lang="en-US" dirty="0"/>
          </a:p>
          <a:p>
            <a:endParaRPr lang="en-US" dirty="0"/>
          </a:p>
          <a:p>
            <a:endParaRPr lang="en-US" dirty="0"/>
          </a:p>
          <a:p>
            <a:r>
              <a:rPr lang="en-US" b="1" dirty="0"/>
              <a:t>Solution</a:t>
            </a:r>
          </a:p>
        </p:txBody>
      </p:sp>
      <p:graphicFrame>
        <p:nvGraphicFramePr>
          <p:cNvPr id="5" name="object 3"/>
          <p:cNvGraphicFramePr>
            <a:graphicFrameLocks noGrp="1"/>
          </p:cNvGraphicFramePr>
          <p:nvPr/>
        </p:nvGraphicFramePr>
        <p:xfrm>
          <a:off x="914400" y="1295400"/>
          <a:ext cx="7467600" cy="2929890"/>
        </p:xfrm>
        <a:graphic>
          <a:graphicData uri="http://schemas.openxmlformats.org/drawingml/2006/table">
            <a:tbl>
              <a:tblPr firstRow="1" bandRow="1">
                <a:tableStyleId>{5C22544A-7EE6-4342-B048-85BDC9FD1C3A}</a:tableStyleId>
              </a:tblPr>
              <a:tblGrid>
                <a:gridCol w="743823">
                  <a:extLst>
                    <a:ext uri="{9D8B030D-6E8A-4147-A177-3AD203B41FA5}">
                      <a16:colId xmlns:a16="http://schemas.microsoft.com/office/drawing/2014/main" val="20000"/>
                    </a:ext>
                  </a:extLst>
                </a:gridCol>
                <a:gridCol w="1795945">
                  <a:extLst>
                    <a:ext uri="{9D8B030D-6E8A-4147-A177-3AD203B41FA5}">
                      <a16:colId xmlns:a16="http://schemas.microsoft.com/office/drawing/2014/main" val="20001"/>
                    </a:ext>
                  </a:extLst>
                </a:gridCol>
                <a:gridCol w="1965994">
                  <a:extLst>
                    <a:ext uri="{9D8B030D-6E8A-4147-A177-3AD203B41FA5}">
                      <a16:colId xmlns:a16="http://schemas.microsoft.com/office/drawing/2014/main" val="20002"/>
                    </a:ext>
                  </a:extLst>
                </a:gridCol>
                <a:gridCol w="2961838">
                  <a:extLst>
                    <a:ext uri="{9D8B030D-6E8A-4147-A177-3AD203B41FA5}">
                      <a16:colId xmlns:a16="http://schemas.microsoft.com/office/drawing/2014/main" val="20003"/>
                    </a:ext>
                  </a:extLst>
                </a:gridCol>
              </a:tblGrid>
              <a:tr h="364490">
                <a:tc gridSpan="4">
                  <a:txBody>
                    <a:bodyPr/>
                    <a:lstStyle/>
                    <a:p>
                      <a:pPr marL="0" marR="102235" indent="0" algn="ctr"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lt1"/>
                          </a:solidFill>
                          <a:latin typeface="+mn-lt"/>
                          <a:ea typeface="+mn-ea"/>
                          <a:cs typeface="+mn-cs"/>
                        </a:rPr>
                        <a:t>Daily Food Sales for Two Restaurants ($) </a:t>
                      </a:r>
                      <a:endParaRPr sz="2000" dirty="0">
                        <a:latin typeface="Roboto Condensed"/>
                        <a:cs typeface="Roboto Condensed"/>
                      </a:endParaRPr>
                    </a:p>
                  </a:txBody>
                  <a:tcPr marL="0" marR="0" marT="3810" marB="0"/>
                </a:tc>
                <a:tc hMerge="1">
                  <a:txBody>
                    <a:bodyPr/>
                    <a:lstStyle/>
                    <a:p>
                      <a:pPr marL="635" algn="ctr">
                        <a:lnSpc>
                          <a:spcPct val="100000"/>
                        </a:lnSpc>
                      </a:pPr>
                      <a:endParaRPr sz="1000">
                        <a:latin typeface="Roboto Condensed"/>
                        <a:cs typeface="Roboto Condensed"/>
                      </a:endParaRPr>
                    </a:p>
                  </a:txBody>
                  <a:tcPr marL="0" marR="0" marT="3810" marB="0"/>
                </a:tc>
                <a:tc hMerge="1">
                  <a:txBody>
                    <a:bodyPr/>
                    <a:lstStyle/>
                    <a:p>
                      <a:pPr marL="1905" algn="ctr">
                        <a:lnSpc>
                          <a:spcPct val="100000"/>
                        </a:lnSpc>
                      </a:pPr>
                      <a:endParaRPr sz="1000">
                        <a:latin typeface="Roboto Condensed"/>
                        <a:cs typeface="Roboto Condensed"/>
                      </a:endParaRPr>
                    </a:p>
                  </a:txBody>
                  <a:tcPr marL="0" marR="0" marT="3810" marB="0"/>
                </a:tc>
                <a:tc hMerge="1">
                  <a:txBody>
                    <a:bodyPr/>
                    <a:lstStyle/>
                    <a:p>
                      <a:pPr marL="64769" algn="ctr">
                        <a:lnSpc>
                          <a:spcPct val="100000"/>
                        </a:lnSpc>
                        <a:spcBef>
                          <a:spcPts val="120"/>
                        </a:spcBef>
                      </a:pPr>
                      <a:endParaRPr sz="1000" dirty="0">
                        <a:latin typeface="Roboto Condensed"/>
                        <a:cs typeface="Roboto Condensed"/>
                      </a:endParaRPr>
                    </a:p>
                  </a:txBody>
                  <a:tcPr marL="0" marR="0" marT="19050" marB="0"/>
                </a:tc>
                <a:extLst>
                  <a:ext uri="{0D108BD9-81ED-4DB2-BD59-A6C34878D82A}">
                    <a16:rowId xmlns:a16="http://schemas.microsoft.com/office/drawing/2014/main" val="10000"/>
                  </a:ext>
                </a:extLst>
              </a:tr>
              <a:tr h="364490">
                <a:tc>
                  <a:txBody>
                    <a:bodyPr/>
                    <a:lstStyle/>
                    <a:p>
                      <a:pPr algn="ctr">
                        <a:lnSpc>
                          <a:spcPct val="100000"/>
                        </a:lnSpc>
                        <a:spcBef>
                          <a:spcPts val="30"/>
                        </a:spcBef>
                      </a:pPr>
                      <a:endParaRPr sz="2000" b="1" dirty="0">
                        <a:solidFill>
                          <a:srgbClr val="000000"/>
                        </a:solidFill>
                      </a:endParaRPr>
                    </a:p>
                    <a:p>
                      <a:pPr marR="102235" algn="ctr">
                        <a:lnSpc>
                          <a:spcPct val="100000"/>
                        </a:lnSpc>
                      </a:pPr>
                      <a:r>
                        <a:rPr sz="2000" b="1" spc="-5" dirty="0">
                          <a:solidFill>
                            <a:srgbClr val="000000"/>
                          </a:solidFill>
                        </a:rPr>
                        <a:t>D</a:t>
                      </a:r>
                      <a:r>
                        <a:rPr sz="2000" b="1" spc="-10" dirty="0">
                          <a:solidFill>
                            <a:srgbClr val="000000"/>
                          </a:solidFill>
                        </a:rPr>
                        <a:t>a</a:t>
                      </a:r>
                      <a:r>
                        <a:rPr sz="2000" b="1" dirty="0">
                          <a:solidFill>
                            <a:srgbClr val="000000"/>
                          </a:solidFill>
                        </a:rPr>
                        <a:t>y</a:t>
                      </a:r>
                      <a:endParaRPr sz="2000" b="1" dirty="0">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a:solidFill>
                          <a:srgbClr val="000000"/>
                        </a:solidFill>
                      </a:endParaRPr>
                    </a:p>
                    <a:p>
                      <a:pPr marL="635" algn="ctr">
                        <a:lnSpc>
                          <a:spcPct val="100000"/>
                        </a:lnSpc>
                      </a:pPr>
                      <a:r>
                        <a:rPr sz="2000" b="1" spc="-5" dirty="0">
                          <a:solidFill>
                            <a:srgbClr val="000000"/>
                          </a:solidFill>
                        </a:rPr>
                        <a:t>Restaurant</a:t>
                      </a:r>
                      <a:r>
                        <a:rPr sz="2000" b="1" spc="-15" dirty="0">
                          <a:solidFill>
                            <a:srgbClr val="000000"/>
                          </a:solidFill>
                        </a:rPr>
                        <a:t> </a:t>
                      </a:r>
                      <a:r>
                        <a:rPr sz="2000" b="1" dirty="0">
                          <a:solidFill>
                            <a:srgbClr val="000000"/>
                          </a:solidFill>
                        </a:rPr>
                        <a:t>1</a:t>
                      </a:r>
                      <a:endParaRPr sz="2000" b="1">
                        <a:solidFill>
                          <a:srgbClr val="000000"/>
                        </a:solidFill>
                        <a:latin typeface="Roboto Condensed"/>
                        <a:cs typeface="Roboto Condensed"/>
                      </a:endParaRPr>
                    </a:p>
                  </a:txBody>
                  <a:tcPr marL="0" marR="0" marT="3810" marB="0"/>
                </a:tc>
                <a:tc>
                  <a:txBody>
                    <a:bodyPr/>
                    <a:lstStyle/>
                    <a:p>
                      <a:pPr algn="ctr">
                        <a:lnSpc>
                          <a:spcPct val="100000"/>
                        </a:lnSpc>
                        <a:spcBef>
                          <a:spcPts val="30"/>
                        </a:spcBef>
                      </a:pPr>
                      <a:endParaRPr sz="2000" b="1">
                        <a:solidFill>
                          <a:srgbClr val="000000"/>
                        </a:solidFill>
                      </a:endParaRPr>
                    </a:p>
                    <a:p>
                      <a:pPr marL="1905" algn="ctr">
                        <a:lnSpc>
                          <a:spcPct val="100000"/>
                        </a:lnSpc>
                      </a:pPr>
                      <a:r>
                        <a:rPr sz="2000" b="1" spc="-5" dirty="0">
                          <a:solidFill>
                            <a:srgbClr val="000000"/>
                          </a:solidFill>
                        </a:rPr>
                        <a:t>Restaurant</a:t>
                      </a:r>
                      <a:r>
                        <a:rPr sz="2000" b="1" spc="-10" dirty="0">
                          <a:solidFill>
                            <a:srgbClr val="000000"/>
                          </a:solidFill>
                        </a:rPr>
                        <a:t> </a:t>
                      </a:r>
                      <a:r>
                        <a:rPr sz="2000" b="1" dirty="0">
                          <a:solidFill>
                            <a:srgbClr val="000000"/>
                          </a:solidFill>
                        </a:rPr>
                        <a:t>2</a:t>
                      </a:r>
                      <a:endParaRPr sz="2000" b="1">
                        <a:solidFill>
                          <a:srgbClr val="000000"/>
                        </a:solidFill>
                        <a:latin typeface="Roboto Condensed"/>
                        <a:cs typeface="Roboto Condensed"/>
                      </a:endParaRPr>
                    </a:p>
                  </a:txBody>
                  <a:tcPr marL="0" marR="0" marT="3810" marB="0"/>
                </a:tc>
                <a:tc>
                  <a:txBody>
                    <a:bodyPr/>
                    <a:lstStyle/>
                    <a:p>
                      <a:pPr marL="65405" algn="ctr">
                        <a:lnSpc>
                          <a:spcPct val="100000"/>
                        </a:lnSpc>
                        <a:spcBef>
                          <a:spcPts val="150"/>
                        </a:spcBef>
                      </a:pPr>
                      <a:r>
                        <a:rPr sz="2000" b="1" spc="-5" dirty="0">
                          <a:solidFill>
                            <a:srgbClr val="000000"/>
                          </a:solidFill>
                        </a:rPr>
                        <a:t>Difference </a:t>
                      </a:r>
                      <a:r>
                        <a:rPr sz="2000" b="1" dirty="0">
                          <a:solidFill>
                            <a:srgbClr val="000000"/>
                          </a:solidFill>
                        </a:rPr>
                        <a:t>= </a:t>
                      </a:r>
                      <a:r>
                        <a:rPr sz="2000" b="1" spc="-5" dirty="0">
                          <a:solidFill>
                            <a:srgbClr val="000000"/>
                          </a:solidFill>
                        </a:rPr>
                        <a:t>Restaurant</a:t>
                      </a:r>
                      <a:r>
                        <a:rPr sz="2000" b="1" spc="-25" dirty="0">
                          <a:solidFill>
                            <a:srgbClr val="000000"/>
                          </a:solidFill>
                        </a:rPr>
                        <a:t> </a:t>
                      </a:r>
                      <a:r>
                        <a:rPr sz="2000" b="1" dirty="0">
                          <a:solidFill>
                            <a:srgbClr val="000000"/>
                          </a:solidFill>
                        </a:rPr>
                        <a:t>1</a:t>
                      </a:r>
                    </a:p>
                    <a:p>
                      <a:pPr marL="64769" algn="ctr">
                        <a:lnSpc>
                          <a:spcPct val="100000"/>
                        </a:lnSpc>
                        <a:spcBef>
                          <a:spcPts val="120"/>
                        </a:spcBef>
                      </a:pPr>
                      <a:r>
                        <a:rPr sz="2000" b="1" dirty="0">
                          <a:solidFill>
                            <a:srgbClr val="000000"/>
                          </a:solidFill>
                        </a:rPr>
                        <a:t>– </a:t>
                      </a:r>
                      <a:r>
                        <a:rPr sz="2000" b="1" spc="-5" dirty="0">
                          <a:solidFill>
                            <a:srgbClr val="000000"/>
                          </a:solidFill>
                        </a:rPr>
                        <a:t>Restaurant</a:t>
                      </a:r>
                      <a:r>
                        <a:rPr sz="2000" b="1" spc="-15" dirty="0">
                          <a:solidFill>
                            <a:srgbClr val="000000"/>
                          </a:solidFill>
                        </a:rPr>
                        <a:t> </a:t>
                      </a:r>
                      <a:r>
                        <a:rPr sz="2000" b="1" dirty="0">
                          <a:solidFill>
                            <a:srgbClr val="000000"/>
                          </a:solidFill>
                        </a:rPr>
                        <a:t>2</a:t>
                      </a:r>
                      <a:endParaRPr sz="2000" b="1" dirty="0">
                        <a:solidFill>
                          <a:srgbClr val="000000"/>
                        </a:solidFill>
                        <a:latin typeface="Roboto Condensed"/>
                        <a:cs typeface="Roboto Condensed"/>
                      </a:endParaRPr>
                    </a:p>
                  </a:txBody>
                  <a:tcPr marL="0" marR="0" marT="19050" marB="0"/>
                </a:tc>
                <a:extLst>
                  <a:ext uri="{0D108BD9-81ED-4DB2-BD59-A6C34878D82A}">
                    <a16:rowId xmlns:a16="http://schemas.microsoft.com/office/drawing/2014/main" val="10001"/>
                  </a:ext>
                </a:extLst>
              </a:tr>
              <a:tr h="206375">
                <a:tc>
                  <a:txBody>
                    <a:bodyPr/>
                    <a:lstStyle/>
                    <a:p>
                      <a:pPr marR="160655" algn="ctr">
                        <a:lnSpc>
                          <a:spcPct val="100000"/>
                        </a:lnSpc>
                        <a:spcBef>
                          <a:spcPts val="125"/>
                        </a:spcBef>
                      </a:pPr>
                      <a:r>
                        <a:rPr sz="2000" dirty="0">
                          <a:solidFill>
                            <a:srgbClr val="000000"/>
                          </a:solidFill>
                        </a:rPr>
                        <a:t>5</a:t>
                      </a:r>
                      <a:endParaRPr sz="2000" dirty="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5210</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6055</a:t>
                      </a:r>
                      <a:endParaRPr sz="2000">
                        <a:solidFill>
                          <a:srgbClr val="000000"/>
                        </a:solidFill>
                        <a:latin typeface="STIX"/>
                        <a:cs typeface="STIX"/>
                      </a:endParaRPr>
                    </a:p>
                  </a:txBody>
                  <a:tcPr marL="0" marR="0" marT="15875" marB="0"/>
                </a:tc>
                <a:tc>
                  <a:txBody>
                    <a:bodyPr/>
                    <a:lstStyle/>
                    <a:p>
                      <a:pPr marR="575945" algn="ctr">
                        <a:lnSpc>
                          <a:spcPct val="100000"/>
                        </a:lnSpc>
                        <a:spcBef>
                          <a:spcPts val="125"/>
                        </a:spcBef>
                      </a:pPr>
                      <a:r>
                        <a:rPr sz="2000" dirty="0">
                          <a:solidFill>
                            <a:srgbClr val="000000"/>
                          </a:solidFill>
                        </a:rPr>
                        <a:t>−845</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2"/>
                  </a:ext>
                </a:extLst>
              </a:tr>
              <a:tr h="206375">
                <a:tc>
                  <a:txBody>
                    <a:bodyPr/>
                    <a:lstStyle/>
                    <a:p>
                      <a:pPr marR="160655" algn="ctr">
                        <a:lnSpc>
                          <a:spcPct val="100000"/>
                        </a:lnSpc>
                        <a:spcBef>
                          <a:spcPts val="125"/>
                        </a:spcBef>
                      </a:pPr>
                      <a:r>
                        <a:rPr sz="2000" dirty="0">
                          <a:solidFill>
                            <a:srgbClr val="000000"/>
                          </a:solidFill>
                        </a:rPr>
                        <a:t>6</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9668</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10,631</a:t>
                      </a:r>
                      <a:endParaRPr sz="2000" dirty="0">
                        <a:solidFill>
                          <a:srgbClr val="000000"/>
                        </a:solidFill>
                        <a:latin typeface="STIX"/>
                        <a:cs typeface="STIX"/>
                      </a:endParaRPr>
                    </a:p>
                  </a:txBody>
                  <a:tcPr marL="0" marR="0" marT="15875" marB="0"/>
                </a:tc>
                <a:tc>
                  <a:txBody>
                    <a:bodyPr/>
                    <a:lstStyle/>
                    <a:p>
                      <a:pPr marR="575945" algn="ctr">
                        <a:lnSpc>
                          <a:spcPct val="100000"/>
                        </a:lnSpc>
                        <a:spcBef>
                          <a:spcPts val="125"/>
                        </a:spcBef>
                      </a:pPr>
                      <a:r>
                        <a:rPr sz="2000" dirty="0">
                          <a:solidFill>
                            <a:srgbClr val="000000"/>
                          </a:solidFill>
                        </a:rPr>
                        <a:t>−963</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3"/>
                  </a:ext>
                </a:extLst>
              </a:tr>
              <a:tr h="206375">
                <a:tc>
                  <a:txBody>
                    <a:bodyPr/>
                    <a:lstStyle/>
                    <a:p>
                      <a:pPr marR="160655" algn="ctr">
                        <a:lnSpc>
                          <a:spcPct val="100000"/>
                        </a:lnSpc>
                        <a:spcBef>
                          <a:spcPts val="125"/>
                        </a:spcBef>
                      </a:pPr>
                      <a:r>
                        <a:rPr sz="2000" dirty="0">
                          <a:solidFill>
                            <a:srgbClr val="000000"/>
                          </a:solidFill>
                        </a:rPr>
                        <a:t>7</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6768</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7866</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−1098</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4"/>
                  </a:ext>
                </a:extLst>
              </a:tr>
              <a:tr h="206375">
                <a:tc>
                  <a:txBody>
                    <a:bodyPr/>
                    <a:lstStyle/>
                    <a:p>
                      <a:pPr marR="160655" algn="ctr">
                        <a:lnSpc>
                          <a:spcPct val="100000"/>
                        </a:lnSpc>
                        <a:spcBef>
                          <a:spcPts val="125"/>
                        </a:spcBef>
                      </a:pPr>
                      <a:r>
                        <a:rPr sz="2000" dirty="0">
                          <a:solidFill>
                            <a:srgbClr val="000000"/>
                          </a:solidFill>
                        </a:rPr>
                        <a:t>8</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6726</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7976</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−1250</a:t>
                      </a:r>
                      <a:endParaRPr sz="2000">
                        <a:solidFill>
                          <a:srgbClr val="000000"/>
                        </a:solidFill>
                        <a:latin typeface="STIX"/>
                        <a:cs typeface="STIX"/>
                      </a:endParaRPr>
                    </a:p>
                  </a:txBody>
                  <a:tcPr marL="0" marR="0" marT="15875" marB="0"/>
                </a:tc>
                <a:extLst>
                  <a:ext uri="{0D108BD9-81ED-4DB2-BD59-A6C34878D82A}">
                    <a16:rowId xmlns:a16="http://schemas.microsoft.com/office/drawing/2014/main" val="10005"/>
                  </a:ext>
                </a:extLst>
              </a:tr>
              <a:tr h="206375">
                <a:tc>
                  <a:txBody>
                    <a:bodyPr/>
                    <a:lstStyle/>
                    <a:p>
                      <a:pPr marR="160655" algn="ctr">
                        <a:lnSpc>
                          <a:spcPct val="100000"/>
                        </a:lnSpc>
                        <a:spcBef>
                          <a:spcPts val="125"/>
                        </a:spcBef>
                      </a:pPr>
                      <a:r>
                        <a:rPr sz="2000" dirty="0">
                          <a:solidFill>
                            <a:srgbClr val="000000"/>
                          </a:solidFill>
                        </a:rPr>
                        <a:t>9</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4399</a:t>
                      </a:r>
                      <a:endParaRPr sz="200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5652</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−1253</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6"/>
                  </a:ext>
                </a:extLst>
              </a:tr>
              <a:tr h="205740">
                <a:tc>
                  <a:txBody>
                    <a:bodyPr/>
                    <a:lstStyle/>
                    <a:p>
                      <a:pPr marR="125730" algn="ctr">
                        <a:lnSpc>
                          <a:spcPct val="100000"/>
                        </a:lnSpc>
                        <a:spcBef>
                          <a:spcPts val="125"/>
                        </a:spcBef>
                      </a:pPr>
                      <a:r>
                        <a:rPr sz="2000" dirty="0">
                          <a:solidFill>
                            <a:srgbClr val="000000"/>
                          </a:solidFill>
                        </a:rPr>
                        <a:t>10</a:t>
                      </a:r>
                      <a:endParaRPr sz="2000">
                        <a:solidFill>
                          <a:srgbClr val="000000"/>
                        </a:solidFill>
                        <a:latin typeface="STIX"/>
                        <a:cs typeface="STIX"/>
                      </a:endParaRPr>
                    </a:p>
                  </a:txBody>
                  <a:tcPr marL="0" marR="0" marT="15875" marB="0"/>
                </a:tc>
                <a:tc>
                  <a:txBody>
                    <a:bodyPr/>
                    <a:lstStyle/>
                    <a:p>
                      <a:pPr marL="635" algn="ctr">
                        <a:lnSpc>
                          <a:spcPct val="100000"/>
                        </a:lnSpc>
                        <a:spcBef>
                          <a:spcPts val="125"/>
                        </a:spcBef>
                      </a:pPr>
                      <a:r>
                        <a:rPr sz="2000" dirty="0">
                          <a:solidFill>
                            <a:srgbClr val="000000"/>
                          </a:solidFill>
                        </a:rPr>
                        <a:t>6692</a:t>
                      </a:r>
                      <a:endParaRPr sz="2000" dirty="0">
                        <a:solidFill>
                          <a:srgbClr val="000000"/>
                        </a:solidFill>
                        <a:latin typeface="STIX"/>
                        <a:cs typeface="STIX"/>
                      </a:endParaRPr>
                    </a:p>
                  </a:txBody>
                  <a:tcPr marL="0" marR="0" marT="15875" marB="0"/>
                </a:tc>
                <a:tc>
                  <a:txBody>
                    <a:bodyPr/>
                    <a:lstStyle/>
                    <a:p>
                      <a:pPr marL="1270" algn="ctr">
                        <a:lnSpc>
                          <a:spcPct val="100000"/>
                        </a:lnSpc>
                        <a:spcBef>
                          <a:spcPts val="125"/>
                        </a:spcBef>
                      </a:pPr>
                      <a:r>
                        <a:rPr sz="2000" dirty="0">
                          <a:solidFill>
                            <a:srgbClr val="000000"/>
                          </a:solidFill>
                        </a:rPr>
                        <a:t>8083</a:t>
                      </a:r>
                      <a:endParaRPr sz="2000" dirty="0">
                        <a:solidFill>
                          <a:srgbClr val="000000"/>
                        </a:solidFill>
                        <a:latin typeface="STIX"/>
                        <a:cs typeface="STIX"/>
                      </a:endParaRPr>
                    </a:p>
                  </a:txBody>
                  <a:tcPr marL="0" marR="0" marT="15875" marB="0"/>
                </a:tc>
                <a:tc>
                  <a:txBody>
                    <a:bodyPr/>
                    <a:lstStyle/>
                    <a:p>
                      <a:pPr marR="541020" algn="ctr">
                        <a:lnSpc>
                          <a:spcPct val="100000"/>
                        </a:lnSpc>
                        <a:spcBef>
                          <a:spcPts val="125"/>
                        </a:spcBef>
                      </a:pPr>
                      <a:r>
                        <a:rPr sz="2000" dirty="0">
                          <a:solidFill>
                            <a:srgbClr val="000000"/>
                          </a:solidFill>
                        </a:rPr>
                        <a:t>−1391</a:t>
                      </a:r>
                      <a:endParaRPr sz="2000" dirty="0">
                        <a:solidFill>
                          <a:srgbClr val="000000"/>
                        </a:solidFill>
                        <a:latin typeface="STIX"/>
                        <a:cs typeface="STIX"/>
                      </a:endParaRPr>
                    </a:p>
                  </a:txBody>
                  <a:tcPr marL="0" marR="0" marT="15875" marB="0"/>
                </a:tc>
                <a:extLst>
                  <a:ext uri="{0D108BD9-81ED-4DB2-BD59-A6C34878D82A}">
                    <a16:rowId xmlns:a16="http://schemas.microsoft.com/office/drawing/2014/main" val="10007"/>
                  </a:ext>
                </a:extLst>
              </a:tr>
            </a:tbl>
          </a:graphicData>
        </a:graphic>
      </p:graphicFrame>
      <p:grpSp>
        <p:nvGrpSpPr>
          <p:cNvPr id="1241" name="SMARTInkShape-Group485">
            <a:extLst>
              <a:ext uri="{FF2B5EF4-FFF2-40B4-BE49-F238E27FC236}">
                <a16:creationId xmlns:a16="http://schemas.microsoft.com/office/drawing/2014/main" id="{8C4BB48D-78BF-1AA5-E193-855C40C392FF}"/>
              </a:ext>
            </a:extLst>
          </p:cNvPr>
          <p:cNvGrpSpPr/>
          <p:nvPr/>
        </p:nvGrpSpPr>
        <p:grpSpPr>
          <a:xfrm>
            <a:off x="4610100" y="1057275"/>
            <a:ext cx="266690" cy="238126"/>
            <a:chOff x="4610100" y="1057275"/>
            <a:chExt cx="266690" cy="238126"/>
          </a:xfrm>
        </p:grpSpPr>
        <p:sp>
          <p:nvSpPr>
            <p:cNvPr id="1238" name="SMARTInkShape-1924">
              <a:extLst>
                <a:ext uri="{FF2B5EF4-FFF2-40B4-BE49-F238E27FC236}">
                  <a16:creationId xmlns:a16="http://schemas.microsoft.com/office/drawing/2014/main" id="{2E9A2CE1-0B61-71EB-009A-D778A8370161}"/>
                </a:ext>
              </a:extLst>
            </p:cNvPr>
            <p:cNvSpPr/>
            <p:nvPr>
              <p:custDataLst>
                <p:tags r:id="rId139"/>
              </p:custDataLst>
            </p:nvPr>
          </p:nvSpPr>
          <p:spPr>
            <a:xfrm>
              <a:off x="4610100" y="1095491"/>
              <a:ext cx="92958" cy="122187"/>
            </a:xfrm>
            <a:custGeom>
              <a:avLst/>
              <a:gdLst/>
              <a:ahLst/>
              <a:cxnLst/>
              <a:rect l="0" t="0" r="0" b="0"/>
              <a:pathLst>
                <a:path w="92958" h="122187">
                  <a:moveTo>
                    <a:pt x="9525" y="9409"/>
                  </a:moveTo>
                  <a:lnTo>
                    <a:pt x="9525" y="9409"/>
                  </a:lnTo>
                  <a:lnTo>
                    <a:pt x="14581" y="9409"/>
                  </a:lnTo>
                  <a:lnTo>
                    <a:pt x="16070" y="8351"/>
                  </a:lnTo>
                  <a:lnTo>
                    <a:pt x="17064" y="6587"/>
                  </a:lnTo>
                  <a:lnTo>
                    <a:pt x="17726" y="4353"/>
                  </a:lnTo>
                  <a:lnTo>
                    <a:pt x="19226" y="2863"/>
                  </a:lnTo>
                  <a:lnTo>
                    <a:pt x="24276" y="767"/>
                  </a:lnTo>
                  <a:lnTo>
                    <a:pt x="23591" y="472"/>
                  </a:lnTo>
                  <a:lnTo>
                    <a:pt x="19947" y="0"/>
                  </a:lnTo>
                  <a:lnTo>
                    <a:pt x="14258" y="4975"/>
                  </a:lnTo>
                  <a:lnTo>
                    <a:pt x="11629" y="13083"/>
                  </a:lnTo>
                  <a:lnTo>
                    <a:pt x="7326" y="29547"/>
                  </a:lnTo>
                  <a:lnTo>
                    <a:pt x="1447" y="49018"/>
                  </a:lnTo>
                  <a:lnTo>
                    <a:pt x="428" y="59715"/>
                  </a:lnTo>
                  <a:lnTo>
                    <a:pt x="1344" y="61997"/>
                  </a:lnTo>
                  <a:lnTo>
                    <a:pt x="3013" y="63517"/>
                  </a:lnTo>
                  <a:lnTo>
                    <a:pt x="7689" y="65207"/>
                  </a:lnTo>
                  <a:lnTo>
                    <a:pt x="32515" y="66381"/>
                  </a:lnTo>
                  <a:lnTo>
                    <a:pt x="43732" y="63658"/>
                  </a:lnTo>
                  <a:lnTo>
                    <a:pt x="55995" y="58997"/>
                  </a:lnTo>
                  <a:lnTo>
                    <a:pt x="59556" y="58342"/>
                  </a:lnTo>
                  <a:lnTo>
                    <a:pt x="74679" y="62478"/>
                  </a:lnTo>
                  <a:lnTo>
                    <a:pt x="87508" y="70406"/>
                  </a:lnTo>
                  <a:lnTo>
                    <a:pt x="91810" y="76383"/>
                  </a:lnTo>
                  <a:lnTo>
                    <a:pt x="92957" y="79458"/>
                  </a:lnTo>
                  <a:lnTo>
                    <a:pt x="91410" y="88520"/>
                  </a:lnTo>
                  <a:lnTo>
                    <a:pt x="84587" y="102699"/>
                  </a:lnTo>
                  <a:lnTo>
                    <a:pt x="81792" y="106527"/>
                  </a:lnTo>
                  <a:lnTo>
                    <a:pt x="77811" y="109080"/>
                  </a:lnTo>
                  <a:lnTo>
                    <a:pt x="59036" y="115998"/>
                  </a:lnTo>
                  <a:lnTo>
                    <a:pt x="55233" y="118568"/>
                  </a:lnTo>
                  <a:lnTo>
                    <a:pt x="39766" y="122186"/>
                  </a:lnTo>
                  <a:lnTo>
                    <a:pt x="0" y="1141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9" name="SMARTInkShape-1925">
              <a:extLst>
                <a:ext uri="{FF2B5EF4-FFF2-40B4-BE49-F238E27FC236}">
                  <a16:creationId xmlns:a16="http://schemas.microsoft.com/office/drawing/2014/main" id="{4E75F43D-5840-091B-A23B-951A2E36B90D}"/>
                </a:ext>
              </a:extLst>
            </p:cNvPr>
            <p:cNvSpPr/>
            <p:nvPr>
              <p:custDataLst>
                <p:tags r:id="rId140"/>
              </p:custDataLst>
            </p:nvPr>
          </p:nvSpPr>
          <p:spPr>
            <a:xfrm>
              <a:off x="4610100" y="1104900"/>
              <a:ext cx="95251" cy="9526"/>
            </a:xfrm>
            <a:custGeom>
              <a:avLst/>
              <a:gdLst/>
              <a:ahLst/>
              <a:cxnLst/>
              <a:rect l="0" t="0" r="0" b="0"/>
              <a:pathLst>
                <a:path w="95251" h="9526">
                  <a:moveTo>
                    <a:pt x="0" y="9525"/>
                  </a:moveTo>
                  <a:lnTo>
                    <a:pt x="0" y="9525"/>
                  </a:lnTo>
                  <a:lnTo>
                    <a:pt x="5056" y="9525"/>
                  </a:lnTo>
                  <a:lnTo>
                    <a:pt x="41757" y="883"/>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0" name="SMARTInkShape-1926">
              <a:extLst>
                <a:ext uri="{FF2B5EF4-FFF2-40B4-BE49-F238E27FC236}">
                  <a16:creationId xmlns:a16="http://schemas.microsoft.com/office/drawing/2014/main" id="{E3FDCFFD-82AE-BDFF-28F4-F58F838F63B4}"/>
                </a:ext>
              </a:extLst>
            </p:cNvPr>
            <p:cNvSpPr/>
            <p:nvPr>
              <p:custDataLst>
                <p:tags r:id="rId141"/>
              </p:custDataLst>
            </p:nvPr>
          </p:nvSpPr>
          <p:spPr>
            <a:xfrm>
              <a:off x="4695825" y="1057275"/>
              <a:ext cx="180965" cy="238126"/>
            </a:xfrm>
            <a:custGeom>
              <a:avLst/>
              <a:gdLst/>
              <a:ahLst/>
              <a:cxnLst/>
              <a:rect l="0" t="0" r="0" b="0"/>
              <a:pathLst>
                <a:path w="180965" h="238126">
                  <a:moveTo>
                    <a:pt x="0" y="9525"/>
                  </a:moveTo>
                  <a:lnTo>
                    <a:pt x="0" y="9525"/>
                  </a:lnTo>
                  <a:lnTo>
                    <a:pt x="41418" y="6703"/>
                  </a:lnTo>
                  <a:lnTo>
                    <a:pt x="56508" y="4037"/>
                  </a:lnTo>
                  <a:lnTo>
                    <a:pt x="72012" y="6370"/>
                  </a:lnTo>
                  <a:lnTo>
                    <a:pt x="119143" y="466"/>
                  </a:lnTo>
                  <a:lnTo>
                    <a:pt x="157685" y="2"/>
                  </a:lnTo>
                  <a:lnTo>
                    <a:pt x="155454" y="1"/>
                  </a:lnTo>
                  <a:lnTo>
                    <a:pt x="161612" y="0"/>
                  </a:lnTo>
                  <a:lnTo>
                    <a:pt x="161832" y="5057"/>
                  </a:lnTo>
                  <a:lnTo>
                    <a:pt x="156420" y="31455"/>
                  </a:lnTo>
                  <a:lnTo>
                    <a:pt x="160991" y="76579"/>
                  </a:lnTo>
                  <a:lnTo>
                    <a:pt x="164624" y="123875"/>
                  </a:lnTo>
                  <a:lnTo>
                    <a:pt x="171050" y="169044"/>
                  </a:lnTo>
                  <a:lnTo>
                    <a:pt x="180952" y="215954"/>
                  </a:lnTo>
                  <a:lnTo>
                    <a:pt x="180964" y="217688"/>
                  </a:lnTo>
                  <a:lnTo>
                    <a:pt x="179910" y="218150"/>
                  </a:lnTo>
                  <a:lnTo>
                    <a:pt x="140540" y="219059"/>
                  </a:lnTo>
                  <a:lnTo>
                    <a:pt x="113608" y="221893"/>
                  </a:lnTo>
                  <a:lnTo>
                    <a:pt x="73130" y="227717"/>
                  </a:lnTo>
                  <a:lnTo>
                    <a:pt x="28651" y="228599"/>
                  </a:lnTo>
                  <a:lnTo>
                    <a:pt x="28575" y="2381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47" name="SMARTInkShape-Group486">
            <a:extLst>
              <a:ext uri="{FF2B5EF4-FFF2-40B4-BE49-F238E27FC236}">
                <a16:creationId xmlns:a16="http://schemas.microsoft.com/office/drawing/2014/main" id="{CE080426-3E91-0FA0-794F-E78204C2FA45}"/>
              </a:ext>
            </a:extLst>
          </p:cNvPr>
          <p:cNvGrpSpPr/>
          <p:nvPr/>
        </p:nvGrpSpPr>
        <p:grpSpPr>
          <a:xfrm>
            <a:off x="3571875" y="1057739"/>
            <a:ext cx="895351" cy="170987"/>
            <a:chOff x="3571875" y="1057739"/>
            <a:chExt cx="895351" cy="170987"/>
          </a:xfrm>
        </p:grpSpPr>
        <p:sp>
          <p:nvSpPr>
            <p:cNvPr id="1242" name="SMARTInkShape-1927">
              <a:extLst>
                <a:ext uri="{FF2B5EF4-FFF2-40B4-BE49-F238E27FC236}">
                  <a16:creationId xmlns:a16="http://schemas.microsoft.com/office/drawing/2014/main" id="{FCF688E0-48C0-B957-1CA7-B40E19B3029F}"/>
                </a:ext>
              </a:extLst>
            </p:cNvPr>
            <p:cNvSpPr/>
            <p:nvPr>
              <p:custDataLst>
                <p:tags r:id="rId134"/>
              </p:custDataLst>
            </p:nvPr>
          </p:nvSpPr>
          <p:spPr>
            <a:xfrm>
              <a:off x="3571875" y="1133475"/>
              <a:ext cx="142876" cy="19051"/>
            </a:xfrm>
            <a:custGeom>
              <a:avLst/>
              <a:gdLst/>
              <a:ahLst/>
              <a:cxnLst/>
              <a:rect l="0" t="0" r="0" b="0"/>
              <a:pathLst>
                <a:path w="142876" h="19051">
                  <a:moveTo>
                    <a:pt x="0" y="0"/>
                  </a:moveTo>
                  <a:lnTo>
                    <a:pt x="0" y="0"/>
                  </a:lnTo>
                  <a:lnTo>
                    <a:pt x="0" y="9515"/>
                  </a:lnTo>
                  <a:lnTo>
                    <a:pt x="40704" y="9525"/>
                  </a:lnTo>
                  <a:lnTo>
                    <a:pt x="82202" y="9525"/>
                  </a:lnTo>
                  <a:lnTo>
                    <a:pt x="129326" y="9525"/>
                  </a:lnTo>
                  <a:lnTo>
                    <a:pt x="137214" y="9525"/>
                  </a:lnTo>
                  <a:lnTo>
                    <a:pt x="139101" y="10583"/>
                  </a:lnTo>
                  <a:lnTo>
                    <a:pt x="140359" y="12347"/>
                  </a:lnTo>
                  <a:lnTo>
                    <a:pt x="142875"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3" name="SMARTInkShape-1928">
              <a:extLst>
                <a:ext uri="{FF2B5EF4-FFF2-40B4-BE49-F238E27FC236}">
                  <a16:creationId xmlns:a16="http://schemas.microsoft.com/office/drawing/2014/main" id="{93EE285D-BA3E-C148-0B06-C8E85A981DF5}"/>
                </a:ext>
              </a:extLst>
            </p:cNvPr>
            <p:cNvSpPr/>
            <p:nvPr>
              <p:custDataLst>
                <p:tags r:id="rId135"/>
              </p:custDataLst>
            </p:nvPr>
          </p:nvSpPr>
          <p:spPr>
            <a:xfrm>
              <a:off x="3907924" y="1057739"/>
              <a:ext cx="121152" cy="142412"/>
            </a:xfrm>
            <a:custGeom>
              <a:avLst/>
              <a:gdLst/>
              <a:ahLst/>
              <a:cxnLst/>
              <a:rect l="0" t="0" r="0" b="0"/>
              <a:pathLst>
                <a:path w="121152" h="142412">
                  <a:moveTo>
                    <a:pt x="92576" y="56686"/>
                  </a:moveTo>
                  <a:lnTo>
                    <a:pt x="92576" y="56686"/>
                  </a:lnTo>
                  <a:lnTo>
                    <a:pt x="97632" y="56686"/>
                  </a:lnTo>
                  <a:lnTo>
                    <a:pt x="99122" y="55628"/>
                  </a:lnTo>
                  <a:lnTo>
                    <a:pt x="100115" y="53864"/>
                  </a:lnTo>
                  <a:lnTo>
                    <a:pt x="101708" y="48485"/>
                  </a:lnTo>
                  <a:lnTo>
                    <a:pt x="104749" y="47749"/>
                  </a:lnTo>
                  <a:lnTo>
                    <a:pt x="110268" y="47277"/>
                  </a:lnTo>
                  <a:lnTo>
                    <a:pt x="108200" y="44391"/>
                  </a:lnTo>
                  <a:lnTo>
                    <a:pt x="92471" y="26955"/>
                  </a:lnTo>
                  <a:lnTo>
                    <a:pt x="85254" y="15304"/>
                  </a:lnTo>
                  <a:lnTo>
                    <a:pt x="70223" y="4827"/>
                  </a:lnTo>
                  <a:lnTo>
                    <a:pt x="61122" y="1887"/>
                  </a:lnTo>
                  <a:lnTo>
                    <a:pt x="38032" y="0"/>
                  </a:lnTo>
                  <a:lnTo>
                    <a:pt x="25648" y="5387"/>
                  </a:lnTo>
                  <a:lnTo>
                    <a:pt x="5507" y="21035"/>
                  </a:lnTo>
                  <a:lnTo>
                    <a:pt x="962" y="33433"/>
                  </a:lnTo>
                  <a:lnTo>
                    <a:pt x="0" y="47410"/>
                  </a:lnTo>
                  <a:lnTo>
                    <a:pt x="3100" y="57149"/>
                  </a:lnTo>
                  <a:lnTo>
                    <a:pt x="10796" y="68583"/>
                  </a:lnTo>
                  <a:lnTo>
                    <a:pt x="24836" y="78673"/>
                  </a:lnTo>
                  <a:lnTo>
                    <a:pt x="30483" y="79811"/>
                  </a:lnTo>
                  <a:lnTo>
                    <a:pt x="42401" y="78253"/>
                  </a:lnTo>
                  <a:lnTo>
                    <a:pt x="79931" y="62699"/>
                  </a:lnTo>
                  <a:lnTo>
                    <a:pt x="104723" y="43956"/>
                  </a:lnTo>
                  <a:lnTo>
                    <a:pt x="108558" y="37623"/>
                  </a:lnTo>
                  <a:lnTo>
                    <a:pt x="109581" y="34452"/>
                  </a:lnTo>
                  <a:lnTo>
                    <a:pt x="111321" y="32339"/>
                  </a:lnTo>
                  <a:lnTo>
                    <a:pt x="117769" y="28305"/>
                  </a:lnTo>
                  <a:lnTo>
                    <a:pt x="120706" y="20075"/>
                  </a:lnTo>
                  <a:lnTo>
                    <a:pt x="120953" y="22070"/>
                  </a:lnTo>
                  <a:lnTo>
                    <a:pt x="121148" y="64634"/>
                  </a:lnTo>
                  <a:lnTo>
                    <a:pt x="112950" y="109965"/>
                  </a:lnTo>
                  <a:lnTo>
                    <a:pt x="111742" y="138587"/>
                  </a:lnTo>
                  <a:lnTo>
                    <a:pt x="112761" y="139862"/>
                  </a:lnTo>
                  <a:lnTo>
                    <a:pt x="121151" y="1424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4" name="SMARTInkShape-1929">
              <a:extLst>
                <a:ext uri="{FF2B5EF4-FFF2-40B4-BE49-F238E27FC236}">
                  <a16:creationId xmlns:a16="http://schemas.microsoft.com/office/drawing/2014/main" id="{D5810FB8-572B-265A-297B-A221DFC7681F}"/>
                </a:ext>
              </a:extLst>
            </p:cNvPr>
            <p:cNvSpPr/>
            <p:nvPr>
              <p:custDataLst>
                <p:tags r:id="rId136"/>
              </p:custDataLst>
            </p:nvPr>
          </p:nvSpPr>
          <p:spPr>
            <a:xfrm>
              <a:off x="4114800" y="1076325"/>
              <a:ext cx="110951" cy="133351"/>
            </a:xfrm>
            <a:custGeom>
              <a:avLst/>
              <a:gdLst/>
              <a:ahLst/>
              <a:cxnLst/>
              <a:rect l="0" t="0" r="0" b="0"/>
              <a:pathLst>
                <a:path w="110951" h="133351">
                  <a:moveTo>
                    <a:pt x="19050" y="0"/>
                  </a:moveTo>
                  <a:lnTo>
                    <a:pt x="19050" y="0"/>
                  </a:lnTo>
                  <a:lnTo>
                    <a:pt x="64464" y="0"/>
                  </a:lnTo>
                  <a:lnTo>
                    <a:pt x="98285" y="0"/>
                  </a:lnTo>
                  <a:lnTo>
                    <a:pt x="101506" y="2117"/>
                  </a:lnTo>
                  <a:lnTo>
                    <a:pt x="107909" y="10113"/>
                  </a:lnTo>
                  <a:lnTo>
                    <a:pt x="108981" y="15209"/>
                  </a:lnTo>
                  <a:lnTo>
                    <a:pt x="107350" y="26515"/>
                  </a:lnTo>
                  <a:lnTo>
                    <a:pt x="100275" y="35773"/>
                  </a:lnTo>
                  <a:lnTo>
                    <a:pt x="69102" y="61663"/>
                  </a:lnTo>
                  <a:lnTo>
                    <a:pt x="30891" y="75721"/>
                  </a:lnTo>
                  <a:lnTo>
                    <a:pt x="31177" y="75881"/>
                  </a:lnTo>
                  <a:lnTo>
                    <a:pt x="42036" y="76158"/>
                  </a:lnTo>
                  <a:lnTo>
                    <a:pt x="47963" y="79004"/>
                  </a:lnTo>
                  <a:lnTo>
                    <a:pt x="51025" y="81244"/>
                  </a:lnTo>
                  <a:lnTo>
                    <a:pt x="81783" y="85135"/>
                  </a:lnTo>
                  <a:lnTo>
                    <a:pt x="102703" y="85608"/>
                  </a:lnTo>
                  <a:lnTo>
                    <a:pt x="106568" y="86706"/>
                  </a:lnTo>
                  <a:lnTo>
                    <a:pt x="109145" y="88495"/>
                  </a:lnTo>
                  <a:lnTo>
                    <a:pt x="110863" y="90747"/>
                  </a:lnTo>
                  <a:lnTo>
                    <a:pt x="110950" y="93306"/>
                  </a:lnTo>
                  <a:lnTo>
                    <a:pt x="108226" y="98972"/>
                  </a:lnTo>
                  <a:lnTo>
                    <a:pt x="104959" y="100907"/>
                  </a:lnTo>
                  <a:lnTo>
                    <a:pt x="60670" y="114910"/>
                  </a:lnTo>
                  <a:lnTo>
                    <a:pt x="13493" y="130581"/>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5" name="SMARTInkShape-1930">
              <a:extLst>
                <a:ext uri="{FF2B5EF4-FFF2-40B4-BE49-F238E27FC236}">
                  <a16:creationId xmlns:a16="http://schemas.microsoft.com/office/drawing/2014/main" id="{9897716F-3E2C-F72A-9DC4-13A715EF901C}"/>
                </a:ext>
              </a:extLst>
            </p:cNvPr>
            <p:cNvSpPr/>
            <p:nvPr>
              <p:custDataLst>
                <p:tags r:id="rId137"/>
              </p:custDataLst>
            </p:nvPr>
          </p:nvSpPr>
          <p:spPr>
            <a:xfrm>
              <a:off x="4257675" y="1089887"/>
              <a:ext cx="133207" cy="138839"/>
            </a:xfrm>
            <a:custGeom>
              <a:avLst/>
              <a:gdLst/>
              <a:ahLst/>
              <a:cxnLst/>
              <a:rect l="0" t="0" r="0" b="0"/>
              <a:pathLst>
                <a:path w="133207" h="138839">
                  <a:moveTo>
                    <a:pt x="0" y="15013"/>
                  </a:moveTo>
                  <a:lnTo>
                    <a:pt x="0" y="15013"/>
                  </a:lnTo>
                  <a:lnTo>
                    <a:pt x="5056" y="9957"/>
                  </a:lnTo>
                  <a:lnTo>
                    <a:pt x="10361" y="7474"/>
                  </a:lnTo>
                  <a:lnTo>
                    <a:pt x="56692" y="5566"/>
                  </a:lnTo>
                  <a:lnTo>
                    <a:pt x="99502" y="5490"/>
                  </a:lnTo>
                  <a:lnTo>
                    <a:pt x="120204" y="5488"/>
                  </a:lnTo>
                  <a:lnTo>
                    <a:pt x="125038" y="2666"/>
                  </a:lnTo>
                  <a:lnTo>
                    <a:pt x="127809" y="432"/>
                  </a:lnTo>
                  <a:lnTo>
                    <a:pt x="129656" y="0"/>
                  </a:lnTo>
                  <a:lnTo>
                    <a:pt x="130887" y="771"/>
                  </a:lnTo>
                  <a:lnTo>
                    <a:pt x="132863" y="4556"/>
                  </a:lnTo>
                  <a:lnTo>
                    <a:pt x="133206" y="10268"/>
                  </a:lnTo>
                  <a:lnTo>
                    <a:pt x="128251" y="23720"/>
                  </a:lnTo>
                  <a:lnTo>
                    <a:pt x="106507" y="63785"/>
                  </a:lnTo>
                  <a:lnTo>
                    <a:pt x="89128" y="103868"/>
                  </a:lnTo>
                  <a:lnTo>
                    <a:pt x="81559" y="127065"/>
                  </a:lnTo>
                  <a:lnTo>
                    <a:pt x="85725" y="1388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6" name="SMARTInkShape-1931">
              <a:extLst>
                <a:ext uri="{FF2B5EF4-FFF2-40B4-BE49-F238E27FC236}">
                  <a16:creationId xmlns:a16="http://schemas.microsoft.com/office/drawing/2014/main" id="{E9246047-8B8E-9360-B018-D8625AB55CFF}"/>
                </a:ext>
              </a:extLst>
            </p:cNvPr>
            <p:cNvSpPr/>
            <p:nvPr>
              <p:custDataLst>
                <p:tags r:id="rId138"/>
              </p:custDataLst>
            </p:nvPr>
          </p:nvSpPr>
          <p:spPr>
            <a:xfrm>
              <a:off x="4467225" y="1219200"/>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51" name="SMARTInkShape-Group487">
            <a:extLst>
              <a:ext uri="{FF2B5EF4-FFF2-40B4-BE49-F238E27FC236}">
                <a16:creationId xmlns:a16="http://schemas.microsoft.com/office/drawing/2014/main" id="{496BEF34-5742-D1F7-BEC1-CD5AA6B22998}"/>
              </a:ext>
            </a:extLst>
          </p:cNvPr>
          <p:cNvGrpSpPr/>
          <p:nvPr/>
        </p:nvGrpSpPr>
        <p:grpSpPr>
          <a:xfrm>
            <a:off x="2838485" y="1029223"/>
            <a:ext cx="448898" cy="275703"/>
            <a:chOff x="2838485" y="1029223"/>
            <a:chExt cx="448898" cy="275703"/>
          </a:xfrm>
        </p:grpSpPr>
        <p:sp>
          <p:nvSpPr>
            <p:cNvPr id="1248" name="SMARTInkShape-1932">
              <a:extLst>
                <a:ext uri="{FF2B5EF4-FFF2-40B4-BE49-F238E27FC236}">
                  <a16:creationId xmlns:a16="http://schemas.microsoft.com/office/drawing/2014/main" id="{167723DD-EC46-2EA4-3A55-40465F94223B}"/>
                </a:ext>
              </a:extLst>
            </p:cNvPr>
            <p:cNvSpPr/>
            <p:nvPr>
              <p:custDataLst>
                <p:tags r:id="rId131"/>
              </p:custDataLst>
            </p:nvPr>
          </p:nvSpPr>
          <p:spPr>
            <a:xfrm>
              <a:off x="2838485" y="1252149"/>
              <a:ext cx="14978" cy="23775"/>
            </a:xfrm>
            <a:custGeom>
              <a:avLst/>
              <a:gdLst/>
              <a:ahLst/>
              <a:cxnLst/>
              <a:rect l="0" t="0" r="0" b="0"/>
              <a:pathLst>
                <a:path w="14978" h="23775">
                  <a:moveTo>
                    <a:pt x="9490" y="5151"/>
                  </a:moveTo>
                  <a:lnTo>
                    <a:pt x="9490" y="5151"/>
                  </a:lnTo>
                  <a:lnTo>
                    <a:pt x="14546" y="5151"/>
                  </a:lnTo>
                  <a:lnTo>
                    <a:pt x="14977" y="6209"/>
                  </a:lnTo>
                  <a:lnTo>
                    <a:pt x="10111" y="14852"/>
                  </a:lnTo>
                  <a:lnTo>
                    <a:pt x="9766" y="19340"/>
                  </a:lnTo>
                  <a:lnTo>
                    <a:pt x="8615" y="20961"/>
                  </a:lnTo>
                  <a:lnTo>
                    <a:pt x="6790" y="22041"/>
                  </a:lnTo>
                  <a:lnTo>
                    <a:pt x="1313" y="23774"/>
                  </a:lnTo>
                  <a:lnTo>
                    <a:pt x="863" y="22858"/>
                  </a:lnTo>
                  <a:lnTo>
                    <a:pt x="0" y="6856"/>
                  </a:lnTo>
                  <a:lnTo>
                    <a:pt x="5032" y="600"/>
                  </a:lnTo>
                  <a:lnTo>
                    <a:pt x="6518" y="0"/>
                  </a:lnTo>
                  <a:lnTo>
                    <a:pt x="7509" y="659"/>
                  </a:lnTo>
                  <a:lnTo>
                    <a:pt x="9099" y="4264"/>
                  </a:lnTo>
                  <a:lnTo>
                    <a:pt x="9490" y="1467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9" name="SMARTInkShape-1933">
              <a:extLst>
                <a:ext uri="{FF2B5EF4-FFF2-40B4-BE49-F238E27FC236}">
                  <a16:creationId xmlns:a16="http://schemas.microsoft.com/office/drawing/2014/main" id="{4E6EC3FE-72D9-5B74-2525-6FD476C5DBF5}"/>
                </a:ext>
              </a:extLst>
            </p:cNvPr>
            <p:cNvSpPr/>
            <p:nvPr>
              <p:custDataLst>
                <p:tags r:id="rId132"/>
              </p:custDataLst>
            </p:nvPr>
          </p:nvSpPr>
          <p:spPr>
            <a:xfrm>
              <a:off x="2943827" y="1029223"/>
              <a:ext cx="122817" cy="161403"/>
            </a:xfrm>
            <a:custGeom>
              <a:avLst/>
              <a:gdLst/>
              <a:ahLst/>
              <a:cxnLst/>
              <a:rect l="0" t="0" r="0" b="0"/>
              <a:pathLst>
                <a:path w="122817" h="161403">
                  <a:moveTo>
                    <a:pt x="85123" y="66152"/>
                  </a:moveTo>
                  <a:lnTo>
                    <a:pt x="85123" y="66152"/>
                  </a:lnTo>
                  <a:lnTo>
                    <a:pt x="90179" y="61096"/>
                  </a:lnTo>
                  <a:lnTo>
                    <a:pt x="95484" y="58613"/>
                  </a:lnTo>
                  <a:lnTo>
                    <a:pt x="102457" y="57019"/>
                  </a:lnTo>
                  <a:lnTo>
                    <a:pt x="103029" y="55830"/>
                  </a:lnTo>
                  <a:lnTo>
                    <a:pt x="104160" y="42165"/>
                  </a:lnTo>
                  <a:lnTo>
                    <a:pt x="101345" y="36794"/>
                  </a:lnTo>
                  <a:lnTo>
                    <a:pt x="90914" y="24722"/>
                  </a:lnTo>
                  <a:lnTo>
                    <a:pt x="84875" y="21280"/>
                  </a:lnTo>
                  <a:lnTo>
                    <a:pt x="78663" y="18692"/>
                  </a:lnTo>
                  <a:lnTo>
                    <a:pt x="58655" y="3446"/>
                  </a:lnTo>
                  <a:lnTo>
                    <a:pt x="30589" y="0"/>
                  </a:lnTo>
                  <a:lnTo>
                    <a:pt x="25484" y="1942"/>
                  </a:lnTo>
                  <a:lnTo>
                    <a:pt x="6256" y="20981"/>
                  </a:lnTo>
                  <a:lnTo>
                    <a:pt x="2446" y="30554"/>
                  </a:lnTo>
                  <a:lnTo>
                    <a:pt x="0" y="48890"/>
                  </a:lnTo>
                  <a:lnTo>
                    <a:pt x="4633" y="64447"/>
                  </a:lnTo>
                  <a:lnTo>
                    <a:pt x="8180" y="68191"/>
                  </a:lnTo>
                  <a:lnTo>
                    <a:pt x="17765" y="72350"/>
                  </a:lnTo>
                  <a:lnTo>
                    <a:pt x="48535" y="75385"/>
                  </a:lnTo>
                  <a:lnTo>
                    <a:pt x="55809" y="72725"/>
                  </a:lnTo>
                  <a:lnTo>
                    <a:pt x="100995" y="32275"/>
                  </a:lnTo>
                  <a:lnTo>
                    <a:pt x="107347" y="29929"/>
                  </a:lnTo>
                  <a:lnTo>
                    <a:pt x="109464" y="28245"/>
                  </a:lnTo>
                  <a:lnTo>
                    <a:pt x="113140" y="20016"/>
                  </a:lnTo>
                  <a:lnTo>
                    <a:pt x="114384" y="20578"/>
                  </a:lnTo>
                  <a:lnTo>
                    <a:pt x="118589" y="24025"/>
                  </a:lnTo>
                  <a:lnTo>
                    <a:pt x="121163" y="31907"/>
                  </a:lnTo>
                  <a:lnTo>
                    <a:pt x="122816" y="64326"/>
                  </a:lnTo>
                  <a:lnTo>
                    <a:pt x="114986" y="109884"/>
                  </a:lnTo>
                  <a:lnTo>
                    <a:pt x="105610" y="151783"/>
                  </a:lnTo>
                  <a:lnTo>
                    <a:pt x="106189" y="154990"/>
                  </a:lnTo>
                  <a:lnTo>
                    <a:pt x="107634" y="157127"/>
                  </a:lnTo>
                  <a:lnTo>
                    <a:pt x="113698" y="1614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0" name="SMARTInkShape-1934">
              <a:extLst>
                <a:ext uri="{FF2B5EF4-FFF2-40B4-BE49-F238E27FC236}">
                  <a16:creationId xmlns:a16="http://schemas.microsoft.com/office/drawing/2014/main" id="{C1E1D5AF-FF4B-F468-F2B3-ED4EA370A4A8}"/>
                </a:ext>
              </a:extLst>
            </p:cNvPr>
            <p:cNvSpPr/>
            <p:nvPr>
              <p:custDataLst>
                <p:tags r:id="rId133"/>
              </p:custDataLst>
            </p:nvPr>
          </p:nvSpPr>
          <p:spPr>
            <a:xfrm>
              <a:off x="3200400" y="1200151"/>
              <a:ext cx="86983" cy="104775"/>
            </a:xfrm>
            <a:custGeom>
              <a:avLst/>
              <a:gdLst/>
              <a:ahLst/>
              <a:cxnLst/>
              <a:rect l="0" t="0" r="0" b="0"/>
              <a:pathLst>
                <a:path w="86983" h="104775">
                  <a:moveTo>
                    <a:pt x="28575" y="9524"/>
                  </a:moveTo>
                  <a:lnTo>
                    <a:pt x="28575" y="9524"/>
                  </a:lnTo>
                  <a:lnTo>
                    <a:pt x="37708" y="9524"/>
                  </a:lnTo>
                  <a:lnTo>
                    <a:pt x="38065" y="17725"/>
                  </a:lnTo>
                  <a:lnTo>
                    <a:pt x="37019" y="18166"/>
                  </a:lnTo>
                  <a:lnTo>
                    <a:pt x="23910" y="19015"/>
                  </a:lnTo>
                  <a:lnTo>
                    <a:pt x="23348" y="17968"/>
                  </a:lnTo>
                  <a:lnTo>
                    <a:pt x="24032" y="16211"/>
                  </a:lnTo>
                  <a:lnTo>
                    <a:pt x="26556" y="11438"/>
                  </a:lnTo>
                  <a:lnTo>
                    <a:pt x="27678" y="5788"/>
                  </a:lnTo>
                  <a:lnTo>
                    <a:pt x="29035" y="3859"/>
                  </a:lnTo>
                  <a:lnTo>
                    <a:pt x="30999" y="2572"/>
                  </a:lnTo>
                  <a:lnTo>
                    <a:pt x="38063" y="12"/>
                  </a:lnTo>
                  <a:lnTo>
                    <a:pt x="46298" y="0"/>
                  </a:lnTo>
                  <a:lnTo>
                    <a:pt x="46740" y="1058"/>
                  </a:lnTo>
                  <a:lnTo>
                    <a:pt x="47232" y="5056"/>
                  </a:lnTo>
                  <a:lnTo>
                    <a:pt x="46305" y="6545"/>
                  </a:lnTo>
                  <a:lnTo>
                    <a:pt x="44628" y="7538"/>
                  </a:lnTo>
                  <a:lnTo>
                    <a:pt x="37212" y="8936"/>
                  </a:lnTo>
                  <a:lnTo>
                    <a:pt x="24224" y="9446"/>
                  </a:lnTo>
                  <a:lnTo>
                    <a:pt x="27793" y="9514"/>
                  </a:lnTo>
                  <a:lnTo>
                    <a:pt x="28343" y="4464"/>
                  </a:lnTo>
                  <a:lnTo>
                    <a:pt x="29479" y="2976"/>
                  </a:lnTo>
                  <a:lnTo>
                    <a:pt x="33563" y="1322"/>
                  </a:lnTo>
                  <a:lnTo>
                    <a:pt x="50959" y="115"/>
                  </a:lnTo>
                  <a:lnTo>
                    <a:pt x="57221" y="2873"/>
                  </a:lnTo>
                  <a:lnTo>
                    <a:pt x="63531" y="6568"/>
                  </a:lnTo>
                  <a:lnTo>
                    <a:pt x="84436" y="14191"/>
                  </a:lnTo>
                  <a:lnTo>
                    <a:pt x="86982" y="18985"/>
                  </a:lnTo>
                  <a:lnTo>
                    <a:pt x="86099" y="53338"/>
                  </a:lnTo>
                  <a:lnTo>
                    <a:pt x="83069" y="63569"/>
                  </a:lnTo>
                  <a:lnTo>
                    <a:pt x="80780" y="67779"/>
                  </a:lnTo>
                  <a:lnTo>
                    <a:pt x="50087" y="93774"/>
                  </a:lnTo>
                  <a:lnTo>
                    <a:pt x="37783" y="99885"/>
                  </a:lnTo>
                  <a:lnTo>
                    <a:pt x="0" y="10477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0" name="SMARTInkShape-Group488">
            <a:extLst>
              <a:ext uri="{FF2B5EF4-FFF2-40B4-BE49-F238E27FC236}">
                <a16:creationId xmlns:a16="http://schemas.microsoft.com/office/drawing/2014/main" id="{C804E6FA-C1AE-93F1-A636-131FCF56E1EE}"/>
              </a:ext>
            </a:extLst>
          </p:cNvPr>
          <p:cNvGrpSpPr/>
          <p:nvPr/>
        </p:nvGrpSpPr>
        <p:grpSpPr>
          <a:xfrm>
            <a:off x="1372030" y="1047753"/>
            <a:ext cx="1245223" cy="219073"/>
            <a:chOff x="1372030" y="1047753"/>
            <a:chExt cx="1245223" cy="219073"/>
          </a:xfrm>
        </p:grpSpPr>
        <p:sp>
          <p:nvSpPr>
            <p:cNvPr id="1252" name="SMARTInkShape-1935">
              <a:extLst>
                <a:ext uri="{FF2B5EF4-FFF2-40B4-BE49-F238E27FC236}">
                  <a16:creationId xmlns:a16="http://schemas.microsoft.com/office/drawing/2014/main" id="{CBD5C33B-C849-2971-C119-652BCAAE2CA5}"/>
                </a:ext>
              </a:extLst>
            </p:cNvPr>
            <p:cNvSpPr/>
            <p:nvPr>
              <p:custDataLst>
                <p:tags r:id="rId123"/>
              </p:custDataLst>
            </p:nvPr>
          </p:nvSpPr>
          <p:spPr>
            <a:xfrm>
              <a:off x="1372030" y="1047753"/>
              <a:ext cx="113871" cy="219073"/>
            </a:xfrm>
            <a:custGeom>
              <a:avLst/>
              <a:gdLst/>
              <a:ahLst/>
              <a:cxnLst/>
              <a:rect l="0" t="0" r="0" b="0"/>
              <a:pathLst>
                <a:path w="113871" h="219073">
                  <a:moveTo>
                    <a:pt x="94820" y="9522"/>
                  </a:moveTo>
                  <a:lnTo>
                    <a:pt x="94820" y="9522"/>
                  </a:lnTo>
                  <a:lnTo>
                    <a:pt x="100308" y="9522"/>
                  </a:lnTo>
                  <a:lnTo>
                    <a:pt x="97964" y="9522"/>
                  </a:lnTo>
                  <a:lnTo>
                    <a:pt x="103297" y="9522"/>
                  </a:lnTo>
                  <a:lnTo>
                    <a:pt x="98650" y="9522"/>
                  </a:lnTo>
                  <a:lnTo>
                    <a:pt x="103386" y="9522"/>
                  </a:lnTo>
                  <a:lnTo>
                    <a:pt x="59210" y="9522"/>
                  </a:lnTo>
                  <a:lnTo>
                    <a:pt x="55205" y="9522"/>
                  </a:lnTo>
                  <a:lnTo>
                    <a:pt x="47933" y="6700"/>
                  </a:lnTo>
                  <a:lnTo>
                    <a:pt x="41173" y="2976"/>
                  </a:lnTo>
                  <a:lnTo>
                    <a:pt x="28159" y="0"/>
                  </a:lnTo>
                  <a:lnTo>
                    <a:pt x="28145" y="40701"/>
                  </a:lnTo>
                  <a:lnTo>
                    <a:pt x="25323" y="86065"/>
                  </a:lnTo>
                  <a:lnTo>
                    <a:pt x="19944" y="128946"/>
                  </a:lnTo>
                  <a:lnTo>
                    <a:pt x="12336" y="169519"/>
                  </a:lnTo>
                  <a:lnTo>
                    <a:pt x="537" y="216431"/>
                  </a:lnTo>
                  <a:lnTo>
                    <a:pt x="0" y="217898"/>
                  </a:lnTo>
                  <a:lnTo>
                    <a:pt x="915" y="218289"/>
                  </a:lnTo>
                  <a:lnTo>
                    <a:pt x="41407" y="219058"/>
                  </a:lnTo>
                  <a:lnTo>
                    <a:pt x="86250" y="219071"/>
                  </a:lnTo>
                  <a:lnTo>
                    <a:pt x="113870" y="2190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3" name="SMARTInkShape-1936">
              <a:extLst>
                <a:ext uri="{FF2B5EF4-FFF2-40B4-BE49-F238E27FC236}">
                  <a16:creationId xmlns:a16="http://schemas.microsoft.com/office/drawing/2014/main" id="{078E7192-38A8-E6E0-8F15-7A9E899890D8}"/>
                </a:ext>
              </a:extLst>
            </p:cNvPr>
            <p:cNvSpPr/>
            <p:nvPr>
              <p:custDataLst>
                <p:tags r:id="rId124"/>
              </p:custDataLst>
            </p:nvPr>
          </p:nvSpPr>
          <p:spPr>
            <a:xfrm>
              <a:off x="1657350" y="1171575"/>
              <a:ext cx="123826" cy="5489"/>
            </a:xfrm>
            <a:custGeom>
              <a:avLst/>
              <a:gdLst/>
              <a:ahLst/>
              <a:cxnLst/>
              <a:rect l="0" t="0" r="0" b="0"/>
              <a:pathLst>
                <a:path w="123826" h="5489">
                  <a:moveTo>
                    <a:pt x="0" y="0"/>
                  </a:moveTo>
                  <a:lnTo>
                    <a:pt x="0" y="0"/>
                  </a:lnTo>
                  <a:lnTo>
                    <a:pt x="42999" y="0"/>
                  </a:lnTo>
                  <a:lnTo>
                    <a:pt x="87018" y="1058"/>
                  </a:lnTo>
                  <a:lnTo>
                    <a:pt x="96178" y="5056"/>
                  </a:lnTo>
                  <a:lnTo>
                    <a:pt x="101160" y="5488"/>
                  </a:lnTo>
                  <a:lnTo>
                    <a:pt x="1238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4" name="SMARTInkShape-1937">
              <a:extLst>
                <a:ext uri="{FF2B5EF4-FFF2-40B4-BE49-F238E27FC236}">
                  <a16:creationId xmlns:a16="http://schemas.microsoft.com/office/drawing/2014/main" id="{469A3B9D-9D95-669F-3946-D0D0148E1516}"/>
                </a:ext>
              </a:extLst>
            </p:cNvPr>
            <p:cNvSpPr/>
            <p:nvPr>
              <p:custDataLst>
                <p:tags r:id="rId125"/>
              </p:custDataLst>
            </p:nvPr>
          </p:nvSpPr>
          <p:spPr>
            <a:xfrm>
              <a:off x="1866900" y="1108937"/>
              <a:ext cx="18624" cy="129314"/>
            </a:xfrm>
            <a:custGeom>
              <a:avLst/>
              <a:gdLst/>
              <a:ahLst/>
              <a:cxnLst/>
              <a:rect l="0" t="0" r="0" b="0"/>
              <a:pathLst>
                <a:path w="18624" h="129314">
                  <a:moveTo>
                    <a:pt x="0" y="5488"/>
                  </a:moveTo>
                  <a:lnTo>
                    <a:pt x="0" y="5488"/>
                  </a:lnTo>
                  <a:lnTo>
                    <a:pt x="8201" y="5488"/>
                  </a:lnTo>
                  <a:lnTo>
                    <a:pt x="14189" y="432"/>
                  </a:lnTo>
                  <a:lnTo>
                    <a:pt x="15809" y="0"/>
                  </a:lnTo>
                  <a:lnTo>
                    <a:pt x="16890" y="771"/>
                  </a:lnTo>
                  <a:lnTo>
                    <a:pt x="18090" y="4450"/>
                  </a:lnTo>
                  <a:lnTo>
                    <a:pt x="18623" y="9613"/>
                  </a:lnTo>
                  <a:lnTo>
                    <a:pt x="16038" y="15435"/>
                  </a:lnTo>
                  <a:lnTo>
                    <a:pt x="13867" y="18469"/>
                  </a:lnTo>
                  <a:lnTo>
                    <a:pt x="7275" y="62362"/>
                  </a:lnTo>
                  <a:lnTo>
                    <a:pt x="638" y="104686"/>
                  </a:lnTo>
                  <a:lnTo>
                    <a:pt x="0" y="1293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5" name="SMARTInkShape-1938">
              <a:extLst>
                <a:ext uri="{FF2B5EF4-FFF2-40B4-BE49-F238E27FC236}">
                  <a16:creationId xmlns:a16="http://schemas.microsoft.com/office/drawing/2014/main" id="{CEEB9D78-6DFD-85B7-A500-EED7DF80B196}"/>
                </a:ext>
              </a:extLst>
            </p:cNvPr>
            <p:cNvSpPr/>
            <p:nvPr>
              <p:custDataLst>
                <p:tags r:id="rId126"/>
              </p:custDataLst>
            </p:nvPr>
          </p:nvSpPr>
          <p:spPr>
            <a:xfrm>
              <a:off x="1972736" y="1087290"/>
              <a:ext cx="109871" cy="146268"/>
            </a:xfrm>
            <a:custGeom>
              <a:avLst/>
              <a:gdLst/>
              <a:ahLst/>
              <a:cxnLst/>
              <a:rect l="0" t="0" r="0" b="0"/>
              <a:pathLst>
                <a:path w="109871" h="146268">
                  <a:moveTo>
                    <a:pt x="37039" y="17610"/>
                  </a:moveTo>
                  <a:lnTo>
                    <a:pt x="37039" y="17610"/>
                  </a:lnTo>
                  <a:lnTo>
                    <a:pt x="42096" y="17610"/>
                  </a:lnTo>
                  <a:lnTo>
                    <a:pt x="43585" y="16552"/>
                  </a:lnTo>
                  <a:lnTo>
                    <a:pt x="44578" y="14788"/>
                  </a:lnTo>
                  <a:lnTo>
                    <a:pt x="45240" y="12554"/>
                  </a:lnTo>
                  <a:lnTo>
                    <a:pt x="46740" y="11064"/>
                  </a:lnTo>
                  <a:lnTo>
                    <a:pt x="51228" y="9409"/>
                  </a:lnTo>
                  <a:lnTo>
                    <a:pt x="52848" y="7909"/>
                  </a:lnTo>
                  <a:lnTo>
                    <a:pt x="54649" y="3421"/>
                  </a:lnTo>
                  <a:lnTo>
                    <a:pt x="54071" y="1800"/>
                  </a:lnTo>
                  <a:lnTo>
                    <a:pt x="52627" y="720"/>
                  </a:lnTo>
                  <a:lnTo>
                    <a:pt x="50606" y="0"/>
                  </a:lnTo>
                  <a:lnTo>
                    <a:pt x="48200" y="578"/>
                  </a:lnTo>
                  <a:lnTo>
                    <a:pt x="38700" y="7507"/>
                  </a:lnTo>
                  <a:lnTo>
                    <a:pt x="6994" y="33796"/>
                  </a:lnTo>
                  <a:lnTo>
                    <a:pt x="0" y="52406"/>
                  </a:lnTo>
                  <a:lnTo>
                    <a:pt x="705" y="54566"/>
                  </a:lnTo>
                  <a:lnTo>
                    <a:pt x="4310" y="59788"/>
                  </a:lnTo>
                  <a:lnTo>
                    <a:pt x="17346" y="68677"/>
                  </a:lnTo>
                  <a:lnTo>
                    <a:pt x="34615" y="72958"/>
                  </a:lnTo>
                  <a:lnTo>
                    <a:pt x="65713" y="77345"/>
                  </a:lnTo>
                  <a:lnTo>
                    <a:pt x="81871" y="85051"/>
                  </a:lnTo>
                  <a:lnTo>
                    <a:pt x="101869" y="102193"/>
                  </a:lnTo>
                  <a:lnTo>
                    <a:pt x="108186" y="110941"/>
                  </a:lnTo>
                  <a:lnTo>
                    <a:pt x="109870" y="114756"/>
                  </a:lnTo>
                  <a:lnTo>
                    <a:pt x="108919" y="124639"/>
                  </a:lnTo>
                  <a:lnTo>
                    <a:pt x="107184" y="130238"/>
                  </a:lnTo>
                  <a:lnTo>
                    <a:pt x="104969" y="133970"/>
                  </a:lnTo>
                  <a:lnTo>
                    <a:pt x="102434" y="136458"/>
                  </a:lnTo>
                  <a:lnTo>
                    <a:pt x="90761" y="145508"/>
                  </a:lnTo>
                  <a:lnTo>
                    <a:pt x="86612" y="146267"/>
                  </a:lnTo>
                  <a:lnTo>
                    <a:pt x="56089" y="1414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6" name="SMARTInkShape-1939">
              <a:extLst>
                <a:ext uri="{FF2B5EF4-FFF2-40B4-BE49-F238E27FC236}">
                  <a16:creationId xmlns:a16="http://schemas.microsoft.com/office/drawing/2014/main" id="{B86189D1-00D6-02F1-EA65-DDCCFDBAAFB4}"/>
                </a:ext>
              </a:extLst>
            </p:cNvPr>
            <p:cNvSpPr/>
            <p:nvPr>
              <p:custDataLst>
                <p:tags r:id="rId127"/>
              </p:custDataLst>
            </p:nvPr>
          </p:nvSpPr>
          <p:spPr>
            <a:xfrm>
              <a:off x="2019300" y="1085850"/>
              <a:ext cx="142876" cy="28576"/>
            </a:xfrm>
            <a:custGeom>
              <a:avLst/>
              <a:gdLst/>
              <a:ahLst/>
              <a:cxnLst/>
              <a:rect l="0" t="0" r="0" b="0"/>
              <a:pathLst>
                <a:path w="142876" h="28576">
                  <a:moveTo>
                    <a:pt x="0" y="28575"/>
                  </a:moveTo>
                  <a:lnTo>
                    <a:pt x="0" y="28575"/>
                  </a:lnTo>
                  <a:lnTo>
                    <a:pt x="36628" y="15318"/>
                  </a:lnTo>
                  <a:lnTo>
                    <a:pt x="81863" y="4977"/>
                  </a:lnTo>
                  <a:lnTo>
                    <a:pt x="1428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7" name="SMARTInkShape-1940">
              <a:extLst>
                <a:ext uri="{FF2B5EF4-FFF2-40B4-BE49-F238E27FC236}">
                  <a16:creationId xmlns:a16="http://schemas.microsoft.com/office/drawing/2014/main" id="{9CDB91E8-FDC0-212E-9175-830295C69C59}"/>
                </a:ext>
              </a:extLst>
            </p:cNvPr>
            <p:cNvSpPr/>
            <p:nvPr>
              <p:custDataLst>
                <p:tags r:id="rId128"/>
              </p:custDataLst>
            </p:nvPr>
          </p:nvSpPr>
          <p:spPr>
            <a:xfrm>
              <a:off x="2240275" y="1105016"/>
              <a:ext cx="91040" cy="138008"/>
            </a:xfrm>
            <a:custGeom>
              <a:avLst/>
              <a:gdLst/>
              <a:ahLst/>
              <a:cxnLst/>
              <a:rect l="0" t="0" r="0" b="0"/>
              <a:pathLst>
                <a:path w="91040" h="138008">
                  <a:moveTo>
                    <a:pt x="36200" y="9409"/>
                  </a:moveTo>
                  <a:lnTo>
                    <a:pt x="36200" y="9409"/>
                  </a:lnTo>
                  <a:lnTo>
                    <a:pt x="36200" y="4353"/>
                  </a:lnTo>
                  <a:lnTo>
                    <a:pt x="37258" y="2863"/>
                  </a:lnTo>
                  <a:lnTo>
                    <a:pt x="39022" y="1870"/>
                  </a:lnTo>
                  <a:lnTo>
                    <a:pt x="45333" y="0"/>
                  </a:lnTo>
                  <a:lnTo>
                    <a:pt x="27773" y="7438"/>
                  </a:lnTo>
                  <a:lnTo>
                    <a:pt x="24232" y="8095"/>
                  </a:lnTo>
                  <a:lnTo>
                    <a:pt x="17475" y="11647"/>
                  </a:lnTo>
                  <a:lnTo>
                    <a:pt x="10945" y="17812"/>
                  </a:lnTo>
                  <a:lnTo>
                    <a:pt x="2376" y="32125"/>
                  </a:lnTo>
                  <a:lnTo>
                    <a:pt x="0" y="39966"/>
                  </a:lnTo>
                  <a:lnTo>
                    <a:pt x="425" y="43539"/>
                  </a:lnTo>
                  <a:lnTo>
                    <a:pt x="3720" y="50331"/>
                  </a:lnTo>
                  <a:lnTo>
                    <a:pt x="16581" y="60104"/>
                  </a:lnTo>
                  <a:lnTo>
                    <a:pt x="53118" y="73846"/>
                  </a:lnTo>
                  <a:lnTo>
                    <a:pt x="57004" y="74592"/>
                  </a:lnTo>
                  <a:lnTo>
                    <a:pt x="77390" y="89940"/>
                  </a:lnTo>
                  <a:lnTo>
                    <a:pt x="88151" y="100886"/>
                  </a:lnTo>
                  <a:lnTo>
                    <a:pt x="91039" y="107568"/>
                  </a:lnTo>
                  <a:lnTo>
                    <a:pt x="89501" y="116888"/>
                  </a:lnTo>
                  <a:lnTo>
                    <a:pt x="87609" y="122337"/>
                  </a:lnTo>
                  <a:lnTo>
                    <a:pt x="83172" y="125969"/>
                  </a:lnTo>
                  <a:lnTo>
                    <a:pt x="57061" y="133655"/>
                  </a:lnTo>
                  <a:lnTo>
                    <a:pt x="51469" y="138007"/>
                  </a:lnTo>
                  <a:lnTo>
                    <a:pt x="39811" y="137825"/>
                  </a:lnTo>
                  <a:lnTo>
                    <a:pt x="7625" y="1332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8" name="SMARTInkShape-1941">
              <a:extLst>
                <a:ext uri="{FF2B5EF4-FFF2-40B4-BE49-F238E27FC236}">
                  <a16:creationId xmlns:a16="http://schemas.microsoft.com/office/drawing/2014/main" id="{1B80A8B1-EB66-306D-F14E-DCA8DDBA8AEC}"/>
                </a:ext>
              </a:extLst>
            </p:cNvPr>
            <p:cNvSpPr/>
            <p:nvPr>
              <p:custDataLst>
                <p:tags r:id="rId129"/>
              </p:custDataLst>
            </p:nvPr>
          </p:nvSpPr>
          <p:spPr>
            <a:xfrm>
              <a:off x="2276475" y="1104900"/>
              <a:ext cx="133351" cy="28576"/>
            </a:xfrm>
            <a:custGeom>
              <a:avLst/>
              <a:gdLst/>
              <a:ahLst/>
              <a:cxnLst/>
              <a:rect l="0" t="0" r="0" b="0"/>
              <a:pathLst>
                <a:path w="133351" h="28576">
                  <a:moveTo>
                    <a:pt x="0" y="28575"/>
                  </a:moveTo>
                  <a:lnTo>
                    <a:pt x="0" y="28575"/>
                  </a:lnTo>
                  <a:lnTo>
                    <a:pt x="39772" y="15318"/>
                  </a:lnTo>
                  <a:lnTo>
                    <a:pt x="87196" y="4977"/>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59" name="SMARTInkShape-1942">
              <a:extLst>
                <a:ext uri="{FF2B5EF4-FFF2-40B4-BE49-F238E27FC236}">
                  <a16:creationId xmlns:a16="http://schemas.microsoft.com/office/drawing/2014/main" id="{644D2434-7531-1222-1479-395D5FC1D7E8}"/>
                </a:ext>
              </a:extLst>
            </p:cNvPr>
            <p:cNvSpPr/>
            <p:nvPr>
              <p:custDataLst>
                <p:tags r:id="rId130"/>
              </p:custDataLst>
            </p:nvPr>
          </p:nvSpPr>
          <p:spPr>
            <a:xfrm>
              <a:off x="2489864" y="1086359"/>
              <a:ext cx="127389" cy="160859"/>
            </a:xfrm>
            <a:custGeom>
              <a:avLst/>
              <a:gdLst/>
              <a:ahLst/>
              <a:cxnLst/>
              <a:rect l="0" t="0" r="0" b="0"/>
              <a:pathLst>
                <a:path w="127389" h="160859">
                  <a:moveTo>
                    <a:pt x="81886" y="18541"/>
                  </a:moveTo>
                  <a:lnTo>
                    <a:pt x="81886" y="18541"/>
                  </a:lnTo>
                  <a:lnTo>
                    <a:pt x="81886" y="1207"/>
                  </a:lnTo>
                  <a:lnTo>
                    <a:pt x="66717" y="0"/>
                  </a:lnTo>
                  <a:lnTo>
                    <a:pt x="56447" y="2539"/>
                  </a:lnTo>
                  <a:lnTo>
                    <a:pt x="24175" y="21631"/>
                  </a:lnTo>
                  <a:lnTo>
                    <a:pt x="13903" y="31556"/>
                  </a:lnTo>
                  <a:lnTo>
                    <a:pt x="9338" y="39495"/>
                  </a:lnTo>
                  <a:lnTo>
                    <a:pt x="9179" y="43093"/>
                  </a:lnTo>
                  <a:lnTo>
                    <a:pt x="11825" y="49914"/>
                  </a:lnTo>
                  <a:lnTo>
                    <a:pt x="38783" y="80187"/>
                  </a:lnTo>
                  <a:lnTo>
                    <a:pt x="44385" y="82981"/>
                  </a:lnTo>
                  <a:lnTo>
                    <a:pt x="62901" y="90142"/>
                  </a:lnTo>
                  <a:lnTo>
                    <a:pt x="103638" y="126144"/>
                  </a:lnTo>
                  <a:lnTo>
                    <a:pt x="104854" y="129435"/>
                  </a:lnTo>
                  <a:lnTo>
                    <a:pt x="104606" y="132687"/>
                  </a:lnTo>
                  <a:lnTo>
                    <a:pt x="102024" y="142320"/>
                  </a:lnTo>
                  <a:lnTo>
                    <a:pt x="101661" y="145510"/>
                  </a:lnTo>
                  <a:lnTo>
                    <a:pt x="98436" y="151878"/>
                  </a:lnTo>
                  <a:lnTo>
                    <a:pt x="96094" y="155057"/>
                  </a:lnTo>
                  <a:lnTo>
                    <a:pt x="85026" y="158590"/>
                  </a:lnTo>
                  <a:lnTo>
                    <a:pt x="57106" y="160858"/>
                  </a:lnTo>
                  <a:lnTo>
                    <a:pt x="10239" y="139908"/>
                  </a:lnTo>
                  <a:lnTo>
                    <a:pt x="2418" y="133160"/>
                  </a:lnTo>
                  <a:lnTo>
                    <a:pt x="332" y="129879"/>
                  </a:lnTo>
                  <a:lnTo>
                    <a:pt x="0" y="125574"/>
                  </a:lnTo>
                  <a:lnTo>
                    <a:pt x="2453" y="115148"/>
                  </a:lnTo>
                  <a:lnTo>
                    <a:pt x="9893" y="106280"/>
                  </a:lnTo>
                  <a:lnTo>
                    <a:pt x="21315" y="98811"/>
                  </a:lnTo>
                  <a:lnTo>
                    <a:pt x="68696" y="82159"/>
                  </a:lnTo>
                  <a:lnTo>
                    <a:pt x="114970" y="57727"/>
                  </a:lnTo>
                  <a:lnTo>
                    <a:pt x="122343" y="52537"/>
                  </a:lnTo>
                  <a:lnTo>
                    <a:pt x="126325" y="46703"/>
                  </a:lnTo>
                  <a:lnTo>
                    <a:pt x="127388" y="43666"/>
                  </a:lnTo>
                  <a:lnTo>
                    <a:pt x="125979" y="40582"/>
                  </a:lnTo>
                  <a:lnTo>
                    <a:pt x="118769" y="34335"/>
                  </a:lnTo>
                  <a:lnTo>
                    <a:pt x="111331" y="30852"/>
                  </a:lnTo>
                  <a:lnTo>
                    <a:pt x="81886" y="280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3" name="SMARTInkShape-Group489">
            <a:extLst>
              <a:ext uri="{FF2B5EF4-FFF2-40B4-BE49-F238E27FC236}">
                <a16:creationId xmlns:a16="http://schemas.microsoft.com/office/drawing/2014/main" id="{BDE1578F-64ED-E823-D184-D73485B42D76}"/>
              </a:ext>
            </a:extLst>
          </p:cNvPr>
          <p:cNvGrpSpPr/>
          <p:nvPr/>
        </p:nvGrpSpPr>
        <p:grpSpPr>
          <a:xfrm>
            <a:off x="962025" y="1114425"/>
            <a:ext cx="161926" cy="66676"/>
            <a:chOff x="962025" y="1114425"/>
            <a:chExt cx="161926" cy="66676"/>
          </a:xfrm>
        </p:grpSpPr>
        <p:sp>
          <p:nvSpPr>
            <p:cNvPr id="1261" name="SMARTInkShape-1943">
              <a:extLst>
                <a:ext uri="{FF2B5EF4-FFF2-40B4-BE49-F238E27FC236}">
                  <a16:creationId xmlns:a16="http://schemas.microsoft.com/office/drawing/2014/main" id="{88450892-42E5-5499-E273-654C5684E559}"/>
                </a:ext>
              </a:extLst>
            </p:cNvPr>
            <p:cNvSpPr/>
            <p:nvPr>
              <p:custDataLst>
                <p:tags r:id="rId121"/>
              </p:custDataLst>
            </p:nvPr>
          </p:nvSpPr>
          <p:spPr>
            <a:xfrm>
              <a:off x="962025" y="1114425"/>
              <a:ext cx="133351" cy="9526"/>
            </a:xfrm>
            <a:custGeom>
              <a:avLst/>
              <a:gdLst/>
              <a:ahLst/>
              <a:cxnLst/>
              <a:rect l="0" t="0" r="0" b="0"/>
              <a:pathLst>
                <a:path w="133351" h="9526">
                  <a:moveTo>
                    <a:pt x="0" y="9525"/>
                  </a:moveTo>
                  <a:lnTo>
                    <a:pt x="0" y="9525"/>
                  </a:lnTo>
                  <a:lnTo>
                    <a:pt x="33194" y="9525"/>
                  </a:lnTo>
                  <a:lnTo>
                    <a:pt x="38742" y="6703"/>
                  </a:lnTo>
                  <a:lnTo>
                    <a:pt x="44735" y="2979"/>
                  </a:lnTo>
                  <a:lnTo>
                    <a:pt x="57206" y="588"/>
                  </a:lnTo>
                  <a:lnTo>
                    <a:pt x="104775" y="1"/>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2" name="SMARTInkShape-1944">
              <a:extLst>
                <a:ext uri="{FF2B5EF4-FFF2-40B4-BE49-F238E27FC236}">
                  <a16:creationId xmlns:a16="http://schemas.microsoft.com/office/drawing/2014/main" id="{CEF65D46-B350-18B4-8A98-CC598D616D39}"/>
                </a:ext>
              </a:extLst>
            </p:cNvPr>
            <p:cNvSpPr/>
            <p:nvPr>
              <p:custDataLst>
                <p:tags r:id="rId122"/>
              </p:custDataLst>
            </p:nvPr>
          </p:nvSpPr>
          <p:spPr>
            <a:xfrm>
              <a:off x="971550" y="1172899"/>
              <a:ext cx="152401" cy="8202"/>
            </a:xfrm>
            <a:custGeom>
              <a:avLst/>
              <a:gdLst/>
              <a:ahLst/>
              <a:cxnLst/>
              <a:rect l="0" t="0" r="0" b="0"/>
              <a:pathLst>
                <a:path w="152401" h="8202">
                  <a:moveTo>
                    <a:pt x="0" y="8201"/>
                  </a:moveTo>
                  <a:lnTo>
                    <a:pt x="0" y="8201"/>
                  </a:lnTo>
                  <a:lnTo>
                    <a:pt x="45761" y="3145"/>
                  </a:lnTo>
                  <a:lnTo>
                    <a:pt x="70591" y="0"/>
                  </a:lnTo>
                  <a:lnTo>
                    <a:pt x="116710" y="6389"/>
                  </a:lnTo>
                  <a:lnTo>
                    <a:pt x="152400" y="82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69" name="SMARTInkShape-Group490">
            <a:extLst>
              <a:ext uri="{FF2B5EF4-FFF2-40B4-BE49-F238E27FC236}">
                <a16:creationId xmlns:a16="http://schemas.microsoft.com/office/drawing/2014/main" id="{15CBB72B-AE1C-F719-C92D-CF3AE2654742}"/>
              </a:ext>
            </a:extLst>
          </p:cNvPr>
          <p:cNvGrpSpPr/>
          <p:nvPr/>
        </p:nvGrpSpPr>
        <p:grpSpPr>
          <a:xfrm>
            <a:off x="7982126" y="1086396"/>
            <a:ext cx="771350" cy="142330"/>
            <a:chOff x="7982126" y="1086396"/>
            <a:chExt cx="771350" cy="142330"/>
          </a:xfrm>
        </p:grpSpPr>
        <p:sp>
          <p:nvSpPr>
            <p:cNvPr id="1264" name="SMARTInkShape-1945">
              <a:extLst>
                <a:ext uri="{FF2B5EF4-FFF2-40B4-BE49-F238E27FC236}">
                  <a16:creationId xmlns:a16="http://schemas.microsoft.com/office/drawing/2014/main" id="{0772EEB5-9EFC-B864-49FE-3DCBC96671F1}"/>
                </a:ext>
              </a:extLst>
            </p:cNvPr>
            <p:cNvSpPr/>
            <p:nvPr>
              <p:custDataLst>
                <p:tags r:id="rId116"/>
              </p:custDataLst>
            </p:nvPr>
          </p:nvSpPr>
          <p:spPr>
            <a:xfrm>
              <a:off x="7982126" y="1095412"/>
              <a:ext cx="114125" cy="123789"/>
            </a:xfrm>
            <a:custGeom>
              <a:avLst/>
              <a:gdLst/>
              <a:ahLst/>
              <a:cxnLst/>
              <a:rect l="0" t="0" r="0" b="0"/>
              <a:pathLst>
                <a:path w="114125" h="123789">
                  <a:moveTo>
                    <a:pt x="18874" y="28538"/>
                  </a:moveTo>
                  <a:lnTo>
                    <a:pt x="18874" y="28538"/>
                  </a:lnTo>
                  <a:lnTo>
                    <a:pt x="18874" y="23482"/>
                  </a:lnTo>
                  <a:lnTo>
                    <a:pt x="19932" y="21992"/>
                  </a:lnTo>
                  <a:lnTo>
                    <a:pt x="21696" y="20999"/>
                  </a:lnTo>
                  <a:lnTo>
                    <a:pt x="28008" y="19129"/>
                  </a:lnTo>
                  <a:lnTo>
                    <a:pt x="36565" y="10822"/>
                  </a:lnTo>
                  <a:lnTo>
                    <a:pt x="64830" y="924"/>
                  </a:lnTo>
                  <a:lnTo>
                    <a:pt x="85638" y="0"/>
                  </a:lnTo>
                  <a:lnTo>
                    <a:pt x="88782" y="1046"/>
                  </a:lnTo>
                  <a:lnTo>
                    <a:pt x="90880" y="2802"/>
                  </a:lnTo>
                  <a:lnTo>
                    <a:pt x="92278" y="5031"/>
                  </a:lnTo>
                  <a:lnTo>
                    <a:pt x="94245" y="18280"/>
                  </a:lnTo>
                  <a:lnTo>
                    <a:pt x="89062" y="29623"/>
                  </a:lnTo>
                  <a:lnTo>
                    <a:pt x="49526" y="73957"/>
                  </a:lnTo>
                  <a:lnTo>
                    <a:pt x="35717" y="85035"/>
                  </a:lnTo>
                  <a:lnTo>
                    <a:pt x="6603" y="107875"/>
                  </a:lnTo>
                  <a:lnTo>
                    <a:pt x="2837" y="114246"/>
                  </a:lnTo>
                  <a:lnTo>
                    <a:pt x="0" y="123230"/>
                  </a:lnTo>
                  <a:lnTo>
                    <a:pt x="46375" y="123782"/>
                  </a:lnTo>
                  <a:lnTo>
                    <a:pt x="90172" y="123787"/>
                  </a:lnTo>
                  <a:lnTo>
                    <a:pt x="114124" y="1237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5" name="SMARTInkShape-1946">
              <a:extLst>
                <a:ext uri="{FF2B5EF4-FFF2-40B4-BE49-F238E27FC236}">
                  <a16:creationId xmlns:a16="http://schemas.microsoft.com/office/drawing/2014/main" id="{214EC109-7FBC-5F62-567A-49470B2C2BEE}"/>
                </a:ext>
              </a:extLst>
            </p:cNvPr>
            <p:cNvSpPr/>
            <p:nvPr>
              <p:custDataLst>
                <p:tags r:id="rId117"/>
              </p:custDataLst>
            </p:nvPr>
          </p:nvSpPr>
          <p:spPr>
            <a:xfrm>
              <a:off x="8143875" y="1209675"/>
              <a:ext cx="9526" cy="9526"/>
            </a:xfrm>
            <a:custGeom>
              <a:avLst/>
              <a:gdLst/>
              <a:ahLst/>
              <a:cxnLst/>
              <a:rect l="0" t="0" r="0" b="0"/>
              <a:pathLst>
                <a:path w="9526" h="9526">
                  <a:moveTo>
                    <a:pt x="0" y="9525"/>
                  </a:moveTo>
                  <a:lnTo>
                    <a:pt x="0" y="9525"/>
                  </a:lnTo>
                  <a:lnTo>
                    <a:pt x="0" y="4469"/>
                  </a:lnTo>
                  <a:lnTo>
                    <a:pt x="1058" y="2979"/>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6" name="SMARTInkShape-1947">
              <a:extLst>
                <a:ext uri="{FF2B5EF4-FFF2-40B4-BE49-F238E27FC236}">
                  <a16:creationId xmlns:a16="http://schemas.microsoft.com/office/drawing/2014/main" id="{D15418FB-E1EC-E6DC-2A2C-5EBF12171891}"/>
                </a:ext>
              </a:extLst>
            </p:cNvPr>
            <p:cNvSpPr/>
            <p:nvPr>
              <p:custDataLst>
                <p:tags r:id="rId118"/>
              </p:custDataLst>
            </p:nvPr>
          </p:nvSpPr>
          <p:spPr>
            <a:xfrm>
              <a:off x="8215057" y="1095808"/>
              <a:ext cx="109794" cy="123393"/>
            </a:xfrm>
            <a:custGeom>
              <a:avLst/>
              <a:gdLst/>
              <a:ahLst/>
              <a:cxnLst/>
              <a:rect l="0" t="0" r="0" b="0"/>
              <a:pathLst>
                <a:path w="109794" h="123393">
                  <a:moveTo>
                    <a:pt x="24068" y="37667"/>
                  </a:moveTo>
                  <a:lnTo>
                    <a:pt x="24068" y="37667"/>
                  </a:lnTo>
                  <a:lnTo>
                    <a:pt x="47390" y="14345"/>
                  </a:lnTo>
                  <a:lnTo>
                    <a:pt x="53131" y="11427"/>
                  </a:lnTo>
                  <a:lnTo>
                    <a:pt x="59210" y="9071"/>
                  </a:lnTo>
                  <a:lnTo>
                    <a:pt x="68582" y="2853"/>
                  </a:lnTo>
                  <a:lnTo>
                    <a:pt x="78061" y="541"/>
                  </a:lnTo>
                  <a:lnTo>
                    <a:pt x="84402" y="0"/>
                  </a:lnTo>
                  <a:lnTo>
                    <a:pt x="90748" y="2582"/>
                  </a:lnTo>
                  <a:lnTo>
                    <a:pt x="98388" y="7806"/>
                  </a:lnTo>
                  <a:lnTo>
                    <a:pt x="99711" y="18824"/>
                  </a:lnTo>
                  <a:lnTo>
                    <a:pt x="97198" y="26823"/>
                  </a:lnTo>
                  <a:lnTo>
                    <a:pt x="72632" y="69737"/>
                  </a:lnTo>
                  <a:lnTo>
                    <a:pt x="25645" y="110329"/>
                  </a:lnTo>
                  <a:lnTo>
                    <a:pt x="6897" y="117993"/>
                  </a:lnTo>
                  <a:lnTo>
                    <a:pt x="5213" y="117676"/>
                  </a:lnTo>
                  <a:lnTo>
                    <a:pt x="5147" y="116406"/>
                  </a:lnTo>
                  <a:lnTo>
                    <a:pt x="4046" y="116618"/>
                  </a:lnTo>
                  <a:lnTo>
                    <a:pt x="0" y="119676"/>
                  </a:lnTo>
                  <a:lnTo>
                    <a:pt x="1672" y="119856"/>
                  </a:lnTo>
                  <a:lnTo>
                    <a:pt x="44320" y="113998"/>
                  </a:lnTo>
                  <a:lnTo>
                    <a:pt x="73967" y="114943"/>
                  </a:lnTo>
                  <a:lnTo>
                    <a:pt x="109793" y="12339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7" name="SMARTInkShape-1948">
              <a:extLst>
                <a:ext uri="{FF2B5EF4-FFF2-40B4-BE49-F238E27FC236}">
                  <a16:creationId xmlns:a16="http://schemas.microsoft.com/office/drawing/2014/main" id="{9E47BF00-8F2A-C799-828E-AD2228BE0418}"/>
                </a:ext>
              </a:extLst>
            </p:cNvPr>
            <p:cNvSpPr/>
            <p:nvPr>
              <p:custDataLst>
                <p:tags r:id="rId119"/>
              </p:custDataLst>
            </p:nvPr>
          </p:nvSpPr>
          <p:spPr>
            <a:xfrm>
              <a:off x="8401849" y="1099435"/>
              <a:ext cx="83036" cy="100716"/>
            </a:xfrm>
            <a:custGeom>
              <a:avLst/>
              <a:gdLst/>
              <a:ahLst/>
              <a:cxnLst/>
              <a:rect l="0" t="0" r="0" b="0"/>
              <a:pathLst>
                <a:path w="83036" h="100716">
                  <a:moveTo>
                    <a:pt x="75401" y="14990"/>
                  </a:moveTo>
                  <a:lnTo>
                    <a:pt x="75401" y="14990"/>
                  </a:lnTo>
                  <a:lnTo>
                    <a:pt x="75401" y="443"/>
                  </a:lnTo>
                  <a:lnTo>
                    <a:pt x="74343" y="0"/>
                  </a:lnTo>
                  <a:lnTo>
                    <a:pt x="51988" y="12886"/>
                  </a:lnTo>
                  <a:lnTo>
                    <a:pt x="34387" y="27831"/>
                  </a:lnTo>
                  <a:lnTo>
                    <a:pt x="24679" y="42313"/>
                  </a:lnTo>
                  <a:lnTo>
                    <a:pt x="20156" y="60010"/>
                  </a:lnTo>
                  <a:lnTo>
                    <a:pt x="18418" y="84333"/>
                  </a:lnTo>
                  <a:lnTo>
                    <a:pt x="21148" y="90964"/>
                  </a:lnTo>
                  <a:lnTo>
                    <a:pt x="23358" y="94215"/>
                  </a:lnTo>
                  <a:lnTo>
                    <a:pt x="26947" y="96381"/>
                  </a:lnTo>
                  <a:lnTo>
                    <a:pt x="45094" y="99859"/>
                  </a:lnTo>
                  <a:lnTo>
                    <a:pt x="48845" y="100144"/>
                  </a:lnTo>
                  <a:lnTo>
                    <a:pt x="55837" y="97639"/>
                  </a:lnTo>
                  <a:lnTo>
                    <a:pt x="75355" y="84217"/>
                  </a:lnTo>
                  <a:lnTo>
                    <a:pt x="78546" y="83366"/>
                  </a:lnTo>
                  <a:lnTo>
                    <a:pt x="80673" y="81741"/>
                  </a:lnTo>
                  <a:lnTo>
                    <a:pt x="83035" y="77113"/>
                  </a:lnTo>
                  <a:lnTo>
                    <a:pt x="82608" y="74397"/>
                  </a:lnTo>
                  <a:lnTo>
                    <a:pt x="76949" y="65518"/>
                  </a:lnTo>
                  <a:lnTo>
                    <a:pt x="71503" y="59319"/>
                  </a:lnTo>
                  <a:lnTo>
                    <a:pt x="62732" y="55858"/>
                  </a:lnTo>
                  <a:lnTo>
                    <a:pt x="57430" y="54936"/>
                  </a:lnTo>
                  <a:lnTo>
                    <a:pt x="48717" y="56732"/>
                  </a:lnTo>
                  <a:lnTo>
                    <a:pt x="8310" y="75528"/>
                  </a:lnTo>
                  <a:lnTo>
                    <a:pt x="3250" y="81760"/>
                  </a:lnTo>
                  <a:lnTo>
                    <a:pt x="0" y="89327"/>
                  </a:lnTo>
                  <a:lnTo>
                    <a:pt x="8726" y="10071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8" name="SMARTInkShape-1949">
              <a:extLst>
                <a:ext uri="{FF2B5EF4-FFF2-40B4-BE49-F238E27FC236}">
                  <a16:creationId xmlns:a16="http://schemas.microsoft.com/office/drawing/2014/main" id="{D13C445C-4118-878F-4BC8-A2EA3E56C2DC}"/>
                </a:ext>
              </a:extLst>
            </p:cNvPr>
            <p:cNvSpPr/>
            <p:nvPr>
              <p:custDataLst>
                <p:tags r:id="rId120"/>
              </p:custDataLst>
            </p:nvPr>
          </p:nvSpPr>
          <p:spPr>
            <a:xfrm>
              <a:off x="8572500" y="1086396"/>
              <a:ext cx="180976" cy="142330"/>
            </a:xfrm>
            <a:custGeom>
              <a:avLst/>
              <a:gdLst/>
              <a:ahLst/>
              <a:cxnLst/>
              <a:rect l="0" t="0" r="0" b="0"/>
              <a:pathLst>
                <a:path w="180976" h="142330">
                  <a:moveTo>
                    <a:pt x="0" y="37554"/>
                  </a:moveTo>
                  <a:lnTo>
                    <a:pt x="0" y="37554"/>
                  </a:lnTo>
                  <a:lnTo>
                    <a:pt x="0" y="32498"/>
                  </a:lnTo>
                  <a:lnTo>
                    <a:pt x="1058" y="31008"/>
                  </a:lnTo>
                  <a:lnTo>
                    <a:pt x="2823" y="30015"/>
                  </a:lnTo>
                  <a:lnTo>
                    <a:pt x="5056" y="29353"/>
                  </a:lnTo>
                  <a:lnTo>
                    <a:pt x="19296" y="17842"/>
                  </a:lnTo>
                  <a:lnTo>
                    <a:pt x="34958" y="3600"/>
                  </a:lnTo>
                  <a:lnTo>
                    <a:pt x="45747" y="0"/>
                  </a:lnTo>
                  <a:lnTo>
                    <a:pt x="49613" y="2519"/>
                  </a:lnTo>
                  <a:lnTo>
                    <a:pt x="64910" y="16802"/>
                  </a:lnTo>
                  <a:lnTo>
                    <a:pt x="65890" y="20570"/>
                  </a:lnTo>
                  <a:lnTo>
                    <a:pt x="66629" y="49051"/>
                  </a:lnTo>
                  <a:lnTo>
                    <a:pt x="53413" y="82456"/>
                  </a:lnTo>
                  <a:lnTo>
                    <a:pt x="35203" y="106275"/>
                  </a:lnTo>
                  <a:lnTo>
                    <a:pt x="29819" y="111943"/>
                  </a:lnTo>
                  <a:lnTo>
                    <a:pt x="18192" y="118241"/>
                  </a:lnTo>
                  <a:lnTo>
                    <a:pt x="8086" y="122098"/>
                  </a:lnTo>
                  <a:lnTo>
                    <a:pt x="5390" y="124608"/>
                  </a:lnTo>
                  <a:lnTo>
                    <a:pt x="315" y="132324"/>
                  </a:lnTo>
                  <a:lnTo>
                    <a:pt x="47074" y="132785"/>
                  </a:lnTo>
                  <a:lnTo>
                    <a:pt x="93260" y="132800"/>
                  </a:lnTo>
                  <a:lnTo>
                    <a:pt x="137957" y="132804"/>
                  </a:lnTo>
                  <a:lnTo>
                    <a:pt x="155346" y="132804"/>
                  </a:lnTo>
                  <a:lnTo>
                    <a:pt x="157538" y="133862"/>
                  </a:lnTo>
                  <a:lnTo>
                    <a:pt x="159001" y="135626"/>
                  </a:lnTo>
                  <a:lnTo>
                    <a:pt x="159976" y="137861"/>
                  </a:lnTo>
                  <a:lnTo>
                    <a:pt x="161684" y="139350"/>
                  </a:lnTo>
                  <a:lnTo>
                    <a:pt x="166405" y="141005"/>
                  </a:lnTo>
                  <a:lnTo>
                    <a:pt x="169144" y="140388"/>
                  </a:lnTo>
                  <a:lnTo>
                    <a:pt x="180975" y="14232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77" name="SMARTInkShape-Group491">
            <a:extLst>
              <a:ext uri="{FF2B5EF4-FFF2-40B4-BE49-F238E27FC236}">
                <a16:creationId xmlns:a16="http://schemas.microsoft.com/office/drawing/2014/main" id="{5F0DD3AA-8DAC-9289-B442-2288BB629B72}"/>
              </a:ext>
            </a:extLst>
          </p:cNvPr>
          <p:cNvGrpSpPr/>
          <p:nvPr/>
        </p:nvGrpSpPr>
        <p:grpSpPr>
          <a:xfrm>
            <a:off x="3495875" y="152438"/>
            <a:ext cx="742751" cy="142838"/>
            <a:chOff x="3495875" y="152438"/>
            <a:chExt cx="742751" cy="142838"/>
          </a:xfrm>
        </p:grpSpPr>
        <p:sp>
          <p:nvSpPr>
            <p:cNvPr id="1270" name="SMARTInkShape-1950">
              <a:extLst>
                <a:ext uri="{FF2B5EF4-FFF2-40B4-BE49-F238E27FC236}">
                  <a16:creationId xmlns:a16="http://schemas.microsoft.com/office/drawing/2014/main" id="{EEBC5524-6E9B-7D74-BDE1-93359E11C3B1}"/>
                </a:ext>
              </a:extLst>
            </p:cNvPr>
            <p:cNvSpPr/>
            <p:nvPr>
              <p:custDataLst>
                <p:tags r:id="rId109"/>
              </p:custDataLst>
            </p:nvPr>
          </p:nvSpPr>
          <p:spPr>
            <a:xfrm>
              <a:off x="3638550" y="276225"/>
              <a:ext cx="9526" cy="9526"/>
            </a:xfrm>
            <a:custGeom>
              <a:avLst/>
              <a:gdLst/>
              <a:ahLst/>
              <a:cxnLst/>
              <a:rect l="0" t="0" r="0" b="0"/>
              <a:pathLst>
                <a:path w="9526" h="9526">
                  <a:moveTo>
                    <a:pt x="0" y="9525"/>
                  </a:moveTo>
                  <a:lnTo>
                    <a:pt x="0" y="9525"/>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1" name="SMARTInkShape-1951">
              <a:extLst>
                <a:ext uri="{FF2B5EF4-FFF2-40B4-BE49-F238E27FC236}">
                  <a16:creationId xmlns:a16="http://schemas.microsoft.com/office/drawing/2014/main" id="{595BBC3A-2BB1-57CB-8413-FA088F6DF7D5}"/>
                </a:ext>
              </a:extLst>
            </p:cNvPr>
            <p:cNvSpPr/>
            <p:nvPr>
              <p:custDataLst>
                <p:tags r:id="rId110"/>
              </p:custDataLst>
            </p:nvPr>
          </p:nvSpPr>
          <p:spPr>
            <a:xfrm>
              <a:off x="3676650" y="171578"/>
              <a:ext cx="114301" cy="114173"/>
            </a:xfrm>
            <a:custGeom>
              <a:avLst/>
              <a:gdLst/>
              <a:ahLst/>
              <a:cxnLst/>
              <a:rect l="0" t="0" r="0" b="0"/>
              <a:pathLst>
                <a:path w="114301" h="114173">
                  <a:moveTo>
                    <a:pt x="0" y="47497"/>
                  </a:moveTo>
                  <a:lnTo>
                    <a:pt x="0" y="47497"/>
                  </a:lnTo>
                  <a:lnTo>
                    <a:pt x="0" y="42441"/>
                  </a:lnTo>
                  <a:lnTo>
                    <a:pt x="2822" y="37136"/>
                  </a:lnTo>
                  <a:lnTo>
                    <a:pt x="13257" y="25107"/>
                  </a:lnTo>
                  <a:lnTo>
                    <a:pt x="19298" y="21671"/>
                  </a:lnTo>
                  <a:lnTo>
                    <a:pt x="22390" y="20755"/>
                  </a:lnTo>
                  <a:lnTo>
                    <a:pt x="24452" y="19085"/>
                  </a:lnTo>
                  <a:lnTo>
                    <a:pt x="28412" y="12738"/>
                  </a:lnTo>
                  <a:lnTo>
                    <a:pt x="55340" y="2054"/>
                  </a:lnTo>
                  <a:lnTo>
                    <a:pt x="71068" y="0"/>
                  </a:lnTo>
                  <a:lnTo>
                    <a:pt x="72779" y="2074"/>
                  </a:lnTo>
                  <a:lnTo>
                    <a:pt x="75186" y="14048"/>
                  </a:lnTo>
                  <a:lnTo>
                    <a:pt x="76066" y="31398"/>
                  </a:lnTo>
                  <a:lnTo>
                    <a:pt x="70496" y="40695"/>
                  </a:lnTo>
                  <a:lnTo>
                    <a:pt x="45139" y="73489"/>
                  </a:lnTo>
                  <a:lnTo>
                    <a:pt x="486" y="113692"/>
                  </a:lnTo>
                  <a:lnTo>
                    <a:pt x="41837" y="114166"/>
                  </a:lnTo>
                  <a:lnTo>
                    <a:pt x="86680" y="114172"/>
                  </a:lnTo>
                  <a:lnTo>
                    <a:pt x="114300" y="1141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2" name="SMARTInkShape-1952">
              <a:extLst>
                <a:ext uri="{FF2B5EF4-FFF2-40B4-BE49-F238E27FC236}">
                  <a16:creationId xmlns:a16="http://schemas.microsoft.com/office/drawing/2014/main" id="{DA3EF063-2D29-C99B-D777-2E74C66CAFB0}"/>
                </a:ext>
              </a:extLst>
            </p:cNvPr>
            <p:cNvSpPr/>
            <p:nvPr>
              <p:custDataLst>
                <p:tags r:id="rId111"/>
              </p:custDataLst>
            </p:nvPr>
          </p:nvSpPr>
          <p:spPr>
            <a:xfrm>
              <a:off x="3495875" y="152438"/>
              <a:ext cx="94894" cy="133313"/>
            </a:xfrm>
            <a:custGeom>
              <a:avLst/>
              <a:gdLst/>
              <a:ahLst/>
              <a:cxnLst/>
              <a:rect l="0" t="0" r="0" b="0"/>
              <a:pathLst>
                <a:path w="94894" h="133313">
                  <a:moveTo>
                    <a:pt x="9325" y="47587"/>
                  </a:moveTo>
                  <a:lnTo>
                    <a:pt x="9325" y="47587"/>
                  </a:lnTo>
                  <a:lnTo>
                    <a:pt x="23790" y="33122"/>
                  </a:lnTo>
                  <a:lnTo>
                    <a:pt x="26338" y="27752"/>
                  </a:lnTo>
                  <a:lnTo>
                    <a:pt x="27972" y="20738"/>
                  </a:lnTo>
                  <a:lnTo>
                    <a:pt x="29165" y="20163"/>
                  </a:lnTo>
                  <a:lnTo>
                    <a:pt x="33312" y="19524"/>
                  </a:lnTo>
                  <a:lnTo>
                    <a:pt x="38684" y="16417"/>
                  </a:lnTo>
                  <a:lnTo>
                    <a:pt x="44598" y="12567"/>
                  </a:lnTo>
                  <a:lnTo>
                    <a:pt x="50755" y="10856"/>
                  </a:lnTo>
                  <a:lnTo>
                    <a:pt x="52820" y="9341"/>
                  </a:lnTo>
                  <a:lnTo>
                    <a:pt x="54196" y="7273"/>
                  </a:lnTo>
                  <a:lnTo>
                    <a:pt x="55114" y="4836"/>
                  </a:lnTo>
                  <a:lnTo>
                    <a:pt x="57843" y="3211"/>
                  </a:lnTo>
                  <a:lnTo>
                    <a:pt x="75186" y="247"/>
                  </a:lnTo>
                  <a:lnTo>
                    <a:pt x="89011" y="0"/>
                  </a:lnTo>
                  <a:lnTo>
                    <a:pt x="91024" y="1045"/>
                  </a:lnTo>
                  <a:lnTo>
                    <a:pt x="92366" y="2801"/>
                  </a:lnTo>
                  <a:lnTo>
                    <a:pt x="93857" y="7574"/>
                  </a:lnTo>
                  <a:lnTo>
                    <a:pt x="94893" y="22353"/>
                  </a:lnTo>
                  <a:lnTo>
                    <a:pt x="81779" y="54509"/>
                  </a:lnTo>
                  <a:lnTo>
                    <a:pt x="63578" y="78223"/>
                  </a:lnTo>
                  <a:lnTo>
                    <a:pt x="30750" y="110796"/>
                  </a:lnTo>
                  <a:lnTo>
                    <a:pt x="0" y="133146"/>
                  </a:lnTo>
                  <a:lnTo>
                    <a:pt x="44513" y="133312"/>
                  </a:lnTo>
                  <a:lnTo>
                    <a:pt x="76000" y="13331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3" name="SMARTInkShape-1953">
              <a:extLst>
                <a:ext uri="{FF2B5EF4-FFF2-40B4-BE49-F238E27FC236}">
                  <a16:creationId xmlns:a16="http://schemas.microsoft.com/office/drawing/2014/main" id="{7D671330-4307-8B41-CC0F-7D840C39B1B9}"/>
                </a:ext>
              </a:extLst>
            </p:cNvPr>
            <p:cNvSpPr/>
            <p:nvPr>
              <p:custDataLst>
                <p:tags r:id="rId112"/>
              </p:custDataLst>
            </p:nvPr>
          </p:nvSpPr>
          <p:spPr>
            <a:xfrm>
              <a:off x="3829050" y="162041"/>
              <a:ext cx="66676" cy="104099"/>
            </a:xfrm>
            <a:custGeom>
              <a:avLst/>
              <a:gdLst/>
              <a:ahLst/>
              <a:cxnLst/>
              <a:rect l="0" t="0" r="0" b="0"/>
              <a:pathLst>
                <a:path w="66676" h="104099">
                  <a:moveTo>
                    <a:pt x="66675" y="9409"/>
                  </a:moveTo>
                  <a:lnTo>
                    <a:pt x="66675" y="9409"/>
                  </a:lnTo>
                  <a:lnTo>
                    <a:pt x="66675" y="0"/>
                  </a:lnTo>
                  <a:lnTo>
                    <a:pt x="61619" y="4975"/>
                  </a:lnTo>
                  <a:lnTo>
                    <a:pt x="53492" y="7438"/>
                  </a:lnTo>
                  <a:lnTo>
                    <a:pt x="43882" y="9591"/>
                  </a:lnTo>
                  <a:lnTo>
                    <a:pt x="29090" y="19597"/>
                  </a:lnTo>
                  <a:lnTo>
                    <a:pt x="22454" y="26637"/>
                  </a:lnTo>
                  <a:lnTo>
                    <a:pt x="4254" y="59548"/>
                  </a:lnTo>
                  <a:lnTo>
                    <a:pt x="840" y="75326"/>
                  </a:lnTo>
                  <a:lnTo>
                    <a:pt x="560" y="78754"/>
                  </a:lnTo>
                  <a:lnTo>
                    <a:pt x="3072" y="85384"/>
                  </a:lnTo>
                  <a:lnTo>
                    <a:pt x="5223" y="88634"/>
                  </a:lnTo>
                  <a:lnTo>
                    <a:pt x="18364" y="98265"/>
                  </a:lnTo>
                  <a:lnTo>
                    <a:pt x="30605" y="102764"/>
                  </a:lnTo>
                  <a:lnTo>
                    <a:pt x="40936" y="104098"/>
                  </a:lnTo>
                  <a:lnTo>
                    <a:pt x="47474" y="101587"/>
                  </a:lnTo>
                  <a:lnTo>
                    <a:pt x="56584" y="95512"/>
                  </a:lnTo>
                  <a:lnTo>
                    <a:pt x="56982" y="90189"/>
                  </a:lnTo>
                  <a:lnTo>
                    <a:pt x="55980" y="88663"/>
                  </a:lnTo>
                  <a:lnTo>
                    <a:pt x="54253" y="87645"/>
                  </a:lnTo>
                  <a:lnTo>
                    <a:pt x="52044" y="86966"/>
                  </a:lnTo>
                  <a:lnTo>
                    <a:pt x="50571" y="85455"/>
                  </a:lnTo>
                  <a:lnTo>
                    <a:pt x="46825" y="75988"/>
                  </a:lnTo>
                  <a:lnTo>
                    <a:pt x="42683" y="71455"/>
                  </a:lnTo>
                  <a:lnTo>
                    <a:pt x="37315" y="68735"/>
                  </a:lnTo>
                  <a:lnTo>
                    <a:pt x="23698" y="66750"/>
                  </a:lnTo>
                  <a:lnTo>
                    <a:pt x="18973" y="66686"/>
                  </a:lnTo>
                  <a:lnTo>
                    <a:pt x="10902" y="69438"/>
                  </a:lnTo>
                  <a:lnTo>
                    <a:pt x="2153" y="74771"/>
                  </a:lnTo>
                  <a:lnTo>
                    <a:pt x="957" y="78323"/>
                  </a:lnTo>
                  <a:lnTo>
                    <a:pt x="0" y="9513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4" name="SMARTInkShape-1954">
              <a:extLst>
                <a:ext uri="{FF2B5EF4-FFF2-40B4-BE49-F238E27FC236}">
                  <a16:creationId xmlns:a16="http://schemas.microsoft.com/office/drawing/2014/main" id="{9B2C2A9C-8441-59D1-09DC-23B26F2372CE}"/>
                </a:ext>
              </a:extLst>
            </p:cNvPr>
            <p:cNvSpPr/>
            <p:nvPr>
              <p:custDataLst>
                <p:tags r:id="rId113"/>
              </p:custDataLst>
            </p:nvPr>
          </p:nvSpPr>
          <p:spPr>
            <a:xfrm>
              <a:off x="3924300" y="171576"/>
              <a:ext cx="104776" cy="114175"/>
            </a:xfrm>
            <a:custGeom>
              <a:avLst/>
              <a:gdLst/>
              <a:ahLst/>
              <a:cxnLst/>
              <a:rect l="0" t="0" r="0" b="0"/>
              <a:pathLst>
                <a:path w="104776" h="114175">
                  <a:moveTo>
                    <a:pt x="0" y="18924"/>
                  </a:moveTo>
                  <a:lnTo>
                    <a:pt x="0" y="18924"/>
                  </a:lnTo>
                  <a:lnTo>
                    <a:pt x="8201" y="18924"/>
                  </a:lnTo>
                  <a:lnTo>
                    <a:pt x="26370" y="3115"/>
                  </a:lnTo>
                  <a:lnTo>
                    <a:pt x="35212" y="834"/>
                  </a:lnTo>
                  <a:lnTo>
                    <a:pt x="50838" y="0"/>
                  </a:lnTo>
                  <a:lnTo>
                    <a:pt x="52942" y="1017"/>
                  </a:lnTo>
                  <a:lnTo>
                    <a:pt x="54345" y="2752"/>
                  </a:lnTo>
                  <a:lnTo>
                    <a:pt x="55904" y="7503"/>
                  </a:lnTo>
                  <a:lnTo>
                    <a:pt x="57101" y="36730"/>
                  </a:lnTo>
                  <a:lnTo>
                    <a:pt x="51484" y="48357"/>
                  </a:lnTo>
                  <a:lnTo>
                    <a:pt x="19150" y="94310"/>
                  </a:lnTo>
                  <a:lnTo>
                    <a:pt x="12745" y="100054"/>
                  </a:lnTo>
                  <a:lnTo>
                    <a:pt x="1887" y="104044"/>
                  </a:lnTo>
                  <a:lnTo>
                    <a:pt x="2317" y="104246"/>
                  </a:lnTo>
                  <a:lnTo>
                    <a:pt x="17416" y="105672"/>
                  </a:lnTo>
                  <a:lnTo>
                    <a:pt x="39032" y="112181"/>
                  </a:lnTo>
                  <a:lnTo>
                    <a:pt x="104775" y="1141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5" name="SMARTInkShape-1955">
              <a:extLst>
                <a:ext uri="{FF2B5EF4-FFF2-40B4-BE49-F238E27FC236}">
                  <a16:creationId xmlns:a16="http://schemas.microsoft.com/office/drawing/2014/main" id="{9ACBFA3E-5F23-21A1-66A7-E85EA8BCD5B2}"/>
                </a:ext>
              </a:extLst>
            </p:cNvPr>
            <p:cNvSpPr/>
            <p:nvPr>
              <p:custDataLst>
                <p:tags r:id="rId114"/>
              </p:custDataLst>
            </p:nvPr>
          </p:nvSpPr>
          <p:spPr>
            <a:xfrm>
              <a:off x="4162425" y="209550"/>
              <a:ext cx="76201" cy="47626"/>
            </a:xfrm>
            <a:custGeom>
              <a:avLst/>
              <a:gdLst/>
              <a:ahLst/>
              <a:cxnLst/>
              <a:rect l="0" t="0" r="0" b="0"/>
              <a:pathLst>
                <a:path w="76201" h="47626">
                  <a:moveTo>
                    <a:pt x="0" y="0"/>
                  </a:moveTo>
                  <a:lnTo>
                    <a:pt x="0" y="0"/>
                  </a:lnTo>
                  <a:lnTo>
                    <a:pt x="5056" y="0"/>
                  </a:lnTo>
                  <a:lnTo>
                    <a:pt x="6546" y="1058"/>
                  </a:lnTo>
                  <a:lnTo>
                    <a:pt x="7539" y="2822"/>
                  </a:lnTo>
                  <a:lnTo>
                    <a:pt x="8201" y="5056"/>
                  </a:lnTo>
                  <a:lnTo>
                    <a:pt x="9701" y="6546"/>
                  </a:lnTo>
                  <a:lnTo>
                    <a:pt x="19712" y="11759"/>
                  </a:lnTo>
                  <a:lnTo>
                    <a:pt x="46370" y="31881"/>
                  </a:lnTo>
                  <a:lnTo>
                    <a:pt x="61567" y="37930"/>
                  </a:lnTo>
                  <a:lnTo>
                    <a:pt x="76200" y="476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6" name="SMARTInkShape-1956">
              <a:extLst>
                <a:ext uri="{FF2B5EF4-FFF2-40B4-BE49-F238E27FC236}">
                  <a16:creationId xmlns:a16="http://schemas.microsoft.com/office/drawing/2014/main" id="{00F52907-662D-55BB-5272-7C380CA2C80D}"/>
                </a:ext>
              </a:extLst>
            </p:cNvPr>
            <p:cNvSpPr/>
            <p:nvPr>
              <p:custDataLst>
                <p:tags r:id="rId115"/>
              </p:custDataLst>
            </p:nvPr>
          </p:nvSpPr>
          <p:spPr>
            <a:xfrm>
              <a:off x="4143375" y="209550"/>
              <a:ext cx="95251" cy="85726"/>
            </a:xfrm>
            <a:custGeom>
              <a:avLst/>
              <a:gdLst/>
              <a:ahLst/>
              <a:cxnLst/>
              <a:rect l="0" t="0" r="0" b="0"/>
              <a:pathLst>
                <a:path w="95251" h="85726">
                  <a:moveTo>
                    <a:pt x="95250" y="0"/>
                  </a:moveTo>
                  <a:lnTo>
                    <a:pt x="95250" y="0"/>
                  </a:lnTo>
                  <a:lnTo>
                    <a:pt x="90194" y="0"/>
                  </a:lnTo>
                  <a:lnTo>
                    <a:pt x="84889" y="2822"/>
                  </a:lnTo>
                  <a:lnTo>
                    <a:pt x="40703" y="36855"/>
                  </a:lnTo>
                  <a:lnTo>
                    <a:pt x="19810" y="61285"/>
                  </a:lnTo>
                  <a:lnTo>
                    <a:pt x="6500" y="70667"/>
                  </a:lnTo>
                  <a:lnTo>
                    <a:pt x="2889" y="76563"/>
                  </a:lnTo>
                  <a:lnTo>
                    <a:pt x="0" y="857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78" name="SMARTInkShape-1957">
            <a:extLst>
              <a:ext uri="{FF2B5EF4-FFF2-40B4-BE49-F238E27FC236}">
                <a16:creationId xmlns:a16="http://schemas.microsoft.com/office/drawing/2014/main" id="{2E04EED0-FACB-82E7-4FCF-84F110CACE04}"/>
              </a:ext>
            </a:extLst>
          </p:cNvPr>
          <p:cNvSpPr/>
          <p:nvPr>
            <p:custDataLst>
              <p:tags r:id="rId1"/>
            </p:custDataLst>
          </p:nvPr>
        </p:nvSpPr>
        <p:spPr>
          <a:xfrm>
            <a:off x="7414011" y="87050"/>
            <a:ext cx="129790" cy="160601"/>
          </a:xfrm>
          <a:custGeom>
            <a:avLst/>
            <a:gdLst/>
            <a:ahLst/>
            <a:cxnLst/>
            <a:rect l="0" t="0" r="0" b="0"/>
            <a:pathLst>
              <a:path w="129790" h="160601">
                <a:moveTo>
                  <a:pt x="101214" y="27250"/>
                </a:moveTo>
                <a:lnTo>
                  <a:pt x="101214" y="27250"/>
                </a:lnTo>
                <a:lnTo>
                  <a:pt x="101214" y="19049"/>
                </a:lnTo>
                <a:lnTo>
                  <a:pt x="102272" y="18608"/>
                </a:lnTo>
                <a:lnTo>
                  <a:pt x="106702" y="17987"/>
                </a:lnTo>
                <a:lnTo>
                  <a:pt x="104359" y="17841"/>
                </a:lnTo>
                <a:lnTo>
                  <a:pt x="104369" y="17802"/>
                </a:lnTo>
                <a:lnTo>
                  <a:pt x="109691" y="17735"/>
                </a:lnTo>
                <a:lnTo>
                  <a:pt x="105373" y="12672"/>
                </a:lnTo>
                <a:lnTo>
                  <a:pt x="100240" y="10187"/>
                </a:lnTo>
                <a:lnTo>
                  <a:pt x="77330" y="8252"/>
                </a:lnTo>
                <a:lnTo>
                  <a:pt x="65922" y="8210"/>
                </a:lnTo>
                <a:lnTo>
                  <a:pt x="64987" y="7148"/>
                </a:lnTo>
                <a:lnTo>
                  <a:pt x="63360" y="0"/>
                </a:lnTo>
                <a:lnTo>
                  <a:pt x="34885" y="9211"/>
                </a:lnTo>
                <a:lnTo>
                  <a:pt x="3367" y="22283"/>
                </a:lnTo>
                <a:lnTo>
                  <a:pt x="2117" y="24997"/>
                </a:lnTo>
                <a:lnTo>
                  <a:pt x="2340" y="27865"/>
                </a:lnTo>
                <a:lnTo>
                  <a:pt x="3549" y="30835"/>
                </a:lnTo>
                <a:lnTo>
                  <a:pt x="2069" y="39779"/>
                </a:lnTo>
                <a:lnTo>
                  <a:pt x="192" y="45128"/>
                </a:lnTo>
                <a:lnTo>
                  <a:pt x="0" y="49752"/>
                </a:lnTo>
                <a:lnTo>
                  <a:pt x="2608" y="57712"/>
                </a:lnTo>
                <a:lnTo>
                  <a:pt x="10116" y="64778"/>
                </a:lnTo>
                <a:lnTo>
                  <a:pt x="20510" y="70387"/>
                </a:lnTo>
                <a:lnTo>
                  <a:pt x="50657" y="74284"/>
                </a:lnTo>
                <a:lnTo>
                  <a:pt x="81350" y="73700"/>
                </a:lnTo>
                <a:lnTo>
                  <a:pt x="91680" y="69767"/>
                </a:lnTo>
                <a:lnTo>
                  <a:pt x="108503" y="56546"/>
                </a:lnTo>
                <a:lnTo>
                  <a:pt x="115036" y="48031"/>
                </a:lnTo>
                <a:lnTo>
                  <a:pt x="127343" y="19863"/>
                </a:lnTo>
                <a:lnTo>
                  <a:pt x="129306" y="10504"/>
                </a:lnTo>
                <a:lnTo>
                  <a:pt x="128408" y="9736"/>
                </a:lnTo>
                <a:lnTo>
                  <a:pt x="121545" y="8402"/>
                </a:lnTo>
                <a:lnTo>
                  <a:pt x="115587" y="13316"/>
                </a:lnTo>
                <a:lnTo>
                  <a:pt x="115029" y="15844"/>
                </a:lnTo>
                <a:lnTo>
                  <a:pt x="115715" y="18588"/>
                </a:lnTo>
                <a:lnTo>
                  <a:pt x="117232" y="21475"/>
                </a:lnTo>
                <a:lnTo>
                  <a:pt x="120186" y="53566"/>
                </a:lnTo>
                <a:lnTo>
                  <a:pt x="115184" y="65269"/>
                </a:lnTo>
                <a:lnTo>
                  <a:pt x="115536" y="76250"/>
                </a:lnTo>
                <a:lnTo>
                  <a:pt x="119642" y="107864"/>
                </a:lnTo>
                <a:lnTo>
                  <a:pt x="120239" y="153307"/>
                </a:lnTo>
                <a:lnTo>
                  <a:pt x="120261" y="159960"/>
                </a:lnTo>
                <a:lnTo>
                  <a:pt x="115207" y="160410"/>
                </a:lnTo>
                <a:lnTo>
                  <a:pt x="129789" y="1606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84" name="SMARTInkShape-Group493">
            <a:extLst>
              <a:ext uri="{FF2B5EF4-FFF2-40B4-BE49-F238E27FC236}">
                <a16:creationId xmlns:a16="http://schemas.microsoft.com/office/drawing/2014/main" id="{15045071-DB79-AB06-5114-D129FDFD6871}"/>
              </a:ext>
            </a:extLst>
          </p:cNvPr>
          <p:cNvGrpSpPr/>
          <p:nvPr/>
        </p:nvGrpSpPr>
        <p:grpSpPr>
          <a:xfrm>
            <a:off x="6824845" y="89865"/>
            <a:ext cx="480831" cy="233986"/>
            <a:chOff x="6824845" y="89865"/>
            <a:chExt cx="480831" cy="233986"/>
          </a:xfrm>
        </p:grpSpPr>
        <p:sp>
          <p:nvSpPr>
            <p:cNvPr id="1279" name="SMARTInkShape-1958">
              <a:extLst>
                <a:ext uri="{FF2B5EF4-FFF2-40B4-BE49-F238E27FC236}">
                  <a16:creationId xmlns:a16="http://schemas.microsoft.com/office/drawing/2014/main" id="{6CA9586A-F13D-5447-0501-66B472D61B62}"/>
                </a:ext>
              </a:extLst>
            </p:cNvPr>
            <p:cNvSpPr/>
            <p:nvPr>
              <p:custDataLst>
                <p:tags r:id="rId104"/>
              </p:custDataLst>
            </p:nvPr>
          </p:nvSpPr>
          <p:spPr>
            <a:xfrm>
              <a:off x="7239000" y="200025"/>
              <a:ext cx="66676" cy="1"/>
            </a:xfrm>
            <a:custGeom>
              <a:avLst/>
              <a:gdLst/>
              <a:ahLst/>
              <a:cxnLst/>
              <a:rect l="0" t="0" r="0" b="0"/>
              <a:pathLst>
                <a:path w="66676" h="1">
                  <a:moveTo>
                    <a:pt x="0" y="0"/>
                  </a:moveTo>
                  <a:lnTo>
                    <a:pt x="0" y="0"/>
                  </a:lnTo>
                  <a:lnTo>
                    <a:pt x="44710" y="0"/>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0" name="SMARTInkShape-1959">
              <a:extLst>
                <a:ext uri="{FF2B5EF4-FFF2-40B4-BE49-F238E27FC236}">
                  <a16:creationId xmlns:a16="http://schemas.microsoft.com/office/drawing/2014/main" id="{A8DE6E84-BF79-93D5-0B0D-FE326568C88A}"/>
                </a:ext>
              </a:extLst>
            </p:cNvPr>
            <p:cNvSpPr/>
            <p:nvPr>
              <p:custDataLst>
                <p:tags r:id="rId105"/>
              </p:custDataLst>
            </p:nvPr>
          </p:nvSpPr>
          <p:spPr>
            <a:xfrm>
              <a:off x="7219950" y="152400"/>
              <a:ext cx="66676" cy="1"/>
            </a:xfrm>
            <a:custGeom>
              <a:avLst/>
              <a:gdLst/>
              <a:ahLst/>
              <a:cxnLst/>
              <a:rect l="0" t="0" r="0" b="0"/>
              <a:pathLst>
                <a:path w="66676" h="1">
                  <a:moveTo>
                    <a:pt x="0" y="0"/>
                  </a:moveTo>
                  <a:lnTo>
                    <a:pt x="0" y="0"/>
                  </a:lnTo>
                  <a:lnTo>
                    <a:pt x="45538" y="0"/>
                  </a:lnTo>
                  <a:lnTo>
                    <a:pt x="666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1" name="SMARTInkShape-1960">
              <a:extLst>
                <a:ext uri="{FF2B5EF4-FFF2-40B4-BE49-F238E27FC236}">
                  <a16:creationId xmlns:a16="http://schemas.microsoft.com/office/drawing/2014/main" id="{9C240741-BE86-5EEC-2114-3F4C4C9C2C6B}"/>
                </a:ext>
              </a:extLst>
            </p:cNvPr>
            <p:cNvSpPr/>
            <p:nvPr>
              <p:custDataLst>
                <p:tags r:id="rId106"/>
              </p:custDataLst>
            </p:nvPr>
          </p:nvSpPr>
          <p:spPr>
            <a:xfrm>
              <a:off x="7000875" y="209550"/>
              <a:ext cx="104776" cy="19051"/>
            </a:xfrm>
            <a:custGeom>
              <a:avLst/>
              <a:gdLst/>
              <a:ahLst/>
              <a:cxnLst/>
              <a:rect l="0" t="0" r="0" b="0"/>
              <a:pathLst>
                <a:path w="104776" h="19051">
                  <a:moveTo>
                    <a:pt x="0" y="19050"/>
                  </a:moveTo>
                  <a:lnTo>
                    <a:pt x="0" y="19050"/>
                  </a:lnTo>
                  <a:lnTo>
                    <a:pt x="5056" y="19050"/>
                  </a:lnTo>
                  <a:lnTo>
                    <a:pt x="47946" y="7291"/>
                  </a:lnTo>
                  <a:lnTo>
                    <a:pt x="61526" y="3241"/>
                  </a:lnTo>
                  <a:lnTo>
                    <a:pt x="10477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2" name="SMARTInkShape-1961">
              <a:extLst>
                <a:ext uri="{FF2B5EF4-FFF2-40B4-BE49-F238E27FC236}">
                  <a16:creationId xmlns:a16="http://schemas.microsoft.com/office/drawing/2014/main" id="{999976E6-2576-88A1-7BA4-EBECE7EC5C9E}"/>
                </a:ext>
              </a:extLst>
            </p:cNvPr>
            <p:cNvSpPr/>
            <p:nvPr>
              <p:custDataLst>
                <p:tags r:id="rId107"/>
              </p:custDataLst>
            </p:nvPr>
          </p:nvSpPr>
          <p:spPr>
            <a:xfrm>
              <a:off x="7014999" y="89865"/>
              <a:ext cx="71602" cy="233986"/>
            </a:xfrm>
            <a:custGeom>
              <a:avLst/>
              <a:gdLst/>
              <a:ahLst/>
              <a:cxnLst/>
              <a:rect l="0" t="0" r="0" b="0"/>
              <a:pathLst>
                <a:path w="71602" h="233986">
                  <a:moveTo>
                    <a:pt x="71601" y="33960"/>
                  </a:moveTo>
                  <a:lnTo>
                    <a:pt x="71601" y="33960"/>
                  </a:lnTo>
                  <a:lnTo>
                    <a:pt x="71601" y="11294"/>
                  </a:lnTo>
                  <a:lnTo>
                    <a:pt x="70543" y="9324"/>
                  </a:lnTo>
                  <a:lnTo>
                    <a:pt x="68779" y="8011"/>
                  </a:lnTo>
                  <a:lnTo>
                    <a:pt x="63997" y="6552"/>
                  </a:lnTo>
                  <a:lnTo>
                    <a:pt x="58344" y="5904"/>
                  </a:lnTo>
                  <a:lnTo>
                    <a:pt x="56413" y="4672"/>
                  </a:lnTo>
                  <a:lnTo>
                    <a:pt x="55126" y="2793"/>
                  </a:lnTo>
                  <a:lnTo>
                    <a:pt x="54268" y="482"/>
                  </a:lnTo>
                  <a:lnTo>
                    <a:pt x="52638" y="0"/>
                  </a:lnTo>
                  <a:lnTo>
                    <a:pt x="50491" y="737"/>
                  </a:lnTo>
                  <a:lnTo>
                    <a:pt x="30205" y="18370"/>
                  </a:lnTo>
                  <a:lnTo>
                    <a:pt x="20765" y="37808"/>
                  </a:lnTo>
                  <a:lnTo>
                    <a:pt x="12460" y="82092"/>
                  </a:lnTo>
                  <a:lnTo>
                    <a:pt x="5918" y="122731"/>
                  </a:lnTo>
                  <a:lnTo>
                    <a:pt x="0" y="167711"/>
                  </a:lnTo>
                  <a:lnTo>
                    <a:pt x="4006" y="214382"/>
                  </a:lnTo>
                  <a:lnTo>
                    <a:pt x="7339" y="222803"/>
                  </a:lnTo>
                  <a:lnTo>
                    <a:pt x="9710" y="226530"/>
                  </a:lnTo>
                  <a:lnTo>
                    <a:pt x="10233" y="229015"/>
                  </a:lnTo>
                  <a:lnTo>
                    <a:pt x="9522" y="230672"/>
                  </a:lnTo>
                  <a:lnTo>
                    <a:pt x="4926" y="23398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3" name="SMARTInkShape-1962">
              <a:extLst>
                <a:ext uri="{FF2B5EF4-FFF2-40B4-BE49-F238E27FC236}">
                  <a16:creationId xmlns:a16="http://schemas.microsoft.com/office/drawing/2014/main" id="{0DB73662-A498-BB29-4660-FAE99DBEDC29}"/>
                </a:ext>
              </a:extLst>
            </p:cNvPr>
            <p:cNvSpPr/>
            <p:nvPr>
              <p:custDataLst>
                <p:tags r:id="rId108"/>
              </p:custDataLst>
            </p:nvPr>
          </p:nvSpPr>
          <p:spPr>
            <a:xfrm>
              <a:off x="6824845" y="114300"/>
              <a:ext cx="130574" cy="139303"/>
            </a:xfrm>
            <a:custGeom>
              <a:avLst/>
              <a:gdLst/>
              <a:ahLst/>
              <a:cxnLst/>
              <a:rect l="0" t="0" r="0" b="0"/>
              <a:pathLst>
                <a:path w="130574" h="139303">
                  <a:moveTo>
                    <a:pt x="71255" y="66675"/>
                  </a:moveTo>
                  <a:lnTo>
                    <a:pt x="71255" y="66675"/>
                  </a:lnTo>
                  <a:lnTo>
                    <a:pt x="85444" y="66675"/>
                  </a:lnTo>
                  <a:lnTo>
                    <a:pt x="87064" y="65617"/>
                  </a:lnTo>
                  <a:lnTo>
                    <a:pt x="88145" y="63853"/>
                  </a:lnTo>
                  <a:lnTo>
                    <a:pt x="88865" y="61619"/>
                  </a:lnTo>
                  <a:lnTo>
                    <a:pt x="88287" y="60129"/>
                  </a:lnTo>
                  <a:lnTo>
                    <a:pt x="86842" y="59136"/>
                  </a:lnTo>
                  <a:lnTo>
                    <a:pt x="80885" y="57184"/>
                  </a:lnTo>
                  <a:lnTo>
                    <a:pt x="80811" y="52104"/>
                  </a:lnTo>
                  <a:lnTo>
                    <a:pt x="79742" y="50611"/>
                  </a:lnTo>
                  <a:lnTo>
                    <a:pt x="77972" y="49616"/>
                  </a:lnTo>
                  <a:lnTo>
                    <a:pt x="63447" y="47742"/>
                  </a:lnTo>
                  <a:lnTo>
                    <a:pt x="57182" y="42603"/>
                  </a:lnTo>
                  <a:lnTo>
                    <a:pt x="53406" y="42160"/>
                  </a:lnTo>
                  <a:lnTo>
                    <a:pt x="16632" y="53552"/>
                  </a:lnTo>
                  <a:lnTo>
                    <a:pt x="14731" y="54751"/>
                  </a:lnTo>
                  <a:lnTo>
                    <a:pt x="0" y="98192"/>
                  </a:lnTo>
                  <a:lnTo>
                    <a:pt x="1839" y="111021"/>
                  </a:lnTo>
                  <a:lnTo>
                    <a:pt x="13881" y="130144"/>
                  </a:lnTo>
                  <a:lnTo>
                    <a:pt x="27764" y="137217"/>
                  </a:lnTo>
                  <a:lnTo>
                    <a:pt x="43459" y="139302"/>
                  </a:lnTo>
                  <a:lnTo>
                    <a:pt x="57489" y="136701"/>
                  </a:lnTo>
                  <a:lnTo>
                    <a:pt x="72233" y="129286"/>
                  </a:lnTo>
                  <a:lnTo>
                    <a:pt x="111601" y="89588"/>
                  </a:lnTo>
                  <a:lnTo>
                    <a:pt x="123759" y="70862"/>
                  </a:lnTo>
                  <a:lnTo>
                    <a:pt x="130573" y="50544"/>
                  </a:lnTo>
                  <a:lnTo>
                    <a:pt x="128551" y="7145"/>
                  </a:lnTo>
                  <a:lnTo>
                    <a:pt x="127444" y="4764"/>
                  </a:lnTo>
                  <a:lnTo>
                    <a:pt x="11888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92" name="SMARTInkShape-Group494">
            <a:extLst>
              <a:ext uri="{FF2B5EF4-FFF2-40B4-BE49-F238E27FC236}">
                <a16:creationId xmlns:a16="http://schemas.microsoft.com/office/drawing/2014/main" id="{405BAF01-F751-AC7A-9F1B-F45D57F1F7FF}"/>
              </a:ext>
            </a:extLst>
          </p:cNvPr>
          <p:cNvGrpSpPr/>
          <p:nvPr/>
        </p:nvGrpSpPr>
        <p:grpSpPr>
          <a:xfrm>
            <a:off x="8172450" y="114300"/>
            <a:ext cx="838201" cy="647701"/>
            <a:chOff x="8172450" y="114300"/>
            <a:chExt cx="838201" cy="647701"/>
          </a:xfrm>
        </p:grpSpPr>
        <p:sp>
          <p:nvSpPr>
            <p:cNvPr id="1285" name="SMARTInkShape-1963">
              <a:extLst>
                <a:ext uri="{FF2B5EF4-FFF2-40B4-BE49-F238E27FC236}">
                  <a16:creationId xmlns:a16="http://schemas.microsoft.com/office/drawing/2014/main" id="{31707E67-0182-64FD-A1AB-4D54BA5A1C9C}"/>
                </a:ext>
              </a:extLst>
            </p:cNvPr>
            <p:cNvSpPr/>
            <p:nvPr>
              <p:custDataLst>
                <p:tags r:id="rId97"/>
              </p:custDataLst>
            </p:nvPr>
          </p:nvSpPr>
          <p:spPr>
            <a:xfrm>
              <a:off x="8848725" y="114300"/>
              <a:ext cx="161926" cy="66676"/>
            </a:xfrm>
            <a:custGeom>
              <a:avLst/>
              <a:gdLst/>
              <a:ahLst/>
              <a:cxnLst/>
              <a:rect l="0" t="0" r="0" b="0"/>
              <a:pathLst>
                <a:path w="161926" h="66676">
                  <a:moveTo>
                    <a:pt x="0" y="66675"/>
                  </a:moveTo>
                  <a:lnTo>
                    <a:pt x="0" y="66675"/>
                  </a:lnTo>
                  <a:lnTo>
                    <a:pt x="20722" y="53492"/>
                  </a:lnTo>
                  <a:lnTo>
                    <a:pt x="33551" y="43882"/>
                  </a:lnTo>
                  <a:lnTo>
                    <a:pt x="79616" y="22454"/>
                  </a:lnTo>
                  <a:lnTo>
                    <a:pt x="122874" y="5035"/>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6" name="SMARTInkShape-1964">
              <a:extLst>
                <a:ext uri="{FF2B5EF4-FFF2-40B4-BE49-F238E27FC236}">
                  <a16:creationId xmlns:a16="http://schemas.microsoft.com/office/drawing/2014/main" id="{5FA1C366-AF4E-6DCF-452A-00578EDD552B}"/>
                </a:ext>
              </a:extLst>
            </p:cNvPr>
            <p:cNvSpPr/>
            <p:nvPr>
              <p:custDataLst>
                <p:tags r:id="rId98"/>
              </p:custDataLst>
            </p:nvPr>
          </p:nvSpPr>
          <p:spPr>
            <a:xfrm>
              <a:off x="8772525" y="182299"/>
              <a:ext cx="130349" cy="132027"/>
            </a:xfrm>
            <a:custGeom>
              <a:avLst/>
              <a:gdLst/>
              <a:ahLst/>
              <a:cxnLst/>
              <a:rect l="0" t="0" r="0" b="0"/>
              <a:pathLst>
                <a:path w="130349" h="132027">
                  <a:moveTo>
                    <a:pt x="66675" y="8201"/>
                  </a:moveTo>
                  <a:lnTo>
                    <a:pt x="66675" y="8201"/>
                  </a:lnTo>
                  <a:lnTo>
                    <a:pt x="78708" y="1655"/>
                  </a:lnTo>
                  <a:lnTo>
                    <a:pt x="78931" y="662"/>
                  </a:lnTo>
                  <a:lnTo>
                    <a:pt x="78021" y="0"/>
                  </a:lnTo>
                  <a:lnTo>
                    <a:pt x="76356" y="617"/>
                  </a:lnTo>
                  <a:lnTo>
                    <a:pt x="68955" y="5483"/>
                  </a:lnTo>
                  <a:lnTo>
                    <a:pt x="51329" y="13309"/>
                  </a:lnTo>
                  <a:lnTo>
                    <a:pt x="11081" y="44789"/>
                  </a:lnTo>
                  <a:lnTo>
                    <a:pt x="25156" y="50910"/>
                  </a:lnTo>
                  <a:lnTo>
                    <a:pt x="71679" y="60451"/>
                  </a:lnTo>
                  <a:lnTo>
                    <a:pt x="81564" y="63899"/>
                  </a:lnTo>
                  <a:lnTo>
                    <a:pt x="112144" y="67181"/>
                  </a:lnTo>
                  <a:lnTo>
                    <a:pt x="123220" y="75336"/>
                  </a:lnTo>
                  <a:lnTo>
                    <a:pt x="128847" y="83195"/>
                  </a:lnTo>
                  <a:lnTo>
                    <a:pt x="130348" y="86772"/>
                  </a:lnTo>
                  <a:lnTo>
                    <a:pt x="130290" y="90215"/>
                  </a:lnTo>
                  <a:lnTo>
                    <a:pt x="127405" y="96863"/>
                  </a:lnTo>
                  <a:lnTo>
                    <a:pt x="99603" y="106555"/>
                  </a:lnTo>
                  <a:lnTo>
                    <a:pt x="53720" y="120205"/>
                  </a:lnTo>
                  <a:lnTo>
                    <a:pt x="33791" y="128053"/>
                  </a:lnTo>
                  <a:lnTo>
                    <a:pt x="0" y="13202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7" name="SMARTInkShape-1965">
              <a:extLst>
                <a:ext uri="{FF2B5EF4-FFF2-40B4-BE49-F238E27FC236}">
                  <a16:creationId xmlns:a16="http://schemas.microsoft.com/office/drawing/2014/main" id="{183D3182-9971-B9B3-2D87-E2ABE5BF078F}"/>
                </a:ext>
              </a:extLst>
            </p:cNvPr>
            <p:cNvSpPr/>
            <p:nvPr>
              <p:custDataLst>
                <p:tags r:id="rId99"/>
              </p:custDataLst>
            </p:nvPr>
          </p:nvSpPr>
          <p:spPr>
            <a:xfrm>
              <a:off x="8633687" y="163768"/>
              <a:ext cx="138839" cy="131508"/>
            </a:xfrm>
            <a:custGeom>
              <a:avLst/>
              <a:gdLst/>
              <a:ahLst/>
              <a:cxnLst/>
              <a:rect l="0" t="0" r="0" b="0"/>
              <a:pathLst>
                <a:path w="138839" h="131508">
                  <a:moveTo>
                    <a:pt x="5488" y="36257"/>
                  </a:moveTo>
                  <a:lnTo>
                    <a:pt x="5488" y="36257"/>
                  </a:lnTo>
                  <a:lnTo>
                    <a:pt x="5488" y="31200"/>
                  </a:lnTo>
                  <a:lnTo>
                    <a:pt x="4430" y="29711"/>
                  </a:lnTo>
                  <a:lnTo>
                    <a:pt x="2665" y="28718"/>
                  </a:lnTo>
                  <a:lnTo>
                    <a:pt x="432" y="28056"/>
                  </a:lnTo>
                  <a:lnTo>
                    <a:pt x="0" y="26556"/>
                  </a:lnTo>
                  <a:lnTo>
                    <a:pt x="2343" y="22068"/>
                  </a:lnTo>
                  <a:lnTo>
                    <a:pt x="43265" y="2303"/>
                  </a:lnTo>
                  <a:lnTo>
                    <a:pt x="44429" y="921"/>
                  </a:lnTo>
                  <a:lnTo>
                    <a:pt x="44149" y="0"/>
                  </a:lnTo>
                  <a:lnTo>
                    <a:pt x="58924" y="3759"/>
                  </a:lnTo>
                  <a:lnTo>
                    <a:pt x="62278" y="6125"/>
                  </a:lnTo>
                  <a:lnTo>
                    <a:pt x="63457" y="8761"/>
                  </a:lnTo>
                  <a:lnTo>
                    <a:pt x="63184" y="11576"/>
                  </a:lnTo>
                  <a:lnTo>
                    <a:pt x="68525" y="20349"/>
                  </a:lnTo>
                  <a:lnTo>
                    <a:pt x="72913" y="25652"/>
                  </a:lnTo>
                  <a:lnTo>
                    <a:pt x="77787" y="40010"/>
                  </a:lnTo>
                  <a:lnTo>
                    <a:pt x="78897" y="55917"/>
                  </a:lnTo>
                  <a:lnTo>
                    <a:pt x="75861" y="70042"/>
                  </a:lnTo>
                  <a:lnTo>
                    <a:pt x="58743" y="95298"/>
                  </a:lnTo>
                  <a:lnTo>
                    <a:pt x="51029" y="104125"/>
                  </a:lnTo>
                  <a:lnTo>
                    <a:pt x="49607" y="106903"/>
                  </a:lnTo>
                  <a:lnTo>
                    <a:pt x="49718" y="108754"/>
                  </a:lnTo>
                  <a:lnTo>
                    <a:pt x="50850" y="109988"/>
                  </a:lnTo>
                  <a:lnTo>
                    <a:pt x="43641" y="114182"/>
                  </a:lnTo>
                  <a:lnTo>
                    <a:pt x="34087" y="118515"/>
                  </a:lnTo>
                  <a:lnTo>
                    <a:pt x="33020" y="119671"/>
                  </a:lnTo>
                  <a:lnTo>
                    <a:pt x="33368" y="120441"/>
                  </a:lnTo>
                  <a:lnTo>
                    <a:pt x="36577" y="121297"/>
                  </a:lnTo>
                  <a:lnTo>
                    <a:pt x="79114" y="121970"/>
                  </a:lnTo>
                  <a:lnTo>
                    <a:pt x="122954" y="121981"/>
                  </a:lnTo>
                  <a:lnTo>
                    <a:pt x="138838" y="13150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8" name="SMARTInkShape-1966">
              <a:extLst>
                <a:ext uri="{FF2B5EF4-FFF2-40B4-BE49-F238E27FC236}">
                  <a16:creationId xmlns:a16="http://schemas.microsoft.com/office/drawing/2014/main" id="{E815B688-6B61-6F25-B1CB-FE1E996D1F15}"/>
                </a:ext>
              </a:extLst>
            </p:cNvPr>
            <p:cNvSpPr/>
            <p:nvPr>
              <p:custDataLst>
                <p:tags r:id="rId100"/>
              </p:custDataLst>
            </p:nvPr>
          </p:nvSpPr>
          <p:spPr>
            <a:xfrm>
              <a:off x="8530033" y="190534"/>
              <a:ext cx="92321" cy="105729"/>
            </a:xfrm>
            <a:custGeom>
              <a:avLst/>
              <a:gdLst/>
              <a:ahLst/>
              <a:cxnLst/>
              <a:rect l="0" t="0" r="0" b="0"/>
              <a:pathLst>
                <a:path w="92321" h="105729">
                  <a:moveTo>
                    <a:pt x="42467" y="28541"/>
                  </a:moveTo>
                  <a:lnTo>
                    <a:pt x="42467" y="28541"/>
                  </a:lnTo>
                  <a:lnTo>
                    <a:pt x="33333" y="28541"/>
                  </a:lnTo>
                  <a:lnTo>
                    <a:pt x="38115" y="28541"/>
                  </a:lnTo>
                  <a:lnTo>
                    <a:pt x="39566" y="27483"/>
                  </a:lnTo>
                  <a:lnTo>
                    <a:pt x="41178" y="23485"/>
                  </a:lnTo>
                  <a:lnTo>
                    <a:pt x="40549" y="23053"/>
                  </a:lnTo>
                  <a:lnTo>
                    <a:pt x="37029" y="25396"/>
                  </a:lnTo>
                  <a:lnTo>
                    <a:pt x="36725" y="25386"/>
                  </a:lnTo>
                  <a:lnTo>
                    <a:pt x="42383" y="19108"/>
                  </a:lnTo>
                  <a:lnTo>
                    <a:pt x="42451" y="13547"/>
                  </a:lnTo>
                  <a:lnTo>
                    <a:pt x="42458" y="15880"/>
                  </a:lnTo>
                  <a:lnTo>
                    <a:pt x="42465" y="13030"/>
                  </a:lnTo>
                  <a:lnTo>
                    <a:pt x="40349" y="11850"/>
                  </a:lnTo>
                  <a:lnTo>
                    <a:pt x="31491" y="10190"/>
                  </a:lnTo>
                  <a:lnTo>
                    <a:pt x="37216" y="9698"/>
                  </a:lnTo>
                  <a:lnTo>
                    <a:pt x="35547" y="9583"/>
                  </a:lnTo>
                  <a:lnTo>
                    <a:pt x="38946" y="9509"/>
                  </a:lnTo>
                  <a:lnTo>
                    <a:pt x="36315" y="9499"/>
                  </a:lnTo>
                  <a:lnTo>
                    <a:pt x="37308" y="8438"/>
                  </a:lnTo>
                  <a:lnTo>
                    <a:pt x="45643" y="2947"/>
                  </a:lnTo>
                  <a:lnTo>
                    <a:pt x="45643" y="1953"/>
                  </a:lnTo>
                  <a:lnTo>
                    <a:pt x="44583" y="1291"/>
                  </a:lnTo>
                  <a:lnTo>
                    <a:pt x="42820" y="1907"/>
                  </a:lnTo>
                  <a:lnTo>
                    <a:pt x="34451" y="8283"/>
                  </a:lnTo>
                  <a:lnTo>
                    <a:pt x="35007" y="8686"/>
                  </a:lnTo>
                  <a:lnTo>
                    <a:pt x="38446" y="9133"/>
                  </a:lnTo>
                  <a:lnTo>
                    <a:pt x="39786" y="8194"/>
                  </a:lnTo>
                  <a:lnTo>
                    <a:pt x="41276" y="4328"/>
                  </a:lnTo>
                  <a:lnTo>
                    <a:pt x="39556" y="3933"/>
                  </a:lnTo>
                  <a:lnTo>
                    <a:pt x="32002" y="6315"/>
                  </a:lnTo>
                  <a:lnTo>
                    <a:pt x="30199" y="7374"/>
                  </a:lnTo>
                  <a:lnTo>
                    <a:pt x="30055" y="8079"/>
                  </a:lnTo>
                  <a:lnTo>
                    <a:pt x="31017" y="8550"/>
                  </a:lnTo>
                  <a:lnTo>
                    <a:pt x="30602" y="8864"/>
                  </a:lnTo>
                  <a:lnTo>
                    <a:pt x="27073" y="9305"/>
                  </a:lnTo>
                  <a:lnTo>
                    <a:pt x="29628" y="9408"/>
                  </a:lnTo>
                  <a:lnTo>
                    <a:pt x="29675" y="9436"/>
                  </a:lnTo>
                  <a:lnTo>
                    <a:pt x="26904" y="9467"/>
                  </a:lnTo>
                  <a:lnTo>
                    <a:pt x="26799" y="8416"/>
                  </a:lnTo>
                  <a:lnTo>
                    <a:pt x="29506" y="4427"/>
                  </a:lnTo>
                  <a:lnTo>
                    <a:pt x="34237" y="1949"/>
                  </a:lnTo>
                  <a:lnTo>
                    <a:pt x="36980" y="1288"/>
                  </a:lnTo>
                  <a:lnTo>
                    <a:pt x="37751" y="847"/>
                  </a:lnTo>
                  <a:lnTo>
                    <a:pt x="37207" y="554"/>
                  </a:lnTo>
                  <a:lnTo>
                    <a:pt x="33192" y="0"/>
                  </a:lnTo>
                  <a:lnTo>
                    <a:pt x="27503" y="5460"/>
                  </a:lnTo>
                  <a:lnTo>
                    <a:pt x="29819" y="3114"/>
                  </a:lnTo>
                  <a:lnTo>
                    <a:pt x="29802" y="3123"/>
                  </a:lnTo>
                  <a:lnTo>
                    <a:pt x="26961" y="5955"/>
                  </a:lnTo>
                  <a:lnTo>
                    <a:pt x="25780" y="6075"/>
                  </a:lnTo>
                  <a:lnTo>
                    <a:pt x="24993" y="5097"/>
                  </a:lnTo>
                  <a:lnTo>
                    <a:pt x="24467" y="3387"/>
                  </a:lnTo>
                  <a:lnTo>
                    <a:pt x="24117" y="3305"/>
                  </a:lnTo>
                  <a:lnTo>
                    <a:pt x="23509" y="8467"/>
                  </a:lnTo>
                  <a:lnTo>
                    <a:pt x="13332" y="14244"/>
                  </a:lnTo>
                  <a:lnTo>
                    <a:pt x="10343" y="17951"/>
                  </a:lnTo>
                  <a:lnTo>
                    <a:pt x="97" y="45112"/>
                  </a:lnTo>
                  <a:lnTo>
                    <a:pt x="0" y="60248"/>
                  </a:lnTo>
                  <a:lnTo>
                    <a:pt x="9167" y="102516"/>
                  </a:lnTo>
                  <a:lnTo>
                    <a:pt x="13918" y="105374"/>
                  </a:lnTo>
                  <a:lnTo>
                    <a:pt x="27662" y="105728"/>
                  </a:lnTo>
                  <a:lnTo>
                    <a:pt x="61240" y="94510"/>
                  </a:lnTo>
                  <a:lnTo>
                    <a:pt x="67683" y="91570"/>
                  </a:lnTo>
                  <a:lnTo>
                    <a:pt x="71977" y="85377"/>
                  </a:lnTo>
                  <a:lnTo>
                    <a:pt x="84516" y="50665"/>
                  </a:lnTo>
                  <a:lnTo>
                    <a:pt x="89549" y="43290"/>
                  </a:lnTo>
                  <a:lnTo>
                    <a:pt x="91846" y="37315"/>
                  </a:lnTo>
                  <a:lnTo>
                    <a:pt x="92320" y="32274"/>
                  </a:lnTo>
                  <a:lnTo>
                    <a:pt x="91578" y="27855"/>
                  </a:lnTo>
                  <a:lnTo>
                    <a:pt x="88966" y="23850"/>
                  </a:lnTo>
                  <a:lnTo>
                    <a:pt x="80419" y="16578"/>
                  </a:lnTo>
                  <a:lnTo>
                    <a:pt x="72386" y="12641"/>
                  </a:lnTo>
                  <a:lnTo>
                    <a:pt x="63665" y="10113"/>
                  </a:lnTo>
                  <a:lnTo>
                    <a:pt x="64006" y="8847"/>
                  </a:lnTo>
                  <a:lnTo>
                    <a:pt x="67210" y="4619"/>
                  </a:lnTo>
                  <a:lnTo>
                    <a:pt x="65312" y="3068"/>
                  </a:lnTo>
                  <a:lnTo>
                    <a:pt x="41046" y="375"/>
                  </a:lnTo>
                  <a:lnTo>
                    <a:pt x="13892" y="949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89" name="SMARTInkShape-1967">
              <a:extLst>
                <a:ext uri="{FF2B5EF4-FFF2-40B4-BE49-F238E27FC236}">
                  <a16:creationId xmlns:a16="http://schemas.microsoft.com/office/drawing/2014/main" id="{5164FFD0-7B14-21DC-74C9-2D89459EAA80}"/>
                </a:ext>
              </a:extLst>
            </p:cNvPr>
            <p:cNvSpPr/>
            <p:nvPr>
              <p:custDataLst>
                <p:tags r:id="rId101"/>
              </p:custDataLst>
            </p:nvPr>
          </p:nvSpPr>
          <p:spPr>
            <a:xfrm>
              <a:off x="8432274" y="304800"/>
              <a:ext cx="16402" cy="8202"/>
            </a:xfrm>
            <a:custGeom>
              <a:avLst/>
              <a:gdLst/>
              <a:ahLst/>
              <a:cxnLst/>
              <a:rect l="0" t="0" r="0" b="0"/>
              <a:pathLst>
                <a:path w="16402" h="8202">
                  <a:moveTo>
                    <a:pt x="16401" y="0"/>
                  </a:moveTo>
                  <a:lnTo>
                    <a:pt x="16401" y="0"/>
                  </a:lnTo>
                  <a:lnTo>
                    <a:pt x="0" y="8201"/>
                  </a:lnTo>
                  <a:lnTo>
                    <a:pt x="175" y="7584"/>
                  </a:lnTo>
                  <a:lnTo>
                    <a:pt x="3193" y="40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0" name="SMARTInkShape-1968">
              <a:extLst>
                <a:ext uri="{FF2B5EF4-FFF2-40B4-BE49-F238E27FC236}">
                  <a16:creationId xmlns:a16="http://schemas.microsoft.com/office/drawing/2014/main" id="{6B41F78F-B707-62C5-D8B9-4480BFDFC5E6}"/>
                </a:ext>
              </a:extLst>
            </p:cNvPr>
            <p:cNvSpPr/>
            <p:nvPr>
              <p:custDataLst>
                <p:tags r:id="rId102"/>
              </p:custDataLst>
            </p:nvPr>
          </p:nvSpPr>
          <p:spPr>
            <a:xfrm>
              <a:off x="8282399" y="215306"/>
              <a:ext cx="99049" cy="103240"/>
            </a:xfrm>
            <a:custGeom>
              <a:avLst/>
              <a:gdLst/>
              <a:ahLst/>
              <a:cxnLst/>
              <a:rect l="0" t="0" r="0" b="0"/>
              <a:pathLst>
                <a:path w="99049" h="103240">
                  <a:moveTo>
                    <a:pt x="71026" y="13294"/>
                  </a:moveTo>
                  <a:lnTo>
                    <a:pt x="71026" y="13294"/>
                  </a:lnTo>
                  <a:lnTo>
                    <a:pt x="80160" y="4161"/>
                  </a:lnTo>
                  <a:lnTo>
                    <a:pt x="57218" y="3779"/>
                  </a:lnTo>
                  <a:lnTo>
                    <a:pt x="43416" y="13885"/>
                  </a:lnTo>
                  <a:lnTo>
                    <a:pt x="16407" y="42365"/>
                  </a:lnTo>
                  <a:lnTo>
                    <a:pt x="12388" y="48550"/>
                  </a:lnTo>
                  <a:lnTo>
                    <a:pt x="0" y="89493"/>
                  </a:lnTo>
                  <a:lnTo>
                    <a:pt x="392" y="92668"/>
                  </a:lnTo>
                  <a:lnTo>
                    <a:pt x="2770" y="94785"/>
                  </a:lnTo>
                  <a:lnTo>
                    <a:pt x="9998" y="98196"/>
                  </a:lnTo>
                  <a:lnTo>
                    <a:pt x="16739" y="103239"/>
                  </a:lnTo>
                  <a:lnTo>
                    <a:pt x="34551" y="100542"/>
                  </a:lnTo>
                  <a:lnTo>
                    <a:pt x="56932" y="91229"/>
                  </a:lnTo>
                  <a:lnTo>
                    <a:pt x="73934" y="76507"/>
                  </a:lnTo>
                  <a:lnTo>
                    <a:pt x="82900" y="59380"/>
                  </a:lnTo>
                  <a:lnTo>
                    <a:pt x="89004" y="42243"/>
                  </a:lnTo>
                  <a:lnTo>
                    <a:pt x="98772" y="27572"/>
                  </a:lnTo>
                  <a:lnTo>
                    <a:pt x="99048" y="21754"/>
                  </a:lnTo>
                  <a:lnTo>
                    <a:pt x="96057" y="16817"/>
                  </a:lnTo>
                  <a:lnTo>
                    <a:pt x="87444" y="8510"/>
                  </a:lnTo>
                  <a:lnTo>
                    <a:pt x="83615" y="1290"/>
                  </a:lnTo>
                  <a:lnTo>
                    <a:pt x="80477" y="0"/>
                  </a:lnTo>
                  <a:lnTo>
                    <a:pt x="71346" y="1388"/>
                  </a:lnTo>
                  <a:lnTo>
                    <a:pt x="51976" y="1329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1" name="SMARTInkShape-1969">
              <a:extLst>
                <a:ext uri="{FF2B5EF4-FFF2-40B4-BE49-F238E27FC236}">
                  <a16:creationId xmlns:a16="http://schemas.microsoft.com/office/drawing/2014/main" id="{99420CBA-8862-899B-4782-7D896A692ADC}"/>
                </a:ext>
              </a:extLst>
            </p:cNvPr>
            <p:cNvSpPr/>
            <p:nvPr>
              <p:custDataLst>
                <p:tags r:id="rId103"/>
              </p:custDataLst>
            </p:nvPr>
          </p:nvSpPr>
          <p:spPr>
            <a:xfrm>
              <a:off x="8172450" y="525201"/>
              <a:ext cx="361937" cy="236800"/>
            </a:xfrm>
            <a:custGeom>
              <a:avLst/>
              <a:gdLst/>
              <a:ahLst/>
              <a:cxnLst/>
              <a:rect l="0" t="0" r="0" b="0"/>
              <a:pathLst>
                <a:path w="361937" h="236800">
                  <a:moveTo>
                    <a:pt x="0" y="236799"/>
                  </a:moveTo>
                  <a:lnTo>
                    <a:pt x="0" y="236799"/>
                  </a:lnTo>
                  <a:lnTo>
                    <a:pt x="5056" y="236799"/>
                  </a:lnTo>
                  <a:lnTo>
                    <a:pt x="5488" y="235741"/>
                  </a:lnTo>
                  <a:lnTo>
                    <a:pt x="3145" y="231742"/>
                  </a:lnTo>
                  <a:lnTo>
                    <a:pt x="9864" y="220793"/>
                  </a:lnTo>
                  <a:lnTo>
                    <a:pt x="50477" y="179916"/>
                  </a:lnTo>
                  <a:lnTo>
                    <a:pt x="97743" y="146876"/>
                  </a:lnTo>
                  <a:lnTo>
                    <a:pt x="138087" y="122313"/>
                  </a:lnTo>
                  <a:lnTo>
                    <a:pt x="178381" y="102218"/>
                  </a:lnTo>
                  <a:lnTo>
                    <a:pt x="222305" y="88032"/>
                  </a:lnTo>
                  <a:lnTo>
                    <a:pt x="261542" y="71952"/>
                  </a:lnTo>
                  <a:lnTo>
                    <a:pt x="303781" y="56501"/>
                  </a:lnTo>
                  <a:lnTo>
                    <a:pt x="327429" y="46500"/>
                  </a:lnTo>
                  <a:lnTo>
                    <a:pt x="341138" y="39656"/>
                  </a:lnTo>
                  <a:lnTo>
                    <a:pt x="344901" y="38695"/>
                  </a:lnTo>
                  <a:lnTo>
                    <a:pt x="346351" y="36996"/>
                  </a:lnTo>
                  <a:lnTo>
                    <a:pt x="346259" y="34806"/>
                  </a:lnTo>
                  <a:lnTo>
                    <a:pt x="343564" y="28742"/>
                  </a:lnTo>
                  <a:lnTo>
                    <a:pt x="340374" y="27912"/>
                  </a:lnTo>
                  <a:lnTo>
                    <a:pt x="334370" y="26485"/>
                  </a:lnTo>
                  <a:lnTo>
                    <a:pt x="318029" y="20790"/>
                  </a:lnTo>
                  <a:lnTo>
                    <a:pt x="285571" y="18128"/>
                  </a:lnTo>
                  <a:lnTo>
                    <a:pt x="283514" y="16935"/>
                  </a:lnTo>
                  <a:lnTo>
                    <a:pt x="283201" y="15081"/>
                  </a:lnTo>
                  <a:lnTo>
                    <a:pt x="285247" y="9558"/>
                  </a:lnTo>
                  <a:lnTo>
                    <a:pt x="285526" y="11625"/>
                  </a:lnTo>
                  <a:lnTo>
                    <a:pt x="285652" y="13955"/>
                  </a:lnTo>
                  <a:lnTo>
                    <a:pt x="285706" y="11463"/>
                  </a:lnTo>
                  <a:lnTo>
                    <a:pt x="286779" y="10375"/>
                  </a:lnTo>
                  <a:lnTo>
                    <a:pt x="294882" y="8284"/>
                  </a:lnTo>
                  <a:lnTo>
                    <a:pt x="311465" y="7157"/>
                  </a:lnTo>
                  <a:lnTo>
                    <a:pt x="338133" y="0"/>
                  </a:lnTo>
                  <a:lnTo>
                    <a:pt x="338664" y="616"/>
                  </a:lnTo>
                  <a:lnTo>
                    <a:pt x="336431" y="4123"/>
                  </a:lnTo>
                  <a:lnTo>
                    <a:pt x="339645" y="4424"/>
                  </a:lnTo>
                  <a:lnTo>
                    <a:pt x="359104" y="1906"/>
                  </a:lnTo>
                  <a:lnTo>
                    <a:pt x="361111" y="2946"/>
                  </a:lnTo>
                  <a:lnTo>
                    <a:pt x="361936" y="38699"/>
                  </a:lnTo>
                  <a:lnTo>
                    <a:pt x="356299" y="48566"/>
                  </a:lnTo>
                  <a:lnTo>
                    <a:pt x="345546" y="62034"/>
                  </a:lnTo>
                  <a:lnTo>
                    <a:pt x="317809" y="85635"/>
                  </a:lnTo>
                  <a:lnTo>
                    <a:pt x="304800" y="10344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293" name="SMARTInkShape-1970">
            <a:extLst>
              <a:ext uri="{FF2B5EF4-FFF2-40B4-BE49-F238E27FC236}">
                <a16:creationId xmlns:a16="http://schemas.microsoft.com/office/drawing/2014/main" id="{21E3F47E-6CDA-5A68-1D2E-D8CB04F6780F}"/>
              </a:ext>
            </a:extLst>
          </p:cNvPr>
          <p:cNvSpPr/>
          <p:nvPr>
            <p:custDataLst>
              <p:tags r:id="rId2"/>
            </p:custDataLst>
          </p:nvPr>
        </p:nvSpPr>
        <p:spPr>
          <a:xfrm>
            <a:off x="7407328" y="571500"/>
            <a:ext cx="37186" cy="276226"/>
          </a:xfrm>
          <a:custGeom>
            <a:avLst/>
            <a:gdLst/>
            <a:ahLst/>
            <a:cxnLst/>
            <a:rect l="0" t="0" r="0" b="0"/>
            <a:pathLst>
              <a:path w="37186" h="276226">
                <a:moveTo>
                  <a:pt x="31697" y="0"/>
                </a:moveTo>
                <a:lnTo>
                  <a:pt x="31697" y="0"/>
                </a:lnTo>
                <a:lnTo>
                  <a:pt x="37185" y="0"/>
                </a:lnTo>
                <a:lnTo>
                  <a:pt x="31700" y="0"/>
                </a:lnTo>
                <a:lnTo>
                  <a:pt x="21996" y="43252"/>
                </a:lnTo>
                <a:lnTo>
                  <a:pt x="14808" y="87370"/>
                </a:lnTo>
                <a:lnTo>
                  <a:pt x="13074" y="126737"/>
                </a:lnTo>
                <a:lnTo>
                  <a:pt x="7243" y="169046"/>
                </a:lnTo>
                <a:lnTo>
                  <a:pt x="8459" y="199313"/>
                </a:lnTo>
                <a:lnTo>
                  <a:pt x="0" y="226272"/>
                </a:lnTo>
                <a:lnTo>
                  <a:pt x="1028" y="237443"/>
                </a:lnTo>
                <a:lnTo>
                  <a:pt x="11139" y="263156"/>
                </a:lnTo>
                <a:lnTo>
                  <a:pt x="10584" y="265396"/>
                </a:lnTo>
                <a:lnTo>
                  <a:pt x="7144" y="270706"/>
                </a:lnTo>
                <a:lnTo>
                  <a:pt x="6861" y="272546"/>
                </a:lnTo>
                <a:lnTo>
                  <a:pt x="7732" y="273772"/>
                </a:lnTo>
                <a:lnTo>
                  <a:pt x="9370" y="274590"/>
                </a:lnTo>
                <a:lnTo>
                  <a:pt x="9405" y="275135"/>
                </a:lnTo>
                <a:lnTo>
                  <a:pt x="3122" y="2762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4" name="SMARTInkShape-1971">
            <a:extLst>
              <a:ext uri="{FF2B5EF4-FFF2-40B4-BE49-F238E27FC236}">
                <a16:creationId xmlns:a16="http://schemas.microsoft.com/office/drawing/2014/main" id="{82BAE6CB-8682-0A34-04CE-9B4BC3DF4CB1}"/>
              </a:ext>
            </a:extLst>
          </p:cNvPr>
          <p:cNvSpPr/>
          <p:nvPr>
            <p:custDataLst>
              <p:tags r:id="rId3"/>
            </p:custDataLst>
          </p:nvPr>
        </p:nvSpPr>
        <p:spPr>
          <a:xfrm>
            <a:off x="8120449" y="585147"/>
            <a:ext cx="38179" cy="310200"/>
          </a:xfrm>
          <a:custGeom>
            <a:avLst/>
            <a:gdLst/>
            <a:ahLst/>
            <a:cxnLst/>
            <a:rect l="0" t="0" r="0" b="0"/>
            <a:pathLst>
              <a:path w="38179" h="310200">
                <a:moveTo>
                  <a:pt x="23426" y="53028"/>
                </a:moveTo>
                <a:lnTo>
                  <a:pt x="23426" y="53028"/>
                </a:lnTo>
                <a:lnTo>
                  <a:pt x="28482" y="53028"/>
                </a:lnTo>
                <a:lnTo>
                  <a:pt x="29973" y="51970"/>
                </a:lnTo>
                <a:lnTo>
                  <a:pt x="30966" y="50206"/>
                </a:lnTo>
                <a:lnTo>
                  <a:pt x="31627" y="47971"/>
                </a:lnTo>
                <a:lnTo>
                  <a:pt x="33127" y="46482"/>
                </a:lnTo>
                <a:lnTo>
                  <a:pt x="37616" y="44827"/>
                </a:lnTo>
                <a:lnTo>
                  <a:pt x="38178" y="43327"/>
                </a:lnTo>
                <a:lnTo>
                  <a:pt x="37493" y="41269"/>
                </a:lnTo>
                <a:lnTo>
                  <a:pt x="35979" y="38839"/>
                </a:lnTo>
                <a:lnTo>
                  <a:pt x="33912" y="37219"/>
                </a:lnTo>
                <a:lnTo>
                  <a:pt x="28792" y="35418"/>
                </a:lnTo>
                <a:lnTo>
                  <a:pt x="28062" y="33880"/>
                </a:lnTo>
                <a:lnTo>
                  <a:pt x="28633" y="31796"/>
                </a:lnTo>
                <a:lnTo>
                  <a:pt x="30072" y="29348"/>
                </a:lnTo>
                <a:lnTo>
                  <a:pt x="29974" y="27717"/>
                </a:lnTo>
                <a:lnTo>
                  <a:pt x="28849" y="26629"/>
                </a:lnTo>
                <a:lnTo>
                  <a:pt x="27041" y="25903"/>
                </a:lnTo>
                <a:lnTo>
                  <a:pt x="26895" y="24362"/>
                </a:lnTo>
                <a:lnTo>
                  <a:pt x="29554" y="19826"/>
                </a:lnTo>
                <a:lnTo>
                  <a:pt x="29628" y="18193"/>
                </a:lnTo>
                <a:lnTo>
                  <a:pt x="28619" y="17105"/>
                </a:lnTo>
                <a:lnTo>
                  <a:pt x="26889" y="16379"/>
                </a:lnTo>
                <a:lnTo>
                  <a:pt x="26792" y="14837"/>
                </a:lnTo>
                <a:lnTo>
                  <a:pt x="29509" y="10302"/>
                </a:lnTo>
                <a:lnTo>
                  <a:pt x="29598" y="8669"/>
                </a:lnTo>
                <a:lnTo>
                  <a:pt x="28599" y="7580"/>
                </a:lnTo>
                <a:lnTo>
                  <a:pt x="24448" y="5833"/>
                </a:lnTo>
                <a:lnTo>
                  <a:pt x="23628" y="0"/>
                </a:lnTo>
                <a:lnTo>
                  <a:pt x="23453" y="4482"/>
                </a:lnTo>
                <a:lnTo>
                  <a:pt x="28491" y="5130"/>
                </a:lnTo>
                <a:lnTo>
                  <a:pt x="28919" y="8396"/>
                </a:lnTo>
                <a:lnTo>
                  <a:pt x="16444" y="54127"/>
                </a:lnTo>
                <a:lnTo>
                  <a:pt x="9480" y="81929"/>
                </a:lnTo>
                <a:lnTo>
                  <a:pt x="11062" y="108158"/>
                </a:lnTo>
                <a:lnTo>
                  <a:pt x="5102" y="148994"/>
                </a:lnTo>
                <a:lnTo>
                  <a:pt x="7341" y="182012"/>
                </a:lnTo>
                <a:lnTo>
                  <a:pt x="9927" y="202429"/>
                </a:lnTo>
                <a:lnTo>
                  <a:pt x="5433" y="225824"/>
                </a:lnTo>
                <a:lnTo>
                  <a:pt x="259" y="239540"/>
                </a:lnTo>
                <a:lnTo>
                  <a:pt x="572" y="246161"/>
                </a:lnTo>
                <a:lnTo>
                  <a:pt x="7953" y="264534"/>
                </a:lnTo>
                <a:lnTo>
                  <a:pt x="7820" y="269174"/>
                </a:lnTo>
                <a:lnTo>
                  <a:pt x="0" y="289281"/>
                </a:lnTo>
                <a:lnTo>
                  <a:pt x="400" y="293080"/>
                </a:lnTo>
                <a:lnTo>
                  <a:pt x="2783" y="295613"/>
                </a:lnTo>
                <a:lnTo>
                  <a:pt x="6489" y="297301"/>
                </a:lnTo>
                <a:lnTo>
                  <a:pt x="7902" y="299485"/>
                </a:lnTo>
                <a:lnTo>
                  <a:pt x="7784" y="301999"/>
                </a:lnTo>
                <a:lnTo>
                  <a:pt x="6649" y="304734"/>
                </a:lnTo>
                <a:lnTo>
                  <a:pt x="6949" y="306557"/>
                </a:lnTo>
                <a:lnTo>
                  <a:pt x="8208" y="307772"/>
                </a:lnTo>
                <a:lnTo>
                  <a:pt x="12776" y="309723"/>
                </a:lnTo>
                <a:lnTo>
                  <a:pt x="1498" y="310140"/>
                </a:lnTo>
                <a:lnTo>
                  <a:pt x="4208" y="310199"/>
                </a:lnTo>
                <a:lnTo>
                  <a:pt x="12562" y="302002"/>
                </a:lnTo>
                <a:lnTo>
                  <a:pt x="11950" y="301560"/>
                </a:lnTo>
                <a:lnTo>
                  <a:pt x="13901" y="30067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98" name="SMARTInkShape-Group497">
            <a:extLst>
              <a:ext uri="{FF2B5EF4-FFF2-40B4-BE49-F238E27FC236}">
                <a16:creationId xmlns:a16="http://schemas.microsoft.com/office/drawing/2014/main" id="{61E07440-31F6-CC2F-4F05-75233C3D861B}"/>
              </a:ext>
            </a:extLst>
          </p:cNvPr>
          <p:cNvGrpSpPr/>
          <p:nvPr/>
        </p:nvGrpSpPr>
        <p:grpSpPr>
          <a:xfrm>
            <a:off x="4210050" y="4371986"/>
            <a:ext cx="504826" cy="533390"/>
            <a:chOff x="4210050" y="4371986"/>
            <a:chExt cx="504826" cy="533390"/>
          </a:xfrm>
        </p:grpSpPr>
        <p:sp>
          <p:nvSpPr>
            <p:cNvPr id="1295" name="SMARTInkShape-1972">
              <a:extLst>
                <a:ext uri="{FF2B5EF4-FFF2-40B4-BE49-F238E27FC236}">
                  <a16:creationId xmlns:a16="http://schemas.microsoft.com/office/drawing/2014/main" id="{5ACFC783-E2C7-8BC9-8746-FE113ECE9A0B}"/>
                </a:ext>
              </a:extLst>
            </p:cNvPr>
            <p:cNvSpPr/>
            <p:nvPr>
              <p:custDataLst>
                <p:tags r:id="rId94"/>
              </p:custDataLst>
            </p:nvPr>
          </p:nvSpPr>
          <p:spPr>
            <a:xfrm>
              <a:off x="4210050" y="4543425"/>
              <a:ext cx="113641" cy="361951"/>
            </a:xfrm>
            <a:custGeom>
              <a:avLst/>
              <a:gdLst/>
              <a:ahLst/>
              <a:cxnLst/>
              <a:rect l="0" t="0" r="0" b="0"/>
              <a:pathLst>
                <a:path w="113641" h="361951">
                  <a:moveTo>
                    <a:pt x="38100" y="0"/>
                  </a:moveTo>
                  <a:lnTo>
                    <a:pt x="38100" y="0"/>
                  </a:lnTo>
                  <a:lnTo>
                    <a:pt x="47625" y="0"/>
                  </a:lnTo>
                  <a:lnTo>
                    <a:pt x="47625" y="9525"/>
                  </a:lnTo>
                  <a:lnTo>
                    <a:pt x="42137" y="9525"/>
                  </a:lnTo>
                  <a:lnTo>
                    <a:pt x="47544" y="9525"/>
                  </a:lnTo>
                  <a:lnTo>
                    <a:pt x="42121" y="9525"/>
                  </a:lnTo>
                  <a:lnTo>
                    <a:pt x="47618" y="9525"/>
                  </a:lnTo>
                  <a:lnTo>
                    <a:pt x="38100" y="9525"/>
                  </a:lnTo>
                  <a:lnTo>
                    <a:pt x="47591" y="9525"/>
                  </a:lnTo>
                  <a:lnTo>
                    <a:pt x="71615" y="33515"/>
                  </a:lnTo>
                  <a:lnTo>
                    <a:pt x="74163" y="38884"/>
                  </a:lnTo>
                  <a:lnTo>
                    <a:pt x="74842" y="41798"/>
                  </a:lnTo>
                  <a:lnTo>
                    <a:pt x="95445" y="84596"/>
                  </a:lnTo>
                  <a:lnTo>
                    <a:pt x="100628" y="98982"/>
                  </a:lnTo>
                  <a:lnTo>
                    <a:pt x="109285" y="143366"/>
                  </a:lnTo>
                  <a:lnTo>
                    <a:pt x="113640" y="183026"/>
                  </a:lnTo>
                  <a:lnTo>
                    <a:pt x="111282" y="210158"/>
                  </a:lnTo>
                  <a:lnTo>
                    <a:pt x="101059" y="238305"/>
                  </a:lnTo>
                  <a:lnTo>
                    <a:pt x="81198" y="283657"/>
                  </a:lnTo>
                  <a:lnTo>
                    <a:pt x="75564" y="300182"/>
                  </a:lnTo>
                  <a:lnTo>
                    <a:pt x="61430" y="316955"/>
                  </a:lnTo>
                  <a:lnTo>
                    <a:pt x="40513" y="335462"/>
                  </a:lnTo>
                  <a:lnTo>
                    <a:pt x="32822" y="344886"/>
                  </a:lnTo>
                  <a:lnTo>
                    <a:pt x="25877" y="349074"/>
                  </a:lnTo>
                  <a:lnTo>
                    <a:pt x="11448" y="352131"/>
                  </a:lnTo>
                  <a:lnTo>
                    <a:pt x="10807" y="353287"/>
                  </a:lnTo>
                  <a:lnTo>
                    <a:pt x="9576" y="361550"/>
                  </a:lnTo>
                  <a:lnTo>
                    <a:pt x="0" y="3619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6" name="SMARTInkShape-1973">
              <a:extLst>
                <a:ext uri="{FF2B5EF4-FFF2-40B4-BE49-F238E27FC236}">
                  <a16:creationId xmlns:a16="http://schemas.microsoft.com/office/drawing/2014/main" id="{3C50B33C-91A5-C900-7F3C-C2C5DA2C4B8E}"/>
                </a:ext>
              </a:extLst>
            </p:cNvPr>
            <p:cNvSpPr/>
            <p:nvPr>
              <p:custDataLst>
                <p:tags r:id="rId95"/>
              </p:custDataLst>
            </p:nvPr>
          </p:nvSpPr>
          <p:spPr>
            <a:xfrm>
              <a:off x="4314825" y="4457817"/>
              <a:ext cx="190374" cy="416356"/>
            </a:xfrm>
            <a:custGeom>
              <a:avLst/>
              <a:gdLst/>
              <a:ahLst/>
              <a:cxnLst/>
              <a:rect l="0" t="0" r="0" b="0"/>
              <a:pathLst>
                <a:path w="190374" h="416356">
                  <a:moveTo>
                    <a:pt x="0" y="18933"/>
                  </a:moveTo>
                  <a:lnTo>
                    <a:pt x="0" y="18933"/>
                  </a:lnTo>
                  <a:lnTo>
                    <a:pt x="41418" y="18933"/>
                  </a:lnTo>
                  <a:lnTo>
                    <a:pt x="81912" y="13876"/>
                  </a:lnTo>
                  <a:lnTo>
                    <a:pt x="128346" y="9670"/>
                  </a:lnTo>
                  <a:lnTo>
                    <a:pt x="150564" y="8427"/>
                  </a:lnTo>
                  <a:lnTo>
                    <a:pt x="154351" y="6638"/>
                  </a:lnTo>
                  <a:lnTo>
                    <a:pt x="161794" y="0"/>
                  </a:lnTo>
                  <a:lnTo>
                    <a:pt x="161923" y="43758"/>
                  </a:lnTo>
                  <a:lnTo>
                    <a:pt x="161925" y="89374"/>
                  </a:lnTo>
                  <a:lnTo>
                    <a:pt x="154386" y="136551"/>
                  </a:lnTo>
                  <a:lnTo>
                    <a:pt x="152988" y="172316"/>
                  </a:lnTo>
                  <a:lnTo>
                    <a:pt x="152516" y="212214"/>
                  </a:lnTo>
                  <a:lnTo>
                    <a:pt x="158969" y="254628"/>
                  </a:lnTo>
                  <a:lnTo>
                    <a:pt x="164162" y="289033"/>
                  </a:lnTo>
                  <a:lnTo>
                    <a:pt x="169291" y="302868"/>
                  </a:lnTo>
                  <a:lnTo>
                    <a:pt x="174084" y="349013"/>
                  </a:lnTo>
                  <a:lnTo>
                    <a:pt x="183192" y="379757"/>
                  </a:lnTo>
                  <a:lnTo>
                    <a:pt x="190072" y="389784"/>
                  </a:lnTo>
                  <a:lnTo>
                    <a:pt x="190373" y="395280"/>
                  </a:lnTo>
                  <a:lnTo>
                    <a:pt x="179155" y="397865"/>
                  </a:lnTo>
                  <a:lnTo>
                    <a:pt x="133110" y="407265"/>
                  </a:lnTo>
                  <a:lnTo>
                    <a:pt x="92380" y="416355"/>
                  </a:lnTo>
                  <a:lnTo>
                    <a:pt x="28575" y="4094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97" name="SMARTInkShape-1974">
              <a:extLst>
                <a:ext uri="{FF2B5EF4-FFF2-40B4-BE49-F238E27FC236}">
                  <a16:creationId xmlns:a16="http://schemas.microsoft.com/office/drawing/2014/main" id="{14C7FCDE-A90F-3FE4-F39F-FE9EDFE0B7E9}"/>
                </a:ext>
              </a:extLst>
            </p:cNvPr>
            <p:cNvSpPr/>
            <p:nvPr>
              <p:custDataLst>
                <p:tags r:id="rId96"/>
              </p:custDataLst>
            </p:nvPr>
          </p:nvSpPr>
          <p:spPr>
            <a:xfrm>
              <a:off x="4574270" y="4371986"/>
              <a:ext cx="140606" cy="95240"/>
            </a:xfrm>
            <a:custGeom>
              <a:avLst/>
              <a:gdLst/>
              <a:ahLst/>
              <a:cxnLst/>
              <a:rect l="0" t="0" r="0" b="0"/>
              <a:pathLst>
                <a:path w="140606" h="95240">
                  <a:moveTo>
                    <a:pt x="16780" y="19039"/>
                  </a:moveTo>
                  <a:lnTo>
                    <a:pt x="16780" y="19039"/>
                  </a:lnTo>
                  <a:lnTo>
                    <a:pt x="16780" y="9906"/>
                  </a:lnTo>
                  <a:lnTo>
                    <a:pt x="21836" y="4574"/>
                  </a:lnTo>
                  <a:lnTo>
                    <a:pt x="27141" y="2026"/>
                  </a:lnTo>
                  <a:lnTo>
                    <a:pt x="53395" y="0"/>
                  </a:lnTo>
                  <a:lnTo>
                    <a:pt x="53889" y="1054"/>
                  </a:lnTo>
                  <a:lnTo>
                    <a:pt x="54749" y="13247"/>
                  </a:lnTo>
                  <a:lnTo>
                    <a:pt x="49785" y="27437"/>
                  </a:lnTo>
                  <a:lnTo>
                    <a:pt x="28310" y="60258"/>
                  </a:lnTo>
                  <a:lnTo>
                    <a:pt x="0" y="83706"/>
                  </a:lnTo>
                  <a:lnTo>
                    <a:pt x="302" y="84376"/>
                  </a:lnTo>
                  <a:lnTo>
                    <a:pt x="3459" y="85119"/>
                  </a:lnTo>
                  <a:lnTo>
                    <a:pt x="46694" y="85662"/>
                  </a:lnTo>
                  <a:lnTo>
                    <a:pt x="93745" y="85711"/>
                  </a:lnTo>
                  <a:lnTo>
                    <a:pt x="124793" y="85714"/>
                  </a:lnTo>
                  <a:lnTo>
                    <a:pt x="131108" y="88536"/>
                  </a:lnTo>
                  <a:lnTo>
                    <a:pt x="140605" y="9523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07" name="SMARTInkShape-Group498">
            <a:extLst>
              <a:ext uri="{FF2B5EF4-FFF2-40B4-BE49-F238E27FC236}">
                <a16:creationId xmlns:a16="http://schemas.microsoft.com/office/drawing/2014/main" id="{4F6B775C-2F9E-00AC-6418-716C1B70F61A}"/>
              </a:ext>
            </a:extLst>
          </p:cNvPr>
          <p:cNvGrpSpPr/>
          <p:nvPr/>
        </p:nvGrpSpPr>
        <p:grpSpPr>
          <a:xfrm>
            <a:off x="2953608" y="4552961"/>
            <a:ext cx="1275493" cy="352415"/>
            <a:chOff x="2953608" y="4552961"/>
            <a:chExt cx="1275493" cy="352415"/>
          </a:xfrm>
        </p:grpSpPr>
        <p:sp>
          <p:nvSpPr>
            <p:cNvPr id="1299" name="SMARTInkShape-1975">
              <a:extLst>
                <a:ext uri="{FF2B5EF4-FFF2-40B4-BE49-F238E27FC236}">
                  <a16:creationId xmlns:a16="http://schemas.microsoft.com/office/drawing/2014/main" id="{6B9C8700-7364-F238-3585-93CF4D781162}"/>
                </a:ext>
              </a:extLst>
            </p:cNvPr>
            <p:cNvSpPr/>
            <p:nvPr>
              <p:custDataLst>
                <p:tags r:id="rId86"/>
              </p:custDataLst>
            </p:nvPr>
          </p:nvSpPr>
          <p:spPr>
            <a:xfrm>
              <a:off x="2953608" y="4552961"/>
              <a:ext cx="122955" cy="352415"/>
            </a:xfrm>
            <a:custGeom>
              <a:avLst/>
              <a:gdLst/>
              <a:ahLst/>
              <a:cxnLst/>
              <a:rect l="0" t="0" r="0" b="0"/>
              <a:pathLst>
                <a:path w="122955" h="352415">
                  <a:moveTo>
                    <a:pt x="94392" y="19039"/>
                  </a:moveTo>
                  <a:lnTo>
                    <a:pt x="94392" y="19039"/>
                  </a:lnTo>
                  <a:lnTo>
                    <a:pt x="102592" y="10838"/>
                  </a:lnTo>
                  <a:lnTo>
                    <a:pt x="111260" y="8718"/>
                  </a:lnTo>
                  <a:lnTo>
                    <a:pt x="122954" y="0"/>
                  </a:lnTo>
                  <a:lnTo>
                    <a:pt x="78186" y="44770"/>
                  </a:lnTo>
                  <a:lnTo>
                    <a:pt x="53052" y="84055"/>
                  </a:lnTo>
                  <a:lnTo>
                    <a:pt x="26415" y="128065"/>
                  </a:lnTo>
                  <a:lnTo>
                    <a:pt x="8914" y="169177"/>
                  </a:lnTo>
                  <a:lnTo>
                    <a:pt x="3485" y="185250"/>
                  </a:lnTo>
                  <a:lnTo>
                    <a:pt x="0" y="227240"/>
                  </a:lnTo>
                  <a:lnTo>
                    <a:pt x="2218" y="256764"/>
                  </a:lnTo>
                  <a:lnTo>
                    <a:pt x="12401" y="285621"/>
                  </a:lnTo>
                  <a:lnTo>
                    <a:pt x="34804" y="318759"/>
                  </a:lnTo>
                  <a:lnTo>
                    <a:pt x="44273" y="326873"/>
                  </a:lnTo>
                  <a:lnTo>
                    <a:pt x="65598" y="340333"/>
                  </a:lnTo>
                  <a:lnTo>
                    <a:pt x="77309" y="342665"/>
                  </a:lnTo>
                  <a:lnTo>
                    <a:pt x="80449" y="342790"/>
                  </a:lnTo>
                  <a:lnTo>
                    <a:pt x="78318" y="342844"/>
                  </a:lnTo>
                  <a:lnTo>
                    <a:pt x="77326" y="343918"/>
                  </a:lnTo>
                  <a:lnTo>
                    <a:pt x="75342" y="35241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0" name="SMARTInkShape-1976">
              <a:extLst>
                <a:ext uri="{FF2B5EF4-FFF2-40B4-BE49-F238E27FC236}">
                  <a16:creationId xmlns:a16="http://schemas.microsoft.com/office/drawing/2014/main" id="{085E0334-D261-E898-7048-0FA800736DAD}"/>
                </a:ext>
              </a:extLst>
            </p:cNvPr>
            <p:cNvSpPr/>
            <p:nvPr>
              <p:custDataLst>
                <p:tags r:id="rId87"/>
              </p:custDataLst>
            </p:nvPr>
          </p:nvSpPr>
          <p:spPr>
            <a:xfrm>
              <a:off x="3162300" y="4752975"/>
              <a:ext cx="123826" cy="9509"/>
            </a:xfrm>
            <a:custGeom>
              <a:avLst/>
              <a:gdLst/>
              <a:ahLst/>
              <a:cxnLst/>
              <a:rect l="0" t="0" r="0" b="0"/>
              <a:pathLst>
                <a:path w="123826" h="9509">
                  <a:moveTo>
                    <a:pt x="0" y="0"/>
                  </a:moveTo>
                  <a:lnTo>
                    <a:pt x="0" y="0"/>
                  </a:lnTo>
                  <a:lnTo>
                    <a:pt x="0" y="5488"/>
                  </a:lnTo>
                  <a:lnTo>
                    <a:pt x="0" y="3144"/>
                  </a:lnTo>
                  <a:lnTo>
                    <a:pt x="0" y="8477"/>
                  </a:lnTo>
                  <a:lnTo>
                    <a:pt x="0" y="3830"/>
                  </a:lnTo>
                  <a:lnTo>
                    <a:pt x="0" y="6309"/>
                  </a:lnTo>
                  <a:lnTo>
                    <a:pt x="0" y="3398"/>
                  </a:lnTo>
                  <a:lnTo>
                    <a:pt x="0" y="9499"/>
                  </a:lnTo>
                  <a:lnTo>
                    <a:pt x="0" y="4032"/>
                  </a:lnTo>
                  <a:lnTo>
                    <a:pt x="0" y="6378"/>
                  </a:lnTo>
                  <a:lnTo>
                    <a:pt x="1058" y="7427"/>
                  </a:lnTo>
                  <a:lnTo>
                    <a:pt x="5056" y="8593"/>
                  </a:lnTo>
                  <a:lnTo>
                    <a:pt x="49108" y="9508"/>
                  </a:lnTo>
                  <a:lnTo>
                    <a:pt x="69348" y="8462"/>
                  </a:lnTo>
                  <a:lnTo>
                    <a:pt x="87693" y="4036"/>
                  </a:lnTo>
                  <a:lnTo>
                    <a:pt x="100302" y="6370"/>
                  </a:lnTo>
                  <a:lnTo>
                    <a:pt x="1238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1" name="SMARTInkShape-1977">
              <a:extLst>
                <a:ext uri="{FF2B5EF4-FFF2-40B4-BE49-F238E27FC236}">
                  <a16:creationId xmlns:a16="http://schemas.microsoft.com/office/drawing/2014/main" id="{D46AD7CE-BBD5-A569-9A81-6E6B4BE8E9A5}"/>
                </a:ext>
              </a:extLst>
            </p:cNvPr>
            <p:cNvSpPr/>
            <p:nvPr>
              <p:custDataLst>
                <p:tags r:id="rId88"/>
              </p:custDataLst>
            </p:nvPr>
          </p:nvSpPr>
          <p:spPr>
            <a:xfrm>
              <a:off x="3381375" y="4676775"/>
              <a:ext cx="18935" cy="152401"/>
            </a:xfrm>
            <a:custGeom>
              <a:avLst/>
              <a:gdLst/>
              <a:ahLst/>
              <a:cxnLst/>
              <a:rect l="0" t="0" r="0" b="0"/>
              <a:pathLst>
                <a:path w="18935" h="152401">
                  <a:moveTo>
                    <a:pt x="9525" y="0"/>
                  </a:moveTo>
                  <a:lnTo>
                    <a:pt x="9525" y="0"/>
                  </a:lnTo>
                  <a:lnTo>
                    <a:pt x="17726" y="8201"/>
                  </a:lnTo>
                  <a:lnTo>
                    <a:pt x="18934" y="40980"/>
                  </a:lnTo>
                  <a:lnTo>
                    <a:pt x="11496" y="83282"/>
                  </a:lnTo>
                  <a:lnTo>
                    <a:pt x="6876" y="123611"/>
                  </a:lnTo>
                  <a:lnTo>
                    <a:pt x="0" y="1524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2" name="SMARTInkShape-1978">
              <a:extLst>
                <a:ext uri="{FF2B5EF4-FFF2-40B4-BE49-F238E27FC236}">
                  <a16:creationId xmlns:a16="http://schemas.microsoft.com/office/drawing/2014/main" id="{7C67C897-46C4-B301-AF61-DB6FE6DFB2BC}"/>
                </a:ext>
              </a:extLst>
            </p:cNvPr>
            <p:cNvSpPr/>
            <p:nvPr>
              <p:custDataLst>
                <p:tags r:id="rId89"/>
              </p:custDataLst>
            </p:nvPr>
          </p:nvSpPr>
          <p:spPr>
            <a:xfrm>
              <a:off x="3471588" y="4643107"/>
              <a:ext cx="138388" cy="157494"/>
            </a:xfrm>
            <a:custGeom>
              <a:avLst/>
              <a:gdLst/>
              <a:ahLst/>
              <a:cxnLst/>
              <a:rect l="0" t="0" r="0" b="0"/>
              <a:pathLst>
                <a:path w="138388" h="157494">
                  <a:moveTo>
                    <a:pt x="5037" y="71768"/>
                  </a:moveTo>
                  <a:lnTo>
                    <a:pt x="5037" y="71768"/>
                  </a:lnTo>
                  <a:lnTo>
                    <a:pt x="5037" y="49378"/>
                  </a:lnTo>
                  <a:lnTo>
                    <a:pt x="15150" y="34912"/>
                  </a:lnTo>
                  <a:lnTo>
                    <a:pt x="30984" y="18666"/>
                  </a:lnTo>
                  <a:lnTo>
                    <a:pt x="46357" y="9585"/>
                  </a:lnTo>
                  <a:lnTo>
                    <a:pt x="61568" y="3158"/>
                  </a:lnTo>
                  <a:lnTo>
                    <a:pt x="64950" y="628"/>
                  </a:lnTo>
                  <a:lnTo>
                    <a:pt x="68262" y="0"/>
                  </a:lnTo>
                  <a:lnTo>
                    <a:pt x="71529" y="639"/>
                  </a:lnTo>
                  <a:lnTo>
                    <a:pt x="74765" y="2124"/>
                  </a:lnTo>
                  <a:lnTo>
                    <a:pt x="76922" y="4172"/>
                  </a:lnTo>
                  <a:lnTo>
                    <a:pt x="79320" y="9269"/>
                  </a:lnTo>
                  <a:lnTo>
                    <a:pt x="80669" y="28203"/>
                  </a:lnTo>
                  <a:lnTo>
                    <a:pt x="76012" y="53921"/>
                  </a:lnTo>
                  <a:lnTo>
                    <a:pt x="54378" y="92962"/>
                  </a:lnTo>
                  <a:lnTo>
                    <a:pt x="40301" y="119228"/>
                  </a:lnTo>
                  <a:lnTo>
                    <a:pt x="10173" y="144597"/>
                  </a:lnTo>
                  <a:lnTo>
                    <a:pt x="5500" y="153202"/>
                  </a:lnTo>
                  <a:lnTo>
                    <a:pt x="0" y="156222"/>
                  </a:lnTo>
                  <a:lnTo>
                    <a:pt x="621" y="156645"/>
                  </a:lnTo>
                  <a:lnTo>
                    <a:pt x="42120" y="157471"/>
                  </a:lnTo>
                  <a:lnTo>
                    <a:pt x="89285" y="157493"/>
                  </a:lnTo>
                  <a:lnTo>
                    <a:pt x="138387" y="14796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3" name="SMARTInkShape-1979">
              <a:extLst>
                <a:ext uri="{FF2B5EF4-FFF2-40B4-BE49-F238E27FC236}">
                  <a16:creationId xmlns:a16="http://schemas.microsoft.com/office/drawing/2014/main" id="{313DAA5F-E0E7-D8B1-F5E0-2B916A0C8A1F}"/>
                </a:ext>
              </a:extLst>
            </p:cNvPr>
            <p:cNvSpPr/>
            <p:nvPr>
              <p:custDataLst>
                <p:tags r:id="rId90"/>
              </p:custDataLst>
            </p:nvPr>
          </p:nvSpPr>
          <p:spPr>
            <a:xfrm>
              <a:off x="3621415" y="4638675"/>
              <a:ext cx="140830" cy="152401"/>
            </a:xfrm>
            <a:custGeom>
              <a:avLst/>
              <a:gdLst/>
              <a:ahLst/>
              <a:cxnLst/>
              <a:rect l="0" t="0" r="0" b="0"/>
              <a:pathLst>
                <a:path w="140830" h="152401">
                  <a:moveTo>
                    <a:pt x="64760" y="0"/>
                  </a:moveTo>
                  <a:lnTo>
                    <a:pt x="64760" y="0"/>
                  </a:lnTo>
                  <a:lnTo>
                    <a:pt x="70248" y="0"/>
                  </a:lnTo>
                  <a:lnTo>
                    <a:pt x="67904" y="0"/>
                  </a:lnTo>
                  <a:lnTo>
                    <a:pt x="74285" y="0"/>
                  </a:lnTo>
                  <a:lnTo>
                    <a:pt x="74285" y="5057"/>
                  </a:lnTo>
                  <a:lnTo>
                    <a:pt x="73227" y="6546"/>
                  </a:lnTo>
                  <a:lnTo>
                    <a:pt x="71463" y="7539"/>
                  </a:lnTo>
                  <a:lnTo>
                    <a:pt x="69229" y="8201"/>
                  </a:lnTo>
                  <a:lnTo>
                    <a:pt x="67739" y="9701"/>
                  </a:lnTo>
                  <a:lnTo>
                    <a:pt x="66084" y="14189"/>
                  </a:lnTo>
                  <a:lnTo>
                    <a:pt x="64584" y="15810"/>
                  </a:lnTo>
                  <a:lnTo>
                    <a:pt x="60096" y="17610"/>
                  </a:lnTo>
                  <a:lnTo>
                    <a:pt x="54573" y="24054"/>
                  </a:lnTo>
                  <a:lnTo>
                    <a:pt x="47533" y="32916"/>
                  </a:lnTo>
                  <a:lnTo>
                    <a:pt x="21167" y="52741"/>
                  </a:lnTo>
                  <a:lnTo>
                    <a:pt x="7779" y="59101"/>
                  </a:lnTo>
                  <a:lnTo>
                    <a:pt x="0" y="65179"/>
                  </a:lnTo>
                  <a:lnTo>
                    <a:pt x="420" y="66736"/>
                  </a:lnTo>
                  <a:lnTo>
                    <a:pt x="3709" y="71288"/>
                  </a:lnTo>
                  <a:lnTo>
                    <a:pt x="11520" y="74017"/>
                  </a:lnTo>
                  <a:lnTo>
                    <a:pt x="58563" y="76115"/>
                  </a:lnTo>
                  <a:lnTo>
                    <a:pt x="105871" y="76200"/>
                  </a:lnTo>
                  <a:lnTo>
                    <a:pt x="115512" y="76200"/>
                  </a:lnTo>
                  <a:lnTo>
                    <a:pt x="121889" y="73378"/>
                  </a:lnTo>
                  <a:lnTo>
                    <a:pt x="129549" y="67999"/>
                  </a:lnTo>
                  <a:lnTo>
                    <a:pt x="140829" y="66685"/>
                  </a:lnTo>
                  <a:lnTo>
                    <a:pt x="133403" y="84577"/>
                  </a:lnTo>
                  <a:lnTo>
                    <a:pt x="129196" y="97732"/>
                  </a:lnTo>
                  <a:lnTo>
                    <a:pt x="115010" y="138285"/>
                  </a:lnTo>
                  <a:lnTo>
                    <a:pt x="112538" y="151574"/>
                  </a:lnTo>
                  <a:lnTo>
                    <a:pt x="121910" y="1524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4" name="SMARTInkShape-1980">
              <a:extLst>
                <a:ext uri="{FF2B5EF4-FFF2-40B4-BE49-F238E27FC236}">
                  <a16:creationId xmlns:a16="http://schemas.microsoft.com/office/drawing/2014/main" id="{ABAC6F52-7D7D-C81A-FD11-D4C8A4BA6B9D}"/>
                </a:ext>
              </a:extLst>
            </p:cNvPr>
            <p:cNvSpPr/>
            <p:nvPr>
              <p:custDataLst>
                <p:tags r:id="rId91"/>
              </p:custDataLst>
            </p:nvPr>
          </p:nvSpPr>
          <p:spPr>
            <a:xfrm>
              <a:off x="3831552" y="4629693"/>
              <a:ext cx="111647" cy="131816"/>
            </a:xfrm>
            <a:custGeom>
              <a:avLst/>
              <a:gdLst/>
              <a:ahLst/>
              <a:cxnLst/>
              <a:rect l="0" t="0" r="0" b="0"/>
              <a:pathLst>
                <a:path w="111647" h="131816">
                  <a:moveTo>
                    <a:pt x="73698" y="28032"/>
                  </a:moveTo>
                  <a:lnTo>
                    <a:pt x="73698" y="28032"/>
                  </a:lnTo>
                  <a:lnTo>
                    <a:pt x="73698" y="22975"/>
                  </a:lnTo>
                  <a:lnTo>
                    <a:pt x="76520" y="17671"/>
                  </a:lnTo>
                  <a:lnTo>
                    <a:pt x="91031" y="1289"/>
                  </a:lnTo>
                  <a:lnTo>
                    <a:pt x="90545" y="679"/>
                  </a:lnTo>
                  <a:lnTo>
                    <a:pt x="87183" y="0"/>
                  </a:lnTo>
                  <a:lnTo>
                    <a:pt x="63309" y="7169"/>
                  </a:lnTo>
                  <a:lnTo>
                    <a:pt x="37614" y="21861"/>
                  </a:lnTo>
                  <a:lnTo>
                    <a:pt x="33767" y="26035"/>
                  </a:lnTo>
                  <a:lnTo>
                    <a:pt x="29493" y="36316"/>
                  </a:lnTo>
                  <a:lnTo>
                    <a:pt x="26373" y="59394"/>
                  </a:lnTo>
                  <a:lnTo>
                    <a:pt x="29029" y="65960"/>
                  </a:lnTo>
                  <a:lnTo>
                    <a:pt x="31219" y="69192"/>
                  </a:lnTo>
                  <a:lnTo>
                    <a:pt x="44413" y="78798"/>
                  </a:lnTo>
                  <a:lnTo>
                    <a:pt x="56672" y="83291"/>
                  </a:lnTo>
                  <a:lnTo>
                    <a:pt x="86885" y="90073"/>
                  </a:lnTo>
                  <a:lnTo>
                    <a:pt x="95434" y="95470"/>
                  </a:lnTo>
                  <a:lnTo>
                    <a:pt x="107919" y="110682"/>
                  </a:lnTo>
                  <a:lnTo>
                    <a:pt x="111287" y="121414"/>
                  </a:lnTo>
                  <a:lnTo>
                    <a:pt x="111646" y="127784"/>
                  </a:lnTo>
                  <a:lnTo>
                    <a:pt x="110639" y="129460"/>
                  </a:lnTo>
                  <a:lnTo>
                    <a:pt x="108908" y="130575"/>
                  </a:lnTo>
                  <a:lnTo>
                    <a:pt x="103106" y="131815"/>
                  </a:lnTo>
                  <a:lnTo>
                    <a:pt x="56947" y="131661"/>
                  </a:lnTo>
                  <a:lnTo>
                    <a:pt x="14912" y="122041"/>
                  </a:lnTo>
                  <a:lnTo>
                    <a:pt x="5943" y="113558"/>
                  </a:lnTo>
                  <a:lnTo>
                    <a:pt x="1251" y="105554"/>
                  </a:lnTo>
                  <a:lnTo>
                    <a:pt x="0" y="101939"/>
                  </a:lnTo>
                  <a:lnTo>
                    <a:pt x="1283" y="99528"/>
                  </a:lnTo>
                  <a:lnTo>
                    <a:pt x="4255" y="97921"/>
                  </a:lnTo>
                  <a:lnTo>
                    <a:pt x="8353" y="96850"/>
                  </a:lnTo>
                  <a:lnTo>
                    <a:pt x="31196" y="82038"/>
                  </a:lnTo>
                  <a:lnTo>
                    <a:pt x="76068" y="68613"/>
                  </a:lnTo>
                  <a:lnTo>
                    <a:pt x="89216" y="62649"/>
                  </a:lnTo>
                  <a:lnTo>
                    <a:pt x="99292" y="50826"/>
                  </a:lnTo>
                  <a:lnTo>
                    <a:pt x="108093" y="31964"/>
                  </a:lnTo>
                  <a:lnTo>
                    <a:pt x="111066" y="21165"/>
                  </a:lnTo>
                  <a:lnTo>
                    <a:pt x="110252" y="20279"/>
                  </a:lnTo>
                  <a:lnTo>
                    <a:pt x="106524" y="19295"/>
                  </a:lnTo>
                  <a:lnTo>
                    <a:pt x="101340" y="21679"/>
                  </a:lnTo>
                  <a:lnTo>
                    <a:pt x="83223" y="3755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5" name="SMARTInkShape-1981">
              <a:extLst>
                <a:ext uri="{FF2B5EF4-FFF2-40B4-BE49-F238E27FC236}">
                  <a16:creationId xmlns:a16="http://schemas.microsoft.com/office/drawing/2014/main" id="{ADA5F5E3-E6A9-6B16-0412-016B9C0D47D2}"/>
                </a:ext>
              </a:extLst>
            </p:cNvPr>
            <p:cNvSpPr/>
            <p:nvPr>
              <p:custDataLst>
                <p:tags r:id="rId92"/>
              </p:custDataLst>
            </p:nvPr>
          </p:nvSpPr>
          <p:spPr>
            <a:xfrm>
              <a:off x="4010025" y="4752975"/>
              <a:ext cx="9526" cy="1"/>
            </a:xfrm>
            <a:custGeom>
              <a:avLst/>
              <a:gdLst/>
              <a:ahLst/>
              <a:cxnLst/>
              <a:rect l="0" t="0" r="0" b="0"/>
              <a:pathLst>
                <a:path w="9526" h="1">
                  <a:moveTo>
                    <a:pt x="0" y="0"/>
                  </a:moveTo>
                  <a:lnTo>
                    <a:pt x="0" y="0"/>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6" name="SMARTInkShape-1982">
              <a:extLst>
                <a:ext uri="{FF2B5EF4-FFF2-40B4-BE49-F238E27FC236}">
                  <a16:creationId xmlns:a16="http://schemas.microsoft.com/office/drawing/2014/main" id="{E0DDA561-EDA2-6944-89B7-E51C79912D42}"/>
                </a:ext>
              </a:extLst>
            </p:cNvPr>
            <p:cNvSpPr/>
            <p:nvPr>
              <p:custDataLst>
                <p:tags r:id="rId93"/>
              </p:custDataLst>
            </p:nvPr>
          </p:nvSpPr>
          <p:spPr>
            <a:xfrm>
              <a:off x="4091617" y="4638713"/>
              <a:ext cx="137484" cy="133260"/>
            </a:xfrm>
            <a:custGeom>
              <a:avLst/>
              <a:gdLst/>
              <a:ahLst/>
              <a:cxnLst/>
              <a:rect l="0" t="0" r="0" b="0"/>
              <a:pathLst>
                <a:path w="137484" h="133260">
                  <a:moveTo>
                    <a:pt x="13658" y="28537"/>
                  </a:moveTo>
                  <a:lnTo>
                    <a:pt x="13658" y="28537"/>
                  </a:lnTo>
                  <a:lnTo>
                    <a:pt x="13658" y="23480"/>
                  </a:lnTo>
                  <a:lnTo>
                    <a:pt x="19302" y="18176"/>
                  </a:lnTo>
                  <a:lnTo>
                    <a:pt x="27809" y="13349"/>
                  </a:lnTo>
                  <a:lnTo>
                    <a:pt x="38547" y="9573"/>
                  </a:lnTo>
                  <a:lnTo>
                    <a:pt x="48431" y="3281"/>
                  </a:lnTo>
                  <a:lnTo>
                    <a:pt x="58063" y="945"/>
                  </a:lnTo>
                  <a:lnTo>
                    <a:pt x="75305" y="0"/>
                  </a:lnTo>
                  <a:lnTo>
                    <a:pt x="76981" y="2105"/>
                  </a:lnTo>
                  <a:lnTo>
                    <a:pt x="79671" y="17867"/>
                  </a:lnTo>
                  <a:lnTo>
                    <a:pt x="80294" y="51283"/>
                  </a:lnTo>
                  <a:lnTo>
                    <a:pt x="77494" y="62635"/>
                  </a:lnTo>
                  <a:lnTo>
                    <a:pt x="58211" y="95697"/>
                  </a:lnTo>
                  <a:lnTo>
                    <a:pt x="41323" y="111583"/>
                  </a:lnTo>
                  <a:lnTo>
                    <a:pt x="14414" y="130255"/>
                  </a:lnTo>
                  <a:lnTo>
                    <a:pt x="0" y="132910"/>
                  </a:lnTo>
                  <a:lnTo>
                    <a:pt x="319" y="133044"/>
                  </a:lnTo>
                  <a:lnTo>
                    <a:pt x="8436" y="133259"/>
                  </a:lnTo>
                  <a:lnTo>
                    <a:pt x="53451" y="124666"/>
                  </a:lnTo>
                  <a:lnTo>
                    <a:pt x="95965" y="123864"/>
                  </a:lnTo>
                  <a:lnTo>
                    <a:pt x="137483" y="12378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08" name="SMARTInkShape-1983">
            <a:extLst>
              <a:ext uri="{FF2B5EF4-FFF2-40B4-BE49-F238E27FC236}">
                <a16:creationId xmlns:a16="http://schemas.microsoft.com/office/drawing/2014/main" id="{08948285-3C33-800C-B83B-6073E9F18899}"/>
              </a:ext>
            </a:extLst>
          </p:cNvPr>
          <p:cNvSpPr/>
          <p:nvPr>
            <p:custDataLst>
              <p:tags r:id="rId4"/>
            </p:custDataLst>
          </p:nvPr>
        </p:nvSpPr>
        <p:spPr>
          <a:xfrm>
            <a:off x="2690087" y="4714875"/>
            <a:ext cx="176939" cy="1"/>
          </a:xfrm>
          <a:custGeom>
            <a:avLst/>
            <a:gdLst/>
            <a:ahLst/>
            <a:cxnLst/>
            <a:rect l="0" t="0" r="0" b="0"/>
            <a:pathLst>
              <a:path w="176939" h="1">
                <a:moveTo>
                  <a:pt x="5488" y="0"/>
                </a:moveTo>
                <a:lnTo>
                  <a:pt x="5488" y="0"/>
                </a:lnTo>
                <a:lnTo>
                  <a:pt x="0" y="0"/>
                </a:lnTo>
                <a:lnTo>
                  <a:pt x="46783" y="0"/>
                </a:lnTo>
                <a:lnTo>
                  <a:pt x="92432" y="0"/>
                </a:lnTo>
                <a:lnTo>
                  <a:pt x="136908" y="0"/>
                </a:lnTo>
                <a:lnTo>
                  <a:pt x="17693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15" name="SMARTInkShape-Group500">
            <a:extLst>
              <a:ext uri="{FF2B5EF4-FFF2-40B4-BE49-F238E27FC236}">
                <a16:creationId xmlns:a16="http://schemas.microsoft.com/office/drawing/2014/main" id="{18836D8D-BEA6-FF10-D173-98C3259E8A95}"/>
              </a:ext>
            </a:extLst>
          </p:cNvPr>
          <p:cNvGrpSpPr/>
          <p:nvPr/>
        </p:nvGrpSpPr>
        <p:grpSpPr>
          <a:xfrm>
            <a:off x="1285875" y="4591050"/>
            <a:ext cx="1133476" cy="323432"/>
            <a:chOff x="1285875" y="4591050"/>
            <a:chExt cx="1133476" cy="323432"/>
          </a:xfrm>
        </p:grpSpPr>
        <p:sp>
          <p:nvSpPr>
            <p:cNvPr id="1309" name="SMARTInkShape-1984">
              <a:extLst>
                <a:ext uri="{FF2B5EF4-FFF2-40B4-BE49-F238E27FC236}">
                  <a16:creationId xmlns:a16="http://schemas.microsoft.com/office/drawing/2014/main" id="{9B3D81C3-08E0-9040-4F3C-B95D2FC47A24}"/>
                </a:ext>
              </a:extLst>
            </p:cNvPr>
            <p:cNvSpPr/>
            <p:nvPr>
              <p:custDataLst>
                <p:tags r:id="rId80"/>
              </p:custDataLst>
            </p:nvPr>
          </p:nvSpPr>
          <p:spPr>
            <a:xfrm>
              <a:off x="2333625" y="4610217"/>
              <a:ext cx="85726" cy="168571"/>
            </a:xfrm>
            <a:custGeom>
              <a:avLst/>
              <a:gdLst/>
              <a:ahLst/>
              <a:cxnLst/>
              <a:rect l="0" t="0" r="0" b="0"/>
              <a:pathLst>
                <a:path w="85726" h="168571">
                  <a:moveTo>
                    <a:pt x="85725" y="9408"/>
                  </a:moveTo>
                  <a:lnTo>
                    <a:pt x="85725" y="9408"/>
                  </a:lnTo>
                  <a:lnTo>
                    <a:pt x="85725" y="275"/>
                  </a:lnTo>
                  <a:lnTo>
                    <a:pt x="80669" y="0"/>
                  </a:lnTo>
                  <a:lnTo>
                    <a:pt x="79179" y="1019"/>
                  </a:lnTo>
                  <a:lnTo>
                    <a:pt x="78186" y="2757"/>
                  </a:lnTo>
                  <a:lnTo>
                    <a:pt x="77524" y="4974"/>
                  </a:lnTo>
                  <a:lnTo>
                    <a:pt x="74966" y="6452"/>
                  </a:lnTo>
                  <a:lnTo>
                    <a:pt x="66479" y="8095"/>
                  </a:lnTo>
                  <a:lnTo>
                    <a:pt x="55652" y="17291"/>
                  </a:lnTo>
                  <a:lnTo>
                    <a:pt x="26261" y="58071"/>
                  </a:lnTo>
                  <a:lnTo>
                    <a:pt x="6881" y="104795"/>
                  </a:lnTo>
                  <a:lnTo>
                    <a:pt x="5880" y="118124"/>
                  </a:lnTo>
                  <a:lnTo>
                    <a:pt x="13862" y="145418"/>
                  </a:lnTo>
                  <a:lnTo>
                    <a:pt x="22389" y="157346"/>
                  </a:lnTo>
                  <a:lnTo>
                    <a:pt x="33234" y="165116"/>
                  </a:lnTo>
                  <a:lnTo>
                    <a:pt x="45109" y="168570"/>
                  </a:lnTo>
                  <a:lnTo>
                    <a:pt x="51240" y="167374"/>
                  </a:lnTo>
                  <a:lnTo>
                    <a:pt x="63695" y="160401"/>
                  </a:lnTo>
                  <a:lnTo>
                    <a:pt x="77551" y="144575"/>
                  </a:lnTo>
                  <a:lnTo>
                    <a:pt x="82092" y="132630"/>
                  </a:lnTo>
                  <a:lnTo>
                    <a:pt x="83303" y="126481"/>
                  </a:lnTo>
                  <a:lnTo>
                    <a:pt x="81827" y="116826"/>
                  </a:lnTo>
                  <a:lnTo>
                    <a:pt x="75045" y="105441"/>
                  </a:lnTo>
                  <a:lnTo>
                    <a:pt x="72255" y="102005"/>
                  </a:lnTo>
                  <a:lnTo>
                    <a:pt x="68278" y="100773"/>
                  </a:lnTo>
                  <a:lnTo>
                    <a:pt x="40650" y="103938"/>
                  </a:lnTo>
                  <a:lnTo>
                    <a:pt x="28297" y="109982"/>
                  </a:lnTo>
                  <a:lnTo>
                    <a:pt x="0" y="12370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0" name="SMARTInkShape-1985">
              <a:extLst>
                <a:ext uri="{FF2B5EF4-FFF2-40B4-BE49-F238E27FC236}">
                  <a16:creationId xmlns:a16="http://schemas.microsoft.com/office/drawing/2014/main" id="{01DC3108-0F81-2487-DF3E-D9A0408E6B40}"/>
                </a:ext>
              </a:extLst>
            </p:cNvPr>
            <p:cNvSpPr/>
            <p:nvPr>
              <p:custDataLst>
                <p:tags r:id="rId81"/>
              </p:custDataLst>
            </p:nvPr>
          </p:nvSpPr>
          <p:spPr>
            <a:xfrm>
              <a:off x="2210371" y="4614137"/>
              <a:ext cx="94645" cy="164822"/>
            </a:xfrm>
            <a:custGeom>
              <a:avLst/>
              <a:gdLst/>
              <a:ahLst/>
              <a:cxnLst/>
              <a:rect l="0" t="0" r="0" b="0"/>
              <a:pathLst>
                <a:path w="94645" h="164822">
                  <a:moveTo>
                    <a:pt x="85154" y="5488"/>
                  </a:moveTo>
                  <a:lnTo>
                    <a:pt x="85154" y="5488"/>
                  </a:lnTo>
                  <a:lnTo>
                    <a:pt x="94644" y="5488"/>
                  </a:lnTo>
                  <a:lnTo>
                    <a:pt x="89612" y="431"/>
                  </a:lnTo>
                  <a:lnTo>
                    <a:pt x="87068" y="0"/>
                  </a:lnTo>
                  <a:lnTo>
                    <a:pt x="84313" y="772"/>
                  </a:lnTo>
                  <a:lnTo>
                    <a:pt x="78430" y="3392"/>
                  </a:lnTo>
                  <a:lnTo>
                    <a:pt x="57823" y="10269"/>
                  </a:lnTo>
                  <a:lnTo>
                    <a:pt x="40132" y="23720"/>
                  </a:lnTo>
                  <a:lnTo>
                    <a:pt x="15811" y="67871"/>
                  </a:lnTo>
                  <a:lnTo>
                    <a:pt x="3763" y="101772"/>
                  </a:lnTo>
                  <a:lnTo>
                    <a:pt x="0" y="143442"/>
                  </a:lnTo>
                  <a:lnTo>
                    <a:pt x="1926" y="149315"/>
                  </a:lnTo>
                  <a:lnTo>
                    <a:pt x="9711" y="158664"/>
                  </a:lnTo>
                  <a:lnTo>
                    <a:pt x="20227" y="163524"/>
                  </a:lnTo>
                  <a:lnTo>
                    <a:pt x="25994" y="164821"/>
                  </a:lnTo>
                  <a:lnTo>
                    <a:pt x="31956" y="163568"/>
                  </a:lnTo>
                  <a:lnTo>
                    <a:pt x="44224" y="156532"/>
                  </a:lnTo>
                  <a:lnTo>
                    <a:pt x="53910" y="143527"/>
                  </a:lnTo>
                  <a:lnTo>
                    <a:pt x="71044" y="107705"/>
                  </a:lnTo>
                  <a:lnTo>
                    <a:pt x="73592" y="94662"/>
                  </a:lnTo>
                  <a:lnTo>
                    <a:pt x="71901" y="84632"/>
                  </a:lnTo>
                  <a:lnTo>
                    <a:pt x="69969" y="80476"/>
                  </a:lnTo>
                  <a:lnTo>
                    <a:pt x="67622" y="77705"/>
                  </a:lnTo>
                  <a:lnTo>
                    <a:pt x="62192" y="74626"/>
                  </a:lnTo>
                  <a:lnTo>
                    <a:pt x="28004" y="7216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1" name="SMARTInkShape-1986">
              <a:extLst>
                <a:ext uri="{FF2B5EF4-FFF2-40B4-BE49-F238E27FC236}">
                  <a16:creationId xmlns:a16="http://schemas.microsoft.com/office/drawing/2014/main" id="{3CC1BA5E-F371-C974-2823-488646D8F622}"/>
                </a:ext>
              </a:extLst>
            </p:cNvPr>
            <p:cNvSpPr/>
            <p:nvPr>
              <p:custDataLst>
                <p:tags r:id="rId82"/>
              </p:custDataLst>
            </p:nvPr>
          </p:nvSpPr>
          <p:spPr>
            <a:xfrm>
              <a:off x="2020807" y="4660346"/>
              <a:ext cx="90993" cy="127828"/>
            </a:xfrm>
            <a:custGeom>
              <a:avLst/>
              <a:gdLst/>
              <a:ahLst/>
              <a:cxnLst/>
              <a:rect l="0" t="0" r="0" b="0"/>
              <a:pathLst>
                <a:path w="90993" h="127828">
                  <a:moveTo>
                    <a:pt x="46118" y="35479"/>
                  </a:moveTo>
                  <a:lnTo>
                    <a:pt x="46118" y="35479"/>
                  </a:lnTo>
                  <a:lnTo>
                    <a:pt x="51175" y="35479"/>
                  </a:lnTo>
                  <a:lnTo>
                    <a:pt x="52664" y="34421"/>
                  </a:lnTo>
                  <a:lnTo>
                    <a:pt x="53657" y="32657"/>
                  </a:lnTo>
                  <a:lnTo>
                    <a:pt x="55381" y="25778"/>
                  </a:lnTo>
                  <a:lnTo>
                    <a:pt x="55633" y="16856"/>
                  </a:lnTo>
                  <a:lnTo>
                    <a:pt x="50583" y="11499"/>
                  </a:lnTo>
                  <a:lnTo>
                    <a:pt x="48037" y="11026"/>
                  </a:lnTo>
                  <a:lnTo>
                    <a:pt x="45281" y="11768"/>
                  </a:lnTo>
                  <a:lnTo>
                    <a:pt x="36345" y="17870"/>
                  </a:lnTo>
                  <a:lnTo>
                    <a:pt x="6152" y="46939"/>
                  </a:lnTo>
                  <a:lnTo>
                    <a:pt x="1897" y="53978"/>
                  </a:lnTo>
                  <a:lnTo>
                    <a:pt x="6" y="62751"/>
                  </a:lnTo>
                  <a:lnTo>
                    <a:pt x="0" y="85541"/>
                  </a:lnTo>
                  <a:lnTo>
                    <a:pt x="6230" y="110284"/>
                  </a:lnTo>
                  <a:lnTo>
                    <a:pt x="11810" y="120937"/>
                  </a:lnTo>
                  <a:lnTo>
                    <a:pt x="15837" y="124201"/>
                  </a:lnTo>
                  <a:lnTo>
                    <a:pt x="25957" y="127827"/>
                  </a:lnTo>
                  <a:lnTo>
                    <a:pt x="40333" y="123795"/>
                  </a:lnTo>
                  <a:lnTo>
                    <a:pt x="63454" y="109624"/>
                  </a:lnTo>
                  <a:lnTo>
                    <a:pt x="70375" y="103959"/>
                  </a:lnTo>
                  <a:lnTo>
                    <a:pt x="80888" y="86376"/>
                  </a:lnTo>
                  <a:lnTo>
                    <a:pt x="89934" y="55498"/>
                  </a:lnTo>
                  <a:lnTo>
                    <a:pt x="90992" y="36968"/>
                  </a:lnTo>
                  <a:lnTo>
                    <a:pt x="85637" y="15694"/>
                  </a:lnTo>
                  <a:lnTo>
                    <a:pt x="80263" y="6225"/>
                  </a:lnTo>
                  <a:lnTo>
                    <a:pt x="74346" y="1311"/>
                  </a:lnTo>
                  <a:lnTo>
                    <a:pt x="71287" y="0"/>
                  </a:lnTo>
                  <a:lnTo>
                    <a:pt x="68189" y="185"/>
                  </a:lnTo>
                  <a:lnTo>
                    <a:pt x="55643" y="690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2" name="SMARTInkShape-1987">
              <a:extLst>
                <a:ext uri="{FF2B5EF4-FFF2-40B4-BE49-F238E27FC236}">
                  <a16:creationId xmlns:a16="http://schemas.microsoft.com/office/drawing/2014/main" id="{3F621F2A-86AD-EAA7-D400-49C31F28B832}"/>
                </a:ext>
              </a:extLst>
            </p:cNvPr>
            <p:cNvSpPr/>
            <p:nvPr>
              <p:custDataLst>
                <p:tags r:id="rId83"/>
              </p:custDataLst>
            </p:nvPr>
          </p:nvSpPr>
          <p:spPr>
            <a:xfrm>
              <a:off x="1809750" y="4659094"/>
              <a:ext cx="152401" cy="141451"/>
            </a:xfrm>
            <a:custGeom>
              <a:avLst/>
              <a:gdLst/>
              <a:ahLst/>
              <a:cxnLst/>
              <a:rect l="0" t="0" r="0" b="0"/>
              <a:pathLst>
                <a:path w="152401" h="141451">
                  <a:moveTo>
                    <a:pt x="0" y="36731"/>
                  </a:moveTo>
                  <a:lnTo>
                    <a:pt x="0" y="36731"/>
                  </a:lnTo>
                  <a:lnTo>
                    <a:pt x="0" y="28530"/>
                  </a:lnTo>
                  <a:lnTo>
                    <a:pt x="13257" y="14065"/>
                  </a:lnTo>
                  <a:lnTo>
                    <a:pt x="19298" y="10782"/>
                  </a:lnTo>
                  <a:lnTo>
                    <a:pt x="31471" y="8934"/>
                  </a:lnTo>
                  <a:lnTo>
                    <a:pt x="42562" y="7443"/>
                  </a:lnTo>
                  <a:lnTo>
                    <a:pt x="73194" y="0"/>
                  </a:lnTo>
                  <a:lnTo>
                    <a:pt x="77371" y="603"/>
                  </a:lnTo>
                  <a:lnTo>
                    <a:pt x="80156" y="2062"/>
                  </a:lnTo>
                  <a:lnTo>
                    <a:pt x="89682" y="12008"/>
                  </a:lnTo>
                  <a:lnTo>
                    <a:pt x="92775" y="23627"/>
                  </a:lnTo>
                  <a:lnTo>
                    <a:pt x="93600" y="31170"/>
                  </a:lnTo>
                  <a:lnTo>
                    <a:pt x="88872" y="48018"/>
                  </a:lnTo>
                  <a:lnTo>
                    <a:pt x="74310" y="72530"/>
                  </a:lnTo>
                  <a:lnTo>
                    <a:pt x="37934" y="117446"/>
                  </a:lnTo>
                  <a:lnTo>
                    <a:pt x="98" y="141450"/>
                  </a:lnTo>
                  <a:lnTo>
                    <a:pt x="44837" y="136444"/>
                  </a:lnTo>
                  <a:lnTo>
                    <a:pt x="87344" y="132569"/>
                  </a:lnTo>
                  <a:lnTo>
                    <a:pt x="152400" y="13198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3" name="SMARTInkShape-1988">
              <a:extLst>
                <a:ext uri="{FF2B5EF4-FFF2-40B4-BE49-F238E27FC236}">
                  <a16:creationId xmlns:a16="http://schemas.microsoft.com/office/drawing/2014/main" id="{0E049CA5-3641-07D6-3ADA-628C08FFC75B}"/>
                </a:ext>
              </a:extLst>
            </p:cNvPr>
            <p:cNvSpPr/>
            <p:nvPr>
              <p:custDataLst>
                <p:tags r:id="rId84"/>
              </p:custDataLst>
            </p:nvPr>
          </p:nvSpPr>
          <p:spPr>
            <a:xfrm>
              <a:off x="1571625" y="4714885"/>
              <a:ext cx="142876" cy="9516"/>
            </a:xfrm>
            <a:custGeom>
              <a:avLst/>
              <a:gdLst/>
              <a:ahLst/>
              <a:cxnLst/>
              <a:rect l="0" t="0" r="0" b="0"/>
              <a:pathLst>
                <a:path w="142876" h="9516">
                  <a:moveTo>
                    <a:pt x="0" y="9515"/>
                  </a:moveTo>
                  <a:lnTo>
                    <a:pt x="0" y="9515"/>
                  </a:lnTo>
                  <a:lnTo>
                    <a:pt x="5057" y="9515"/>
                  </a:lnTo>
                  <a:lnTo>
                    <a:pt x="41757" y="873"/>
                  </a:lnTo>
                  <a:lnTo>
                    <a:pt x="88575" y="42"/>
                  </a:lnTo>
                  <a:lnTo>
                    <a:pt x="114275" y="0"/>
                  </a:lnTo>
                  <a:lnTo>
                    <a:pt x="122403" y="2817"/>
                  </a:lnTo>
                  <a:lnTo>
                    <a:pt x="129543" y="6538"/>
                  </a:lnTo>
                  <a:lnTo>
                    <a:pt x="142875" y="95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4" name="SMARTInkShape-1989">
              <a:extLst>
                <a:ext uri="{FF2B5EF4-FFF2-40B4-BE49-F238E27FC236}">
                  <a16:creationId xmlns:a16="http://schemas.microsoft.com/office/drawing/2014/main" id="{0C1D86C7-EC61-7DCF-AD33-114D35094BAA}"/>
                </a:ext>
              </a:extLst>
            </p:cNvPr>
            <p:cNvSpPr/>
            <p:nvPr>
              <p:custDataLst>
                <p:tags r:id="rId85"/>
              </p:custDataLst>
            </p:nvPr>
          </p:nvSpPr>
          <p:spPr>
            <a:xfrm>
              <a:off x="1285875" y="4591050"/>
              <a:ext cx="133351" cy="323432"/>
            </a:xfrm>
            <a:custGeom>
              <a:avLst/>
              <a:gdLst/>
              <a:ahLst/>
              <a:cxnLst/>
              <a:rect l="0" t="0" r="0" b="0"/>
              <a:pathLst>
                <a:path w="133351" h="323432">
                  <a:moveTo>
                    <a:pt x="95250" y="0"/>
                  </a:moveTo>
                  <a:lnTo>
                    <a:pt x="95250" y="0"/>
                  </a:lnTo>
                  <a:lnTo>
                    <a:pt x="104772" y="0"/>
                  </a:lnTo>
                  <a:lnTo>
                    <a:pt x="95054" y="1058"/>
                  </a:lnTo>
                  <a:lnTo>
                    <a:pt x="54376" y="8642"/>
                  </a:lnTo>
                  <a:lnTo>
                    <a:pt x="35044" y="8205"/>
                  </a:lnTo>
                  <a:lnTo>
                    <a:pt x="6" y="0"/>
                  </a:lnTo>
                  <a:lnTo>
                    <a:pt x="0" y="0"/>
                  </a:lnTo>
                  <a:lnTo>
                    <a:pt x="0" y="13257"/>
                  </a:lnTo>
                  <a:lnTo>
                    <a:pt x="2822" y="19298"/>
                  </a:lnTo>
                  <a:lnTo>
                    <a:pt x="5057" y="22390"/>
                  </a:lnTo>
                  <a:lnTo>
                    <a:pt x="9701" y="59887"/>
                  </a:lnTo>
                  <a:lnTo>
                    <a:pt x="15809" y="104175"/>
                  </a:lnTo>
                  <a:lnTo>
                    <a:pt x="18410" y="151536"/>
                  </a:lnTo>
                  <a:lnTo>
                    <a:pt x="18860" y="196947"/>
                  </a:lnTo>
                  <a:lnTo>
                    <a:pt x="16171" y="234391"/>
                  </a:lnTo>
                  <a:lnTo>
                    <a:pt x="10838" y="280544"/>
                  </a:lnTo>
                  <a:lnTo>
                    <a:pt x="1439" y="319072"/>
                  </a:lnTo>
                  <a:lnTo>
                    <a:pt x="2018" y="320665"/>
                  </a:lnTo>
                  <a:lnTo>
                    <a:pt x="3462" y="321727"/>
                  </a:lnTo>
                  <a:lnTo>
                    <a:pt x="10551" y="323221"/>
                  </a:lnTo>
                  <a:lnTo>
                    <a:pt x="13384" y="323431"/>
                  </a:lnTo>
                  <a:lnTo>
                    <a:pt x="57758" y="308637"/>
                  </a:lnTo>
                  <a:lnTo>
                    <a:pt x="104625" y="297487"/>
                  </a:lnTo>
                  <a:lnTo>
                    <a:pt x="133350" y="2952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18" name="SMARTInkShape-Group501">
            <a:extLst>
              <a:ext uri="{FF2B5EF4-FFF2-40B4-BE49-F238E27FC236}">
                <a16:creationId xmlns:a16="http://schemas.microsoft.com/office/drawing/2014/main" id="{F25D7175-AD97-A620-4CCE-ACC045540C49}"/>
              </a:ext>
            </a:extLst>
          </p:cNvPr>
          <p:cNvGrpSpPr/>
          <p:nvPr/>
        </p:nvGrpSpPr>
        <p:grpSpPr>
          <a:xfrm>
            <a:off x="723900" y="4752975"/>
            <a:ext cx="114301" cy="76201"/>
            <a:chOff x="723900" y="4752975"/>
            <a:chExt cx="114301" cy="76201"/>
          </a:xfrm>
        </p:grpSpPr>
        <p:sp>
          <p:nvSpPr>
            <p:cNvPr id="1316" name="SMARTInkShape-1990">
              <a:extLst>
                <a:ext uri="{FF2B5EF4-FFF2-40B4-BE49-F238E27FC236}">
                  <a16:creationId xmlns:a16="http://schemas.microsoft.com/office/drawing/2014/main" id="{F16108B3-D94C-F7F6-CA9B-FE0574061DC8}"/>
                </a:ext>
              </a:extLst>
            </p:cNvPr>
            <p:cNvSpPr/>
            <p:nvPr>
              <p:custDataLst>
                <p:tags r:id="rId78"/>
              </p:custDataLst>
            </p:nvPr>
          </p:nvSpPr>
          <p:spPr>
            <a:xfrm>
              <a:off x="723900" y="4819650"/>
              <a:ext cx="114301" cy="9526"/>
            </a:xfrm>
            <a:custGeom>
              <a:avLst/>
              <a:gdLst/>
              <a:ahLst/>
              <a:cxnLst/>
              <a:rect l="0" t="0" r="0" b="0"/>
              <a:pathLst>
                <a:path w="114301" h="9526">
                  <a:moveTo>
                    <a:pt x="0" y="0"/>
                  </a:moveTo>
                  <a:lnTo>
                    <a:pt x="0" y="0"/>
                  </a:lnTo>
                  <a:lnTo>
                    <a:pt x="8201" y="0"/>
                  </a:lnTo>
                  <a:lnTo>
                    <a:pt x="30073" y="7539"/>
                  </a:lnTo>
                  <a:lnTo>
                    <a:pt x="73113" y="9408"/>
                  </a:lnTo>
                  <a:lnTo>
                    <a:pt x="114300"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17" name="SMARTInkShape-1991">
              <a:extLst>
                <a:ext uri="{FF2B5EF4-FFF2-40B4-BE49-F238E27FC236}">
                  <a16:creationId xmlns:a16="http://schemas.microsoft.com/office/drawing/2014/main" id="{1B1EB78D-031D-141C-DE4A-53904F050753}"/>
                </a:ext>
              </a:extLst>
            </p:cNvPr>
            <p:cNvSpPr/>
            <p:nvPr>
              <p:custDataLst>
                <p:tags r:id="rId79"/>
              </p:custDataLst>
            </p:nvPr>
          </p:nvSpPr>
          <p:spPr>
            <a:xfrm>
              <a:off x="727261" y="4752975"/>
              <a:ext cx="82365" cy="9526"/>
            </a:xfrm>
            <a:custGeom>
              <a:avLst/>
              <a:gdLst/>
              <a:ahLst/>
              <a:cxnLst/>
              <a:rect l="0" t="0" r="0" b="0"/>
              <a:pathLst>
                <a:path w="82365" h="9526">
                  <a:moveTo>
                    <a:pt x="6164" y="0"/>
                  </a:moveTo>
                  <a:lnTo>
                    <a:pt x="6164" y="0"/>
                  </a:lnTo>
                  <a:lnTo>
                    <a:pt x="1107" y="5057"/>
                  </a:lnTo>
                  <a:lnTo>
                    <a:pt x="676" y="6546"/>
                  </a:lnTo>
                  <a:lnTo>
                    <a:pt x="1447" y="7539"/>
                  </a:lnTo>
                  <a:lnTo>
                    <a:pt x="3019" y="8201"/>
                  </a:lnTo>
                  <a:lnTo>
                    <a:pt x="3009" y="8642"/>
                  </a:lnTo>
                  <a:lnTo>
                    <a:pt x="176" y="9133"/>
                  </a:lnTo>
                  <a:lnTo>
                    <a:pt x="55" y="8205"/>
                  </a:lnTo>
                  <a:lnTo>
                    <a:pt x="2743" y="4352"/>
                  </a:lnTo>
                  <a:lnTo>
                    <a:pt x="2825" y="3959"/>
                  </a:lnTo>
                  <a:lnTo>
                    <a:pt x="94" y="6346"/>
                  </a:lnTo>
                  <a:lnTo>
                    <a:pt x="0" y="7406"/>
                  </a:lnTo>
                  <a:lnTo>
                    <a:pt x="997" y="8112"/>
                  </a:lnTo>
                  <a:lnTo>
                    <a:pt x="6542" y="9339"/>
                  </a:lnTo>
                  <a:lnTo>
                    <a:pt x="19332" y="9501"/>
                  </a:lnTo>
                  <a:lnTo>
                    <a:pt x="56584" y="392"/>
                  </a:lnTo>
                  <a:lnTo>
                    <a:pt x="82364"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21" name="SMARTInkShape-Group502">
            <a:extLst>
              <a:ext uri="{FF2B5EF4-FFF2-40B4-BE49-F238E27FC236}">
                <a16:creationId xmlns:a16="http://schemas.microsoft.com/office/drawing/2014/main" id="{2C2C5E58-0EA7-55E4-989B-C0A708E09C4D}"/>
              </a:ext>
            </a:extLst>
          </p:cNvPr>
          <p:cNvGrpSpPr/>
          <p:nvPr/>
        </p:nvGrpSpPr>
        <p:grpSpPr>
          <a:xfrm>
            <a:off x="190500" y="4686300"/>
            <a:ext cx="273986" cy="207510"/>
            <a:chOff x="190500" y="4686300"/>
            <a:chExt cx="273986" cy="207510"/>
          </a:xfrm>
        </p:grpSpPr>
        <p:sp>
          <p:nvSpPr>
            <p:cNvPr id="1319" name="SMARTInkShape-1992">
              <a:extLst>
                <a:ext uri="{FF2B5EF4-FFF2-40B4-BE49-F238E27FC236}">
                  <a16:creationId xmlns:a16="http://schemas.microsoft.com/office/drawing/2014/main" id="{B52F2C91-CF52-DAA2-4136-22E7124035A9}"/>
                </a:ext>
              </a:extLst>
            </p:cNvPr>
            <p:cNvSpPr/>
            <p:nvPr>
              <p:custDataLst>
                <p:tags r:id="rId76"/>
              </p:custDataLst>
            </p:nvPr>
          </p:nvSpPr>
          <p:spPr>
            <a:xfrm>
              <a:off x="381983" y="4714875"/>
              <a:ext cx="82503" cy="178935"/>
            </a:xfrm>
            <a:custGeom>
              <a:avLst/>
              <a:gdLst/>
              <a:ahLst/>
              <a:cxnLst/>
              <a:rect l="0" t="0" r="0" b="0"/>
              <a:pathLst>
                <a:path w="82503" h="178935">
                  <a:moveTo>
                    <a:pt x="56167" y="114300"/>
                  </a:moveTo>
                  <a:lnTo>
                    <a:pt x="56167" y="114300"/>
                  </a:lnTo>
                  <a:lnTo>
                    <a:pt x="64368" y="114300"/>
                  </a:lnTo>
                  <a:lnTo>
                    <a:pt x="64809" y="113242"/>
                  </a:lnTo>
                  <a:lnTo>
                    <a:pt x="65658" y="100111"/>
                  </a:lnTo>
                  <a:lnTo>
                    <a:pt x="64611" y="98490"/>
                  </a:lnTo>
                  <a:lnTo>
                    <a:pt x="62854" y="97411"/>
                  </a:lnTo>
                  <a:lnTo>
                    <a:pt x="55326" y="95890"/>
                  </a:lnTo>
                  <a:lnTo>
                    <a:pt x="38244" y="95377"/>
                  </a:lnTo>
                  <a:lnTo>
                    <a:pt x="29504" y="98129"/>
                  </a:lnTo>
                  <a:lnTo>
                    <a:pt x="10213" y="113575"/>
                  </a:lnTo>
                  <a:lnTo>
                    <a:pt x="3993" y="124914"/>
                  </a:lnTo>
                  <a:lnTo>
                    <a:pt x="0" y="149440"/>
                  </a:lnTo>
                  <a:lnTo>
                    <a:pt x="2276" y="159198"/>
                  </a:lnTo>
                  <a:lnTo>
                    <a:pt x="4365" y="163283"/>
                  </a:lnTo>
                  <a:lnTo>
                    <a:pt x="12330" y="170642"/>
                  </a:lnTo>
                  <a:lnTo>
                    <a:pt x="22926" y="176382"/>
                  </a:lnTo>
                  <a:lnTo>
                    <a:pt x="34690" y="178934"/>
                  </a:lnTo>
                  <a:lnTo>
                    <a:pt x="44152" y="177245"/>
                  </a:lnTo>
                  <a:lnTo>
                    <a:pt x="48157" y="175314"/>
                  </a:lnTo>
                  <a:lnTo>
                    <a:pt x="55429" y="167523"/>
                  </a:lnTo>
                  <a:lnTo>
                    <a:pt x="68721" y="140218"/>
                  </a:lnTo>
                  <a:lnTo>
                    <a:pt x="77184" y="96794"/>
                  </a:lnTo>
                  <a:lnTo>
                    <a:pt x="82502" y="57607"/>
                  </a:lnTo>
                  <a:lnTo>
                    <a:pt x="81256" y="24830"/>
                  </a:lnTo>
                  <a:lnTo>
                    <a:pt x="7521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0" name="SMARTInkShape-1993">
              <a:extLst>
                <a:ext uri="{FF2B5EF4-FFF2-40B4-BE49-F238E27FC236}">
                  <a16:creationId xmlns:a16="http://schemas.microsoft.com/office/drawing/2014/main" id="{988FD9E1-65A1-46E7-6EC0-B57D99FC85F8}"/>
                </a:ext>
              </a:extLst>
            </p:cNvPr>
            <p:cNvSpPr/>
            <p:nvPr>
              <p:custDataLst>
                <p:tags r:id="rId77"/>
              </p:custDataLst>
            </p:nvPr>
          </p:nvSpPr>
          <p:spPr>
            <a:xfrm>
              <a:off x="190500" y="4686300"/>
              <a:ext cx="158574" cy="159918"/>
            </a:xfrm>
            <a:custGeom>
              <a:avLst/>
              <a:gdLst/>
              <a:ahLst/>
              <a:cxnLst/>
              <a:rect l="0" t="0" r="0" b="0"/>
              <a:pathLst>
                <a:path w="158574" h="159918">
                  <a:moveTo>
                    <a:pt x="123825" y="9525"/>
                  </a:moveTo>
                  <a:lnTo>
                    <a:pt x="123825" y="9525"/>
                  </a:lnTo>
                  <a:lnTo>
                    <a:pt x="133349" y="9525"/>
                  </a:lnTo>
                  <a:lnTo>
                    <a:pt x="133350" y="4468"/>
                  </a:lnTo>
                  <a:lnTo>
                    <a:pt x="134408" y="2979"/>
                  </a:lnTo>
                  <a:lnTo>
                    <a:pt x="136172" y="1986"/>
                  </a:lnTo>
                  <a:lnTo>
                    <a:pt x="142872" y="0"/>
                  </a:lnTo>
                  <a:lnTo>
                    <a:pt x="142875" y="0"/>
                  </a:lnTo>
                  <a:lnTo>
                    <a:pt x="97055" y="0"/>
                  </a:lnTo>
                  <a:lnTo>
                    <a:pt x="93278" y="0"/>
                  </a:lnTo>
                  <a:lnTo>
                    <a:pt x="86260" y="2822"/>
                  </a:lnTo>
                  <a:lnTo>
                    <a:pt x="82907" y="5057"/>
                  </a:lnTo>
                  <a:lnTo>
                    <a:pt x="59183" y="11759"/>
                  </a:lnTo>
                  <a:lnTo>
                    <a:pt x="38278" y="25949"/>
                  </a:lnTo>
                  <a:lnTo>
                    <a:pt x="31829" y="28466"/>
                  </a:lnTo>
                  <a:lnTo>
                    <a:pt x="22248" y="34775"/>
                  </a:lnTo>
                  <a:lnTo>
                    <a:pt x="15885" y="36623"/>
                  </a:lnTo>
                  <a:lnTo>
                    <a:pt x="13765" y="38173"/>
                  </a:lnTo>
                  <a:lnTo>
                    <a:pt x="12352" y="40266"/>
                  </a:lnTo>
                  <a:lnTo>
                    <a:pt x="11409" y="42719"/>
                  </a:lnTo>
                  <a:lnTo>
                    <a:pt x="9723" y="44354"/>
                  </a:lnTo>
                  <a:lnTo>
                    <a:pt x="5027" y="46172"/>
                  </a:lnTo>
                  <a:lnTo>
                    <a:pt x="3351" y="47715"/>
                  </a:lnTo>
                  <a:lnTo>
                    <a:pt x="441" y="55699"/>
                  </a:lnTo>
                  <a:lnTo>
                    <a:pt x="1353" y="56183"/>
                  </a:lnTo>
                  <a:lnTo>
                    <a:pt x="10785" y="58124"/>
                  </a:lnTo>
                  <a:lnTo>
                    <a:pt x="24480" y="63671"/>
                  </a:lnTo>
                  <a:lnTo>
                    <a:pt x="52919" y="67470"/>
                  </a:lnTo>
                  <a:lnTo>
                    <a:pt x="64245" y="73143"/>
                  </a:lnTo>
                  <a:lnTo>
                    <a:pt x="91165" y="76989"/>
                  </a:lnTo>
                  <a:lnTo>
                    <a:pt x="124137" y="93482"/>
                  </a:lnTo>
                  <a:lnTo>
                    <a:pt x="154183" y="120856"/>
                  </a:lnTo>
                  <a:lnTo>
                    <a:pt x="158484" y="131678"/>
                  </a:lnTo>
                  <a:lnTo>
                    <a:pt x="158573" y="136468"/>
                  </a:lnTo>
                  <a:lnTo>
                    <a:pt x="155849" y="144614"/>
                  </a:lnTo>
                  <a:lnTo>
                    <a:pt x="148288" y="151762"/>
                  </a:lnTo>
                  <a:lnTo>
                    <a:pt x="137873" y="157408"/>
                  </a:lnTo>
                  <a:lnTo>
                    <a:pt x="126188" y="159917"/>
                  </a:lnTo>
                  <a:lnTo>
                    <a:pt x="79348" y="152107"/>
                  </a:lnTo>
                  <a:lnTo>
                    <a:pt x="37260" y="144300"/>
                  </a:lnTo>
                  <a:lnTo>
                    <a:pt x="0"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45" name="SMARTInkShape-Group503">
            <a:extLst>
              <a:ext uri="{FF2B5EF4-FFF2-40B4-BE49-F238E27FC236}">
                <a16:creationId xmlns:a16="http://schemas.microsoft.com/office/drawing/2014/main" id="{0F52CA92-2AAD-4F8C-4AF7-7A42EB3F9FEA}"/>
              </a:ext>
            </a:extLst>
          </p:cNvPr>
          <p:cNvGrpSpPr/>
          <p:nvPr/>
        </p:nvGrpSpPr>
        <p:grpSpPr>
          <a:xfrm>
            <a:off x="4791075" y="4400550"/>
            <a:ext cx="3800360" cy="400051"/>
            <a:chOff x="4791075" y="4400550"/>
            <a:chExt cx="3800360" cy="400051"/>
          </a:xfrm>
        </p:grpSpPr>
        <p:sp>
          <p:nvSpPr>
            <p:cNvPr id="1322" name="SMARTInkShape-1994">
              <a:extLst>
                <a:ext uri="{FF2B5EF4-FFF2-40B4-BE49-F238E27FC236}">
                  <a16:creationId xmlns:a16="http://schemas.microsoft.com/office/drawing/2014/main" id="{16C96A22-309B-6DF4-6356-702A761FACAF}"/>
                </a:ext>
              </a:extLst>
            </p:cNvPr>
            <p:cNvSpPr/>
            <p:nvPr>
              <p:custDataLst>
                <p:tags r:id="rId53"/>
              </p:custDataLst>
            </p:nvPr>
          </p:nvSpPr>
          <p:spPr>
            <a:xfrm>
              <a:off x="7536108" y="4610134"/>
              <a:ext cx="26743" cy="114267"/>
            </a:xfrm>
            <a:custGeom>
              <a:avLst/>
              <a:gdLst/>
              <a:ahLst/>
              <a:cxnLst/>
              <a:rect l="0" t="0" r="0" b="0"/>
              <a:pathLst>
                <a:path w="26743" h="114267">
                  <a:moveTo>
                    <a:pt x="26742" y="9491"/>
                  </a:moveTo>
                  <a:lnTo>
                    <a:pt x="26742" y="9491"/>
                  </a:lnTo>
                  <a:lnTo>
                    <a:pt x="26742" y="0"/>
                  </a:lnTo>
                  <a:lnTo>
                    <a:pt x="25684" y="15182"/>
                  </a:lnTo>
                  <a:lnTo>
                    <a:pt x="10496" y="58591"/>
                  </a:lnTo>
                  <a:lnTo>
                    <a:pt x="0" y="94822"/>
                  </a:lnTo>
                  <a:lnTo>
                    <a:pt x="447" y="99187"/>
                  </a:lnTo>
                  <a:lnTo>
                    <a:pt x="7692" y="11426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3" name="SMARTInkShape-1995">
              <a:extLst>
                <a:ext uri="{FF2B5EF4-FFF2-40B4-BE49-F238E27FC236}">
                  <a16:creationId xmlns:a16="http://schemas.microsoft.com/office/drawing/2014/main" id="{07289AF8-07D5-70D7-F9D5-28C869E3C172}"/>
                </a:ext>
              </a:extLst>
            </p:cNvPr>
            <p:cNvSpPr/>
            <p:nvPr>
              <p:custDataLst>
                <p:tags r:id="rId54"/>
              </p:custDataLst>
            </p:nvPr>
          </p:nvSpPr>
          <p:spPr>
            <a:xfrm>
              <a:off x="7362825" y="4667250"/>
              <a:ext cx="114301" cy="1"/>
            </a:xfrm>
            <a:custGeom>
              <a:avLst/>
              <a:gdLst/>
              <a:ahLst/>
              <a:cxnLst/>
              <a:rect l="0" t="0" r="0" b="0"/>
              <a:pathLst>
                <a:path w="114301" h="1">
                  <a:moveTo>
                    <a:pt x="0" y="0"/>
                  </a:moveTo>
                  <a:lnTo>
                    <a:pt x="0" y="0"/>
                  </a:lnTo>
                  <a:lnTo>
                    <a:pt x="41418" y="0"/>
                  </a:lnTo>
                  <a:lnTo>
                    <a:pt x="88567" y="0"/>
                  </a:lnTo>
                  <a:lnTo>
                    <a:pt x="11430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4" name="SMARTInkShape-1996">
              <a:extLst>
                <a:ext uri="{FF2B5EF4-FFF2-40B4-BE49-F238E27FC236}">
                  <a16:creationId xmlns:a16="http://schemas.microsoft.com/office/drawing/2014/main" id="{2634D64F-317E-C2CF-FFA2-1400FB03BEA8}"/>
                </a:ext>
              </a:extLst>
            </p:cNvPr>
            <p:cNvSpPr/>
            <p:nvPr>
              <p:custDataLst>
                <p:tags r:id="rId55"/>
              </p:custDataLst>
            </p:nvPr>
          </p:nvSpPr>
          <p:spPr>
            <a:xfrm>
              <a:off x="7221230" y="4486285"/>
              <a:ext cx="141586" cy="314316"/>
            </a:xfrm>
            <a:custGeom>
              <a:avLst/>
              <a:gdLst/>
              <a:ahLst/>
              <a:cxnLst/>
              <a:rect l="0" t="0" r="0" b="0"/>
              <a:pathLst>
                <a:path w="141586" h="314316">
                  <a:moveTo>
                    <a:pt x="132070" y="9515"/>
                  </a:moveTo>
                  <a:lnTo>
                    <a:pt x="132070" y="9515"/>
                  </a:lnTo>
                  <a:lnTo>
                    <a:pt x="141585" y="0"/>
                  </a:lnTo>
                  <a:lnTo>
                    <a:pt x="136536" y="5050"/>
                  </a:lnTo>
                  <a:lnTo>
                    <a:pt x="97742" y="26559"/>
                  </a:lnTo>
                  <a:lnTo>
                    <a:pt x="58542" y="66919"/>
                  </a:lnTo>
                  <a:lnTo>
                    <a:pt x="29516" y="112326"/>
                  </a:lnTo>
                  <a:lnTo>
                    <a:pt x="8440" y="159757"/>
                  </a:lnTo>
                  <a:lnTo>
                    <a:pt x="3040" y="176831"/>
                  </a:lnTo>
                  <a:lnTo>
                    <a:pt x="0" y="214078"/>
                  </a:lnTo>
                  <a:lnTo>
                    <a:pt x="1215" y="246162"/>
                  </a:lnTo>
                  <a:lnTo>
                    <a:pt x="17096" y="290510"/>
                  </a:lnTo>
                  <a:lnTo>
                    <a:pt x="22057" y="302323"/>
                  </a:lnTo>
                  <a:lnTo>
                    <a:pt x="27789" y="308985"/>
                  </a:lnTo>
                  <a:lnTo>
                    <a:pt x="33864" y="311947"/>
                  </a:lnTo>
                  <a:lnTo>
                    <a:pt x="46345" y="31431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5" name="SMARTInkShape-1997">
              <a:extLst>
                <a:ext uri="{FF2B5EF4-FFF2-40B4-BE49-F238E27FC236}">
                  <a16:creationId xmlns:a16="http://schemas.microsoft.com/office/drawing/2014/main" id="{64269D8F-F629-B7A5-A8D9-4F0E6070E09B}"/>
                </a:ext>
              </a:extLst>
            </p:cNvPr>
            <p:cNvSpPr/>
            <p:nvPr>
              <p:custDataLst>
                <p:tags r:id="rId56"/>
              </p:custDataLst>
            </p:nvPr>
          </p:nvSpPr>
          <p:spPr>
            <a:xfrm>
              <a:off x="7629525" y="4582071"/>
              <a:ext cx="142876" cy="123280"/>
            </a:xfrm>
            <a:custGeom>
              <a:avLst/>
              <a:gdLst/>
              <a:ahLst/>
              <a:cxnLst/>
              <a:rect l="0" t="0" r="0" b="0"/>
              <a:pathLst>
                <a:path w="142876" h="123280">
                  <a:moveTo>
                    <a:pt x="0" y="37554"/>
                  </a:moveTo>
                  <a:lnTo>
                    <a:pt x="0" y="37554"/>
                  </a:lnTo>
                  <a:lnTo>
                    <a:pt x="8201" y="29353"/>
                  </a:lnTo>
                  <a:lnTo>
                    <a:pt x="37709" y="8783"/>
                  </a:lnTo>
                  <a:lnTo>
                    <a:pt x="44276" y="3600"/>
                  </a:lnTo>
                  <a:lnTo>
                    <a:pt x="50722" y="1297"/>
                  </a:lnTo>
                  <a:lnTo>
                    <a:pt x="65358" y="0"/>
                  </a:lnTo>
                  <a:lnTo>
                    <a:pt x="74203" y="2519"/>
                  </a:lnTo>
                  <a:lnTo>
                    <a:pt x="81662" y="6108"/>
                  </a:lnTo>
                  <a:lnTo>
                    <a:pt x="88505" y="7703"/>
                  </a:lnTo>
                  <a:lnTo>
                    <a:pt x="90753" y="10245"/>
                  </a:lnTo>
                  <a:lnTo>
                    <a:pt x="93252" y="18714"/>
                  </a:lnTo>
                  <a:lnTo>
                    <a:pt x="94659" y="35382"/>
                  </a:lnTo>
                  <a:lnTo>
                    <a:pt x="92165" y="44702"/>
                  </a:lnTo>
                  <a:lnTo>
                    <a:pt x="65568" y="83821"/>
                  </a:lnTo>
                  <a:lnTo>
                    <a:pt x="47296" y="101004"/>
                  </a:lnTo>
                  <a:lnTo>
                    <a:pt x="19767" y="122665"/>
                  </a:lnTo>
                  <a:lnTo>
                    <a:pt x="24319" y="123097"/>
                  </a:lnTo>
                  <a:lnTo>
                    <a:pt x="67366" y="114626"/>
                  </a:lnTo>
                  <a:lnTo>
                    <a:pt x="89222" y="115071"/>
                  </a:lnTo>
                  <a:lnTo>
                    <a:pt x="142875" y="12327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6" name="SMARTInkShape-1998">
              <a:extLst>
                <a:ext uri="{FF2B5EF4-FFF2-40B4-BE49-F238E27FC236}">
                  <a16:creationId xmlns:a16="http://schemas.microsoft.com/office/drawing/2014/main" id="{DD54A64C-F1B4-B8BE-293F-9B98C0A3BF59}"/>
                </a:ext>
              </a:extLst>
            </p:cNvPr>
            <p:cNvSpPr/>
            <p:nvPr>
              <p:custDataLst>
                <p:tags r:id="rId57"/>
              </p:custDataLst>
            </p:nvPr>
          </p:nvSpPr>
          <p:spPr>
            <a:xfrm>
              <a:off x="7810897" y="4543425"/>
              <a:ext cx="104375" cy="161926"/>
            </a:xfrm>
            <a:custGeom>
              <a:avLst/>
              <a:gdLst/>
              <a:ahLst/>
              <a:cxnLst/>
              <a:rect l="0" t="0" r="0" b="0"/>
              <a:pathLst>
                <a:path w="104375" h="161926">
                  <a:moveTo>
                    <a:pt x="66278" y="19050"/>
                  </a:moveTo>
                  <a:lnTo>
                    <a:pt x="66278" y="19050"/>
                  </a:lnTo>
                  <a:lnTo>
                    <a:pt x="66278" y="0"/>
                  </a:lnTo>
                  <a:lnTo>
                    <a:pt x="61222" y="5057"/>
                  </a:lnTo>
                  <a:lnTo>
                    <a:pt x="58738" y="10361"/>
                  </a:lnTo>
                  <a:lnTo>
                    <a:pt x="58077" y="13257"/>
                  </a:lnTo>
                  <a:lnTo>
                    <a:pt x="52088" y="22390"/>
                  </a:lnTo>
                  <a:lnTo>
                    <a:pt x="46565" y="25826"/>
                  </a:lnTo>
                  <a:lnTo>
                    <a:pt x="43611" y="26743"/>
                  </a:lnTo>
                  <a:lnTo>
                    <a:pt x="37507" y="33405"/>
                  </a:lnTo>
                  <a:lnTo>
                    <a:pt x="34397" y="38145"/>
                  </a:lnTo>
                  <a:lnTo>
                    <a:pt x="22475" y="46234"/>
                  </a:lnTo>
                  <a:lnTo>
                    <a:pt x="9768" y="53356"/>
                  </a:lnTo>
                  <a:lnTo>
                    <a:pt x="942" y="64712"/>
                  </a:lnTo>
                  <a:lnTo>
                    <a:pt x="0" y="71150"/>
                  </a:lnTo>
                  <a:lnTo>
                    <a:pt x="926" y="72833"/>
                  </a:lnTo>
                  <a:lnTo>
                    <a:pt x="2601" y="73955"/>
                  </a:lnTo>
                  <a:lnTo>
                    <a:pt x="4777" y="74704"/>
                  </a:lnTo>
                  <a:lnTo>
                    <a:pt x="16931" y="82450"/>
                  </a:lnTo>
                  <a:lnTo>
                    <a:pt x="61970" y="85640"/>
                  </a:lnTo>
                  <a:lnTo>
                    <a:pt x="99624" y="85725"/>
                  </a:lnTo>
                  <a:lnTo>
                    <a:pt x="101208" y="84667"/>
                  </a:lnTo>
                  <a:lnTo>
                    <a:pt x="102266" y="82903"/>
                  </a:lnTo>
                  <a:lnTo>
                    <a:pt x="104368" y="76234"/>
                  </a:lnTo>
                  <a:lnTo>
                    <a:pt x="104374" y="81268"/>
                  </a:lnTo>
                  <a:lnTo>
                    <a:pt x="92618" y="124146"/>
                  </a:lnTo>
                  <a:lnTo>
                    <a:pt x="84665" y="140148"/>
                  </a:lnTo>
                  <a:lnTo>
                    <a:pt x="79742" y="148013"/>
                  </a:lnTo>
                  <a:lnTo>
                    <a:pt x="75803" y="1619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7" name="SMARTInkShape-1999">
              <a:extLst>
                <a:ext uri="{FF2B5EF4-FFF2-40B4-BE49-F238E27FC236}">
                  <a16:creationId xmlns:a16="http://schemas.microsoft.com/office/drawing/2014/main" id="{6290AA5E-D544-CA26-186D-42F5E515DE51}"/>
                </a:ext>
              </a:extLst>
            </p:cNvPr>
            <p:cNvSpPr/>
            <p:nvPr>
              <p:custDataLst>
                <p:tags r:id="rId58"/>
              </p:custDataLst>
            </p:nvPr>
          </p:nvSpPr>
          <p:spPr>
            <a:xfrm>
              <a:off x="7988737" y="4572117"/>
              <a:ext cx="114676" cy="128825"/>
            </a:xfrm>
            <a:custGeom>
              <a:avLst/>
              <a:gdLst/>
              <a:ahLst/>
              <a:cxnLst/>
              <a:rect l="0" t="0" r="0" b="0"/>
              <a:pathLst>
                <a:path w="114676" h="128825">
                  <a:moveTo>
                    <a:pt x="78938" y="9408"/>
                  </a:moveTo>
                  <a:lnTo>
                    <a:pt x="78938" y="9408"/>
                  </a:lnTo>
                  <a:lnTo>
                    <a:pt x="83994" y="4351"/>
                  </a:lnTo>
                  <a:lnTo>
                    <a:pt x="84426" y="2862"/>
                  </a:lnTo>
                  <a:lnTo>
                    <a:pt x="83655" y="1869"/>
                  </a:lnTo>
                  <a:lnTo>
                    <a:pt x="79869" y="275"/>
                  </a:lnTo>
                  <a:lnTo>
                    <a:pt x="74158" y="0"/>
                  </a:lnTo>
                  <a:lnTo>
                    <a:pt x="49654" y="7510"/>
                  </a:lnTo>
                  <a:lnTo>
                    <a:pt x="28881" y="22276"/>
                  </a:lnTo>
                  <a:lnTo>
                    <a:pt x="18834" y="31683"/>
                  </a:lnTo>
                  <a:lnTo>
                    <a:pt x="17701" y="34841"/>
                  </a:lnTo>
                  <a:lnTo>
                    <a:pt x="18005" y="38005"/>
                  </a:lnTo>
                  <a:lnTo>
                    <a:pt x="20668" y="47515"/>
                  </a:lnTo>
                  <a:lnTo>
                    <a:pt x="21041" y="50688"/>
                  </a:lnTo>
                  <a:lnTo>
                    <a:pt x="22348" y="52802"/>
                  </a:lnTo>
                  <a:lnTo>
                    <a:pt x="24278" y="54213"/>
                  </a:lnTo>
                  <a:lnTo>
                    <a:pt x="29244" y="56838"/>
                  </a:lnTo>
                  <a:lnTo>
                    <a:pt x="75510" y="91981"/>
                  </a:lnTo>
                  <a:lnTo>
                    <a:pt x="84155" y="101490"/>
                  </a:lnTo>
                  <a:lnTo>
                    <a:pt x="86548" y="107836"/>
                  </a:lnTo>
                  <a:lnTo>
                    <a:pt x="88295" y="121827"/>
                  </a:lnTo>
                  <a:lnTo>
                    <a:pt x="83357" y="128207"/>
                  </a:lnTo>
                  <a:lnTo>
                    <a:pt x="79767" y="128824"/>
                  </a:lnTo>
                  <a:lnTo>
                    <a:pt x="32976" y="121278"/>
                  </a:lnTo>
                  <a:lnTo>
                    <a:pt x="15578" y="113463"/>
                  </a:lnTo>
                  <a:lnTo>
                    <a:pt x="218" y="101342"/>
                  </a:lnTo>
                  <a:lnTo>
                    <a:pt x="0" y="98213"/>
                  </a:lnTo>
                  <a:lnTo>
                    <a:pt x="1971" y="95070"/>
                  </a:lnTo>
                  <a:lnTo>
                    <a:pt x="20629" y="79250"/>
                  </a:lnTo>
                  <a:lnTo>
                    <a:pt x="68031" y="61265"/>
                  </a:lnTo>
                  <a:lnTo>
                    <a:pt x="78677" y="58914"/>
                  </a:lnTo>
                  <a:lnTo>
                    <a:pt x="111721" y="38800"/>
                  </a:lnTo>
                  <a:lnTo>
                    <a:pt x="114675" y="33760"/>
                  </a:lnTo>
                  <a:lnTo>
                    <a:pt x="114404" y="30934"/>
                  </a:lnTo>
                  <a:lnTo>
                    <a:pt x="111281" y="24973"/>
                  </a:lnTo>
                  <a:lnTo>
                    <a:pt x="108966" y="22959"/>
                  </a:lnTo>
                  <a:lnTo>
                    <a:pt x="103573" y="20722"/>
                  </a:lnTo>
                  <a:lnTo>
                    <a:pt x="88463" y="1893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8" name="SMARTInkShape-2000">
              <a:extLst>
                <a:ext uri="{FF2B5EF4-FFF2-40B4-BE49-F238E27FC236}">
                  <a16:creationId xmlns:a16="http://schemas.microsoft.com/office/drawing/2014/main" id="{3640F31E-4529-AF8C-A846-8551F7163D6D}"/>
                </a:ext>
              </a:extLst>
            </p:cNvPr>
            <p:cNvSpPr/>
            <p:nvPr>
              <p:custDataLst>
                <p:tags r:id="rId59"/>
              </p:custDataLst>
            </p:nvPr>
          </p:nvSpPr>
          <p:spPr>
            <a:xfrm>
              <a:off x="8153400" y="4705350"/>
              <a:ext cx="9526" cy="9526"/>
            </a:xfrm>
            <a:custGeom>
              <a:avLst/>
              <a:gdLst/>
              <a:ahLst/>
              <a:cxnLst/>
              <a:rect l="0" t="0" r="0" b="0"/>
              <a:pathLst>
                <a:path w="9526" h="9526">
                  <a:moveTo>
                    <a:pt x="0" y="9525"/>
                  </a:moveTo>
                  <a:lnTo>
                    <a:pt x="0" y="9525"/>
                  </a:lnTo>
                  <a:lnTo>
                    <a:pt x="5056" y="9525"/>
                  </a:lnTo>
                  <a:lnTo>
                    <a:pt x="6547" y="8467"/>
                  </a:lnTo>
                  <a:lnTo>
                    <a:pt x="7540" y="6703"/>
                  </a:lnTo>
                  <a:lnTo>
                    <a:pt x="95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9" name="SMARTInkShape-2001">
              <a:extLst>
                <a:ext uri="{FF2B5EF4-FFF2-40B4-BE49-F238E27FC236}">
                  <a16:creationId xmlns:a16="http://schemas.microsoft.com/office/drawing/2014/main" id="{3052AA77-26F3-BF4E-BD97-C4D8EE2DD303}"/>
                </a:ext>
              </a:extLst>
            </p:cNvPr>
            <p:cNvSpPr/>
            <p:nvPr>
              <p:custDataLst>
                <p:tags r:id="rId60"/>
              </p:custDataLst>
            </p:nvPr>
          </p:nvSpPr>
          <p:spPr>
            <a:xfrm>
              <a:off x="8211110" y="4581952"/>
              <a:ext cx="123266" cy="132924"/>
            </a:xfrm>
            <a:custGeom>
              <a:avLst/>
              <a:gdLst/>
              <a:ahLst/>
              <a:cxnLst/>
              <a:rect l="0" t="0" r="0" b="0"/>
              <a:pathLst>
                <a:path w="123266" h="132924">
                  <a:moveTo>
                    <a:pt x="8965" y="18623"/>
                  </a:moveTo>
                  <a:lnTo>
                    <a:pt x="8965" y="18623"/>
                  </a:lnTo>
                  <a:lnTo>
                    <a:pt x="14021" y="18623"/>
                  </a:lnTo>
                  <a:lnTo>
                    <a:pt x="19326" y="15801"/>
                  </a:lnTo>
                  <a:lnTo>
                    <a:pt x="25211" y="12077"/>
                  </a:lnTo>
                  <a:lnTo>
                    <a:pt x="65534" y="213"/>
                  </a:lnTo>
                  <a:lnTo>
                    <a:pt x="68902" y="0"/>
                  </a:lnTo>
                  <a:lnTo>
                    <a:pt x="75468" y="2585"/>
                  </a:lnTo>
                  <a:lnTo>
                    <a:pt x="78700" y="4756"/>
                  </a:lnTo>
                  <a:lnTo>
                    <a:pt x="80854" y="7261"/>
                  </a:lnTo>
                  <a:lnTo>
                    <a:pt x="83250" y="12868"/>
                  </a:lnTo>
                  <a:lnTo>
                    <a:pt x="71739" y="57890"/>
                  </a:lnTo>
                  <a:lnTo>
                    <a:pt x="62725" y="75531"/>
                  </a:lnTo>
                  <a:lnTo>
                    <a:pt x="15429" y="117022"/>
                  </a:lnTo>
                  <a:lnTo>
                    <a:pt x="9015" y="120564"/>
                  </a:lnTo>
                  <a:lnTo>
                    <a:pt x="5824" y="121509"/>
                  </a:lnTo>
                  <a:lnTo>
                    <a:pt x="3696" y="123197"/>
                  </a:lnTo>
                  <a:lnTo>
                    <a:pt x="0" y="131433"/>
                  </a:lnTo>
                  <a:lnTo>
                    <a:pt x="13700" y="132629"/>
                  </a:lnTo>
                  <a:lnTo>
                    <a:pt x="58167" y="132906"/>
                  </a:lnTo>
                  <a:lnTo>
                    <a:pt x="105043" y="132923"/>
                  </a:lnTo>
                  <a:lnTo>
                    <a:pt x="123265" y="13292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0" name="SMARTInkShape-2002">
              <a:extLst>
                <a:ext uri="{FF2B5EF4-FFF2-40B4-BE49-F238E27FC236}">
                  <a16:creationId xmlns:a16="http://schemas.microsoft.com/office/drawing/2014/main" id="{E8D4736D-5640-D280-05FB-3ED1C46C78E9}"/>
                </a:ext>
              </a:extLst>
            </p:cNvPr>
            <p:cNvSpPr/>
            <p:nvPr>
              <p:custDataLst>
                <p:tags r:id="rId61"/>
              </p:custDataLst>
            </p:nvPr>
          </p:nvSpPr>
          <p:spPr>
            <a:xfrm>
              <a:off x="8343900" y="4495800"/>
              <a:ext cx="92593" cy="257176"/>
            </a:xfrm>
            <a:custGeom>
              <a:avLst/>
              <a:gdLst/>
              <a:ahLst/>
              <a:cxnLst/>
              <a:rect l="0" t="0" r="0" b="0"/>
              <a:pathLst>
                <a:path w="92593" h="257176">
                  <a:moveTo>
                    <a:pt x="9525" y="0"/>
                  </a:moveTo>
                  <a:lnTo>
                    <a:pt x="9525" y="0"/>
                  </a:lnTo>
                  <a:lnTo>
                    <a:pt x="18189" y="7604"/>
                  </a:lnTo>
                  <a:lnTo>
                    <a:pt x="27839" y="13257"/>
                  </a:lnTo>
                  <a:lnTo>
                    <a:pt x="36361" y="24942"/>
                  </a:lnTo>
                  <a:lnTo>
                    <a:pt x="49932" y="46549"/>
                  </a:lnTo>
                  <a:lnTo>
                    <a:pt x="83106" y="88453"/>
                  </a:lnTo>
                  <a:lnTo>
                    <a:pt x="89851" y="107046"/>
                  </a:lnTo>
                  <a:lnTo>
                    <a:pt x="92592" y="140255"/>
                  </a:lnTo>
                  <a:lnTo>
                    <a:pt x="86839" y="180042"/>
                  </a:lnTo>
                  <a:lnTo>
                    <a:pt x="75942" y="202571"/>
                  </a:lnTo>
                  <a:lnTo>
                    <a:pt x="62326" y="214562"/>
                  </a:lnTo>
                  <a:lnTo>
                    <a:pt x="46751" y="225535"/>
                  </a:lnTo>
                  <a:lnTo>
                    <a:pt x="22327" y="249985"/>
                  </a:lnTo>
                  <a:lnTo>
                    <a:pt x="14157" y="253979"/>
                  </a:lnTo>
                  <a:lnTo>
                    <a:pt x="0" y="2571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1" name="SMARTInkShape-2003">
              <a:extLst>
                <a:ext uri="{FF2B5EF4-FFF2-40B4-BE49-F238E27FC236}">
                  <a16:creationId xmlns:a16="http://schemas.microsoft.com/office/drawing/2014/main" id="{1312581A-4FE1-23DB-41BB-7D16824B9D3A}"/>
                </a:ext>
              </a:extLst>
            </p:cNvPr>
            <p:cNvSpPr/>
            <p:nvPr>
              <p:custDataLst>
                <p:tags r:id="rId62"/>
              </p:custDataLst>
            </p:nvPr>
          </p:nvSpPr>
          <p:spPr>
            <a:xfrm>
              <a:off x="8372475" y="4410075"/>
              <a:ext cx="218960" cy="361870"/>
            </a:xfrm>
            <a:custGeom>
              <a:avLst/>
              <a:gdLst/>
              <a:ahLst/>
              <a:cxnLst/>
              <a:rect l="0" t="0" r="0" b="0"/>
              <a:pathLst>
                <a:path w="218960" h="361870">
                  <a:moveTo>
                    <a:pt x="57150" y="0"/>
                  </a:moveTo>
                  <a:lnTo>
                    <a:pt x="57150" y="0"/>
                  </a:lnTo>
                  <a:lnTo>
                    <a:pt x="97854" y="0"/>
                  </a:lnTo>
                  <a:lnTo>
                    <a:pt x="140396" y="0"/>
                  </a:lnTo>
                  <a:lnTo>
                    <a:pt x="185473" y="0"/>
                  </a:lnTo>
                  <a:lnTo>
                    <a:pt x="214608" y="0"/>
                  </a:lnTo>
                  <a:lnTo>
                    <a:pt x="209810" y="0"/>
                  </a:lnTo>
                  <a:lnTo>
                    <a:pt x="209555" y="40704"/>
                  </a:lnTo>
                  <a:lnTo>
                    <a:pt x="209551" y="87690"/>
                  </a:lnTo>
                  <a:lnTo>
                    <a:pt x="209550" y="122842"/>
                  </a:lnTo>
                  <a:lnTo>
                    <a:pt x="209550" y="164455"/>
                  </a:lnTo>
                  <a:lnTo>
                    <a:pt x="209550" y="210300"/>
                  </a:lnTo>
                  <a:lnTo>
                    <a:pt x="209550" y="251753"/>
                  </a:lnTo>
                  <a:lnTo>
                    <a:pt x="209550" y="294204"/>
                  </a:lnTo>
                  <a:lnTo>
                    <a:pt x="218487" y="341774"/>
                  </a:lnTo>
                  <a:lnTo>
                    <a:pt x="218959" y="350321"/>
                  </a:lnTo>
                  <a:lnTo>
                    <a:pt x="213378" y="351490"/>
                  </a:lnTo>
                  <a:lnTo>
                    <a:pt x="171366" y="358847"/>
                  </a:lnTo>
                  <a:lnTo>
                    <a:pt x="135558" y="361031"/>
                  </a:lnTo>
                  <a:lnTo>
                    <a:pt x="97080" y="361678"/>
                  </a:lnTo>
                  <a:lnTo>
                    <a:pt x="55811" y="361869"/>
                  </a:lnTo>
                  <a:lnTo>
                    <a:pt x="28766" y="360868"/>
                  </a:lnTo>
                  <a:lnTo>
                    <a:pt x="0" y="3524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2" name="SMARTInkShape-2004">
              <a:extLst>
                <a:ext uri="{FF2B5EF4-FFF2-40B4-BE49-F238E27FC236}">
                  <a16:creationId xmlns:a16="http://schemas.microsoft.com/office/drawing/2014/main" id="{0D260305-2D65-5182-7B89-28FB32C0E002}"/>
                </a:ext>
              </a:extLst>
            </p:cNvPr>
            <p:cNvSpPr/>
            <p:nvPr>
              <p:custDataLst>
                <p:tags r:id="rId63"/>
              </p:custDataLst>
            </p:nvPr>
          </p:nvSpPr>
          <p:spPr>
            <a:xfrm>
              <a:off x="4841971" y="4629160"/>
              <a:ext cx="34830" cy="152391"/>
            </a:xfrm>
            <a:custGeom>
              <a:avLst/>
              <a:gdLst/>
              <a:ahLst/>
              <a:cxnLst/>
              <a:rect l="0" t="0" r="0" b="0"/>
              <a:pathLst>
                <a:path w="34830" h="152391">
                  <a:moveTo>
                    <a:pt x="34829" y="9515"/>
                  </a:moveTo>
                  <a:lnTo>
                    <a:pt x="34829" y="9515"/>
                  </a:lnTo>
                  <a:lnTo>
                    <a:pt x="34829" y="0"/>
                  </a:lnTo>
                  <a:lnTo>
                    <a:pt x="21572" y="31562"/>
                  </a:lnTo>
                  <a:lnTo>
                    <a:pt x="13720" y="78479"/>
                  </a:lnTo>
                  <a:lnTo>
                    <a:pt x="9573" y="90966"/>
                  </a:lnTo>
                  <a:lnTo>
                    <a:pt x="0" y="135722"/>
                  </a:lnTo>
                  <a:lnTo>
                    <a:pt x="6254" y="15239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3" name="SMARTInkShape-2005">
              <a:extLst>
                <a:ext uri="{FF2B5EF4-FFF2-40B4-BE49-F238E27FC236}">
                  <a16:creationId xmlns:a16="http://schemas.microsoft.com/office/drawing/2014/main" id="{69DA81E1-3206-3BE9-E216-4A6F6D259E0E}"/>
                </a:ext>
              </a:extLst>
            </p:cNvPr>
            <p:cNvSpPr/>
            <p:nvPr>
              <p:custDataLst>
                <p:tags r:id="rId64"/>
              </p:custDataLst>
            </p:nvPr>
          </p:nvSpPr>
          <p:spPr>
            <a:xfrm>
              <a:off x="4791075" y="4705350"/>
              <a:ext cx="161926" cy="9526"/>
            </a:xfrm>
            <a:custGeom>
              <a:avLst/>
              <a:gdLst/>
              <a:ahLst/>
              <a:cxnLst/>
              <a:rect l="0" t="0" r="0" b="0"/>
              <a:pathLst>
                <a:path w="161926" h="9526">
                  <a:moveTo>
                    <a:pt x="0" y="9525"/>
                  </a:moveTo>
                  <a:lnTo>
                    <a:pt x="0" y="9525"/>
                  </a:lnTo>
                  <a:lnTo>
                    <a:pt x="40704" y="9525"/>
                  </a:lnTo>
                  <a:lnTo>
                    <a:pt x="77772" y="9525"/>
                  </a:lnTo>
                  <a:lnTo>
                    <a:pt x="119118" y="9525"/>
                  </a:lnTo>
                  <a:lnTo>
                    <a:pt x="148295" y="9525"/>
                  </a:lnTo>
                  <a:lnTo>
                    <a:pt x="152838" y="8467"/>
                  </a:lnTo>
                  <a:lnTo>
                    <a:pt x="155868" y="6703"/>
                  </a:lnTo>
                  <a:lnTo>
                    <a:pt x="161925"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4" name="SMARTInkShape-2006">
              <a:extLst>
                <a:ext uri="{FF2B5EF4-FFF2-40B4-BE49-F238E27FC236}">
                  <a16:creationId xmlns:a16="http://schemas.microsoft.com/office/drawing/2014/main" id="{40284F00-0C2B-10CE-0FDF-31B05F98B3B8}"/>
                </a:ext>
              </a:extLst>
            </p:cNvPr>
            <p:cNvSpPr/>
            <p:nvPr>
              <p:custDataLst>
                <p:tags r:id="rId65"/>
              </p:custDataLst>
            </p:nvPr>
          </p:nvSpPr>
          <p:spPr>
            <a:xfrm>
              <a:off x="5191125" y="4763858"/>
              <a:ext cx="9526" cy="17693"/>
            </a:xfrm>
            <a:custGeom>
              <a:avLst/>
              <a:gdLst/>
              <a:ahLst/>
              <a:cxnLst/>
              <a:rect l="0" t="0" r="0" b="0"/>
              <a:pathLst>
                <a:path w="9526" h="17693">
                  <a:moveTo>
                    <a:pt x="0" y="17692"/>
                  </a:moveTo>
                  <a:lnTo>
                    <a:pt x="0" y="17692"/>
                  </a:lnTo>
                  <a:lnTo>
                    <a:pt x="0" y="0"/>
                  </a:lnTo>
                  <a:lnTo>
                    <a:pt x="0" y="4101"/>
                  </a:lnTo>
                  <a:lnTo>
                    <a:pt x="1058" y="5457"/>
                  </a:lnTo>
                  <a:lnTo>
                    <a:pt x="9525" y="816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5" name="SMARTInkShape-2007">
              <a:extLst>
                <a:ext uri="{FF2B5EF4-FFF2-40B4-BE49-F238E27FC236}">
                  <a16:creationId xmlns:a16="http://schemas.microsoft.com/office/drawing/2014/main" id="{E47EEBC0-FF82-9ADC-C37E-62BF0DAB9996}"/>
                </a:ext>
              </a:extLst>
            </p:cNvPr>
            <p:cNvSpPr/>
            <p:nvPr>
              <p:custDataLst>
                <p:tags r:id="rId66"/>
              </p:custDataLst>
            </p:nvPr>
          </p:nvSpPr>
          <p:spPr>
            <a:xfrm>
              <a:off x="5314950" y="4762500"/>
              <a:ext cx="19051" cy="9526"/>
            </a:xfrm>
            <a:custGeom>
              <a:avLst/>
              <a:gdLst/>
              <a:ahLst/>
              <a:cxnLst/>
              <a:rect l="0" t="0" r="0" b="0"/>
              <a:pathLst>
                <a:path w="19051" h="9526">
                  <a:moveTo>
                    <a:pt x="0" y="9525"/>
                  </a:moveTo>
                  <a:lnTo>
                    <a:pt x="0" y="9525"/>
                  </a:lnTo>
                  <a:lnTo>
                    <a:pt x="0" y="392"/>
                  </a:lnTo>
                  <a:lnTo>
                    <a:pt x="190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6" name="SMARTInkShape-2008">
              <a:extLst>
                <a:ext uri="{FF2B5EF4-FFF2-40B4-BE49-F238E27FC236}">
                  <a16:creationId xmlns:a16="http://schemas.microsoft.com/office/drawing/2014/main" id="{D36641E9-7F41-ED2D-4873-F7EAAAD5AA3E}"/>
                </a:ext>
              </a:extLst>
            </p:cNvPr>
            <p:cNvSpPr/>
            <p:nvPr>
              <p:custDataLst>
                <p:tags r:id="rId67"/>
              </p:custDataLst>
            </p:nvPr>
          </p:nvSpPr>
          <p:spPr>
            <a:xfrm>
              <a:off x="5457825" y="4762500"/>
              <a:ext cx="19051" cy="1"/>
            </a:xfrm>
            <a:custGeom>
              <a:avLst/>
              <a:gdLst/>
              <a:ahLst/>
              <a:cxnLst/>
              <a:rect l="0" t="0" r="0" b="0"/>
              <a:pathLst>
                <a:path w="19051" h="1">
                  <a:moveTo>
                    <a:pt x="0" y="0"/>
                  </a:moveTo>
                  <a:lnTo>
                    <a:pt x="0" y="0"/>
                  </a:lnTo>
                  <a:lnTo>
                    <a:pt x="190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7" name="SMARTInkShape-2009">
              <a:extLst>
                <a:ext uri="{FF2B5EF4-FFF2-40B4-BE49-F238E27FC236}">
                  <a16:creationId xmlns:a16="http://schemas.microsoft.com/office/drawing/2014/main" id="{14B68654-8506-FE5A-FB04-912608132AE5}"/>
                </a:ext>
              </a:extLst>
            </p:cNvPr>
            <p:cNvSpPr/>
            <p:nvPr>
              <p:custDataLst>
                <p:tags r:id="rId68"/>
              </p:custDataLst>
            </p:nvPr>
          </p:nvSpPr>
          <p:spPr>
            <a:xfrm>
              <a:off x="5638800" y="4697986"/>
              <a:ext cx="180976" cy="16890"/>
            </a:xfrm>
            <a:custGeom>
              <a:avLst/>
              <a:gdLst/>
              <a:ahLst/>
              <a:cxnLst/>
              <a:rect l="0" t="0" r="0" b="0"/>
              <a:pathLst>
                <a:path w="180976" h="16890">
                  <a:moveTo>
                    <a:pt x="0" y="16889"/>
                  </a:moveTo>
                  <a:lnTo>
                    <a:pt x="0" y="16889"/>
                  </a:lnTo>
                  <a:lnTo>
                    <a:pt x="5056" y="11832"/>
                  </a:lnTo>
                  <a:lnTo>
                    <a:pt x="13183" y="9350"/>
                  </a:lnTo>
                  <a:lnTo>
                    <a:pt x="58308" y="0"/>
                  </a:lnTo>
                  <a:lnTo>
                    <a:pt x="88890" y="1301"/>
                  </a:lnTo>
                  <a:lnTo>
                    <a:pt x="128946" y="6566"/>
                  </a:lnTo>
                  <a:lnTo>
                    <a:pt x="180975" y="73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8" name="SMARTInkShape-2010">
              <a:extLst>
                <a:ext uri="{FF2B5EF4-FFF2-40B4-BE49-F238E27FC236}">
                  <a16:creationId xmlns:a16="http://schemas.microsoft.com/office/drawing/2014/main" id="{31B64B52-36F1-7CE0-17C5-90B52D2FB903}"/>
                </a:ext>
              </a:extLst>
            </p:cNvPr>
            <p:cNvSpPr/>
            <p:nvPr>
              <p:custDataLst>
                <p:tags r:id="rId69"/>
              </p:custDataLst>
            </p:nvPr>
          </p:nvSpPr>
          <p:spPr>
            <a:xfrm>
              <a:off x="5890857" y="4400550"/>
              <a:ext cx="157519" cy="400051"/>
            </a:xfrm>
            <a:custGeom>
              <a:avLst/>
              <a:gdLst/>
              <a:ahLst/>
              <a:cxnLst/>
              <a:rect l="0" t="0" r="0" b="0"/>
              <a:pathLst>
                <a:path w="157519" h="400051">
                  <a:moveTo>
                    <a:pt x="147993" y="9525"/>
                  </a:moveTo>
                  <a:lnTo>
                    <a:pt x="147993" y="9525"/>
                  </a:lnTo>
                  <a:lnTo>
                    <a:pt x="157125" y="9525"/>
                  </a:lnTo>
                  <a:lnTo>
                    <a:pt x="115575" y="9525"/>
                  </a:lnTo>
                  <a:lnTo>
                    <a:pt x="79143" y="8467"/>
                  </a:lnTo>
                  <a:lnTo>
                    <a:pt x="52747" y="0"/>
                  </a:lnTo>
                  <a:lnTo>
                    <a:pt x="52745" y="0"/>
                  </a:lnTo>
                  <a:lnTo>
                    <a:pt x="52744" y="0"/>
                  </a:lnTo>
                  <a:lnTo>
                    <a:pt x="52743" y="33483"/>
                  </a:lnTo>
                  <a:lnTo>
                    <a:pt x="52743" y="80477"/>
                  </a:lnTo>
                  <a:lnTo>
                    <a:pt x="49921" y="113379"/>
                  </a:lnTo>
                  <a:lnTo>
                    <a:pt x="46198" y="145640"/>
                  </a:lnTo>
                  <a:lnTo>
                    <a:pt x="43042" y="191438"/>
                  </a:lnTo>
                  <a:lnTo>
                    <a:pt x="35875" y="227113"/>
                  </a:lnTo>
                  <a:lnTo>
                    <a:pt x="27050" y="264025"/>
                  </a:lnTo>
                  <a:lnTo>
                    <a:pt x="14585" y="308779"/>
                  </a:lnTo>
                  <a:lnTo>
                    <a:pt x="7923" y="334554"/>
                  </a:lnTo>
                  <a:lnTo>
                    <a:pt x="5306" y="350832"/>
                  </a:lnTo>
                  <a:lnTo>
                    <a:pt x="0" y="365945"/>
                  </a:lnTo>
                  <a:lnTo>
                    <a:pt x="4235" y="383865"/>
                  </a:lnTo>
                  <a:lnTo>
                    <a:pt x="5588" y="386085"/>
                  </a:lnTo>
                  <a:lnTo>
                    <a:pt x="7548" y="387565"/>
                  </a:lnTo>
                  <a:lnTo>
                    <a:pt x="13606" y="389209"/>
                  </a:lnTo>
                  <a:lnTo>
                    <a:pt x="61010" y="396956"/>
                  </a:lnTo>
                  <a:lnTo>
                    <a:pt x="100119" y="399439"/>
                  </a:lnTo>
                  <a:lnTo>
                    <a:pt x="157518" y="400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39" name="SMARTInkShape-2011">
              <a:extLst>
                <a:ext uri="{FF2B5EF4-FFF2-40B4-BE49-F238E27FC236}">
                  <a16:creationId xmlns:a16="http://schemas.microsoft.com/office/drawing/2014/main" id="{EA2F1CC7-A1FD-A236-3DA9-8CD823FDBF2C}"/>
                </a:ext>
              </a:extLst>
            </p:cNvPr>
            <p:cNvSpPr/>
            <p:nvPr>
              <p:custDataLst>
                <p:tags r:id="rId70"/>
              </p:custDataLst>
            </p:nvPr>
          </p:nvSpPr>
          <p:spPr>
            <a:xfrm>
              <a:off x="6052412" y="4667250"/>
              <a:ext cx="138839" cy="19051"/>
            </a:xfrm>
            <a:custGeom>
              <a:avLst/>
              <a:gdLst/>
              <a:ahLst/>
              <a:cxnLst/>
              <a:rect l="0" t="0" r="0" b="0"/>
              <a:pathLst>
                <a:path w="138839" h="19051">
                  <a:moveTo>
                    <a:pt x="5488" y="0"/>
                  </a:moveTo>
                  <a:lnTo>
                    <a:pt x="5488" y="0"/>
                  </a:lnTo>
                  <a:lnTo>
                    <a:pt x="432" y="0"/>
                  </a:lnTo>
                  <a:lnTo>
                    <a:pt x="0" y="1058"/>
                  </a:lnTo>
                  <a:lnTo>
                    <a:pt x="4557" y="8201"/>
                  </a:lnTo>
                  <a:lnTo>
                    <a:pt x="45531" y="9447"/>
                  </a:lnTo>
                  <a:lnTo>
                    <a:pt x="86413" y="9515"/>
                  </a:lnTo>
                  <a:lnTo>
                    <a:pt x="128819" y="9525"/>
                  </a:lnTo>
                  <a:lnTo>
                    <a:pt x="138838"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0" name="SMARTInkShape-2012">
              <a:extLst>
                <a:ext uri="{FF2B5EF4-FFF2-40B4-BE49-F238E27FC236}">
                  <a16:creationId xmlns:a16="http://schemas.microsoft.com/office/drawing/2014/main" id="{12259BFA-4449-F878-FBF2-7CF8B62DD409}"/>
                </a:ext>
              </a:extLst>
            </p:cNvPr>
            <p:cNvSpPr/>
            <p:nvPr>
              <p:custDataLst>
                <p:tags r:id="rId71"/>
              </p:custDataLst>
            </p:nvPr>
          </p:nvSpPr>
          <p:spPr>
            <a:xfrm>
              <a:off x="6277377" y="4581559"/>
              <a:ext cx="24059" cy="142842"/>
            </a:xfrm>
            <a:custGeom>
              <a:avLst/>
              <a:gdLst/>
              <a:ahLst/>
              <a:cxnLst/>
              <a:rect l="0" t="0" r="0" b="0"/>
              <a:pathLst>
                <a:path w="24059" h="142842">
                  <a:moveTo>
                    <a:pt x="9123" y="9491"/>
                  </a:moveTo>
                  <a:lnTo>
                    <a:pt x="9123" y="9491"/>
                  </a:lnTo>
                  <a:lnTo>
                    <a:pt x="18255" y="358"/>
                  </a:lnTo>
                  <a:lnTo>
                    <a:pt x="24058" y="44"/>
                  </a:lnTo>
                  <a:lnTo>
                    <a:pt x="21758" y="0"/>
                  </a:lnTo>
                  <a:lnTo>
                    <a:pt x="20722" y="2107"/>
                  </a:lnTo>
                  <a:lnTo>
                    <a:pt x="15947" y="41385"/>
                  </a:lnTo>
                  <a:lnTo>
                    <a:pt x="9723" y="85146"/>
                  </a:lnTo>
                  <a:lnTo>
                    <a:pt x="6478" y="107402"/>
                  </a:lnTo>
                  <a:lnTo>
                    <a:pt x="0" y="140000"/>
                  </a:lnTo>
                  <a:lnTo>
                    <a:pt x="925" y="140948"/>
                  </a:lnTo>
                  <a:lnTo>
                    <a:pt x="9123" y="14284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1" name="SMARTInkShape-2013">
              <a:extLst>
                <a:ext uri="{FF2B5EF4-FFF2-40B4-BE49-F238E27FC236}">
                  <a16:creationId xmlns:a16="http://schemas.microsoft.com/office/drawing/2014/main" id="{2BF6BDB4-8744-0A9D-D0F2-4729210ECB2F}"/>
                </a:ext>
              </a:extLst>
            </p:cNvPr>
            <p:cNvSpPr/>
            <p:nvPr>
              <p:custDataLst>
                <p:tags r:id="rId72"/>
              </p:custDataLst>
            </p:nvPr>
          </p:nvSpPr>
          <p:spPr>
            <a:xfrm>
              <a:off x="6372225" y="4581652"/>
              <a:ext cx="131030" cy="140833"/>
            </a:xfrm>
            <a:custGeom>
              <a:avLst/>
              <a:gdLst/>
              <a:ahLst/>
              <a:cxnLst/>
              <a:rect l="0" t="0" r="0" b="0"/>
              <a:pathLst>
                <a:path w="131030" h="140833">
                  <a:moveTo>
                    <a:pt x="9525" y="18923"/>
                  </a:moveTo>
                  <a:lnTo>
                    <a:pt x="9525" y="18923"/>
                  </a:lnTo>
                  <a:lnTo>
                    <a:pt x="9525" y="13866"/>
                  </a:lnTo>
                  <a:lnTo>
                    <a:pt x="10583" y="12377"/>
                  </a:lnTo>
                  <a:lnTo>
                    <a:pt x="12347" y="11384"/>
                  </a:lnTo>
                  <a:lnTo>
                    <a:pt x="14581" y="10722"/>
                  </a:lnTo>
                  <a:lnTo>
                    <a:pt x="26831" y="3113"/>
                  </a:lnTo>
                  <a:lnTo>
                    <a:pt x="65004" y="0"/>
                  </a:lnTo>
                  <a:lnTo>
                    <a:pt x="74046" y="2752"/>
                  </a:lnTo>
                  <a:lnTo>
                    <a:pt x="77939" y="4967"/>
                  </a:lnTo>
                  <a:lnTo>
                    <a:pt x="80535" y="7502"/>
                  </a:lnTo>
                  <a:lnTo>
                    <a:pt x="83418" y="13142"/>
                  </a:lnTo>
                  <a:lnTo>
                    <a:pt x="81878" y="21998"/>
                  </a:lnTo>
                  <a:lnTo>
                    <a:pt x="76607" y="32989"/>
                  </a:lnTo>
                  <a:lnTo>
                    <a:pt x="61739" y="50020"/>
                  </a:lnTo>
                  <a:lnTo>
                    <a:pt x="44988" y="61180"/>
                  </a:lnTo>
                  <a:lnTo>
                    <a:pt x="29278" y="66338"/>
                  </a:lnTo>
                  <a:lnTo>
                    <a:pt x="76530" y="69368"/>
                  </a:lnTo>
                  <a:lnTo>
                    <a:pt x="92526" y="76909"/>
                  </a:lnTo>
                  <a:lnTo>
                    <a:pt x="117313" y="93117"/>
                  </a:lnTo>
                  <a:lnTo>
                    <a:pt x="128127" y="108052"/>
                  </a:lnTo>
                  <a:lnTo>
                    <a:pt x="131029" y="116038"/>
                  </a:lnTo>
                  <a:lnTo>
                    <a:pt x="129686" y="119650"/>
                  </a:lnTo>
                  <a:lnTo>
                    <a:pt x="122549" y="126485"/>
                  </a:lnTo>
                  <a:lnTo>
                    <a:pt x="106631" y="136283"/>
                  </a:lnTo>
                  <a:lnTo>
                    <a:pt x="83452" y="140832"/>
                  </a:lnTo>
                  <a:lnTo>
                    <a:pt x="47177" y="134766"/>
                  </a:lnTo>
                  <a:lnTo>
                    <a:pt x="6702" y="123750"/>
                  </a:lnTo>
                  <a:lnTo>
                    <a:pt x="0" y="11417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2" name="SMARTInkShape-2014">
              <a:extLst>
                <a:ext uri="{FF2B5EF4-FFF2-40B4-BE49-F238E27FC236}">
                  <a16:creationId xmlns:a16="http://schemas.microsoft.com/office/drawing/2014/main" id="{5B3152C3-DD1A-92ED-0851-D00EB416D9C7}"/>
                </a:ext>
              </a:extLst>
            </p:cNvPr>
            <p:cNvSpPr/>
            <p:nvPr>
              <p:custDataLst>
                <p:tags r:id="rId73"/>
              </p:custDataLst>
            </p:nvPr>
          </p:nvSpPr>
          <p:spPr>
            <a:xfrm>
              <a:off x="6525066" y="4591050"/>
              <a:ext cx="94810" cy="146756"/>
            </a:xfrm>
            <a:custGeom>
              <a:avLst/>
              <a:gdLst/>
              <a:ahLst/>
              <a:cxnLst/>
              <a:rect l="0" t="0" r="0" b="0"/>
              <a:pathLst>
                <a:path w="94810" h="146756">
                  <a:moveTo>
                    <a:pt x="94809" y="38100"/>
                  </a:moveTo>
                  <a:lnTo>
                    <a:pt x="94809" y="38100"/>
                  </a:lnTo>
                  <a:lnTo>
                    <a:pt x="94809" y="9653"/>
                  </a:lnTo>
                  <a:lnTo>
                    <a:pt x="85677" y="396"/>
                  </a:lnTo>
                  <a:lnTo>
                    <a:pt x="42533" y="0"/>
                  </a:lnTo>
                  <a:lnTo>
                    <a:pt x="37003" y="2822"/>
                  </a:lnTo>
                  <a:lnTo>
                    <a:pt x="31018" y="6546"/>
                  </a:lnTo>
                  <a:lnTo>
                    <a:pt x="18552" y="8936"/>
                  </a:lnTo>
                  <a:lnTo>
                    <a:pt x="15395" y="9133"/>
                  </a:lnTo>
                  <a:lnTo>
                    <a:pt x="13292" y="10321"/>
                  </a:lnTo>
                  <a:lnTo>
                    <a:pt x="11889" y="12173"/>
                  </a:lnTo>
                  <a:lnTo>
                    <a:pt x="9272" y="17052"/>
                  </a:lnTo>
                  <a:lnTo>
                    <a:pt x="2908" y="25749"/>
                  </a:lnTo>
                  <a:lnTo>
                    <a:pt x="551" y="35028"/>
                  </a:lnTo>
                  <a:lnTo>
                    <a:pt x="0" y="41320"/>
                  </a:lnTo>
                  <a:lnTo>
                    <a:pt x="4746" y="55870"/>
                  </a:lnTo>
                  <a:lnTo>
                    <a:pt x="8308" y="59472"/>
                  </a:lnTo>
                  <a:lnTo>
                    <a:pt x="17912" y="63474"/>
                  </a:lnTo>
                  <a:lnTo>
                    <a:pt x="45551" y="66394"/>
                  </a:lnTo>
                  <a:lnTo>
                    <a:pt x="63516" y="61535"/>
                  </a:lnTo>
                  <a:lnTo>
                    <a:pt x="77188" y="53392"/>
                  </a:lnTo>
                  <a:lnTo>
                    <a:pt x="81686" y="47366"/>
                  </a:lnTo>
                  <a:lnTo>
                    <a:pt x="82885" y="44278"/>
                  </a:lnTo>
                  <a:lnTo>
                    <a:pt x="84743" y="42219"/>
                  </a:lnTo>
                  <a:lnTo>
                    <a:pt x="89629" y="39931"/>
                  </a:lnTo>
                  <a:lnTo>
                    <a:pt x="91356" y="38262"/>
                  </a:lnTo>
                  <a:lnTo>
                    <a:pt x="93275" y="33586"/>
                  </a:lnTo>
                  <a:lnTo>
                    <a:pt x="94808" y="19064"/>
                  </a:lnTo>
                  <a:lnTo>
                    <a:pt x="94809" y="24111"/>
                  </a:lnTo>
                  <a:lnTo>
                    <a:pt x="80620" y="70095"/>
                  </a:lnTo>
                  <a:lnTo>
                    <a:pt x="76186" y="102667"/>
                  </a:lnTo>
                  <a:lnTo>
                    <a:pt x="75796" y="134737"/>
                  </a:lnTo>
                  <a:lnTo>
                    <a:pt x="72954" y="142080"/>
                  </a:lnTo>
                  <a:lnTo>
                    <a:pt x="70714" y="145520"/>
                  </a:lnTo>
                  <a:lnTo>
                    <a:pt x="70279" y="146755"/>
                  </a:lnTo>
                  <a:lnTo>
                    <a:pt x="75759" y="1428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3" name="SMARTInkShape-2015">
              <a:extLst>
                <a:ext uri="{FF2B5EF4-FFF2-40B4-BE49-F238E27FC236}">
                  <a16:creationId xmlns:a16="http://schemas.microsoft.com/office/drawing/2014/main" id="{8D27E850-4DC5-CCC7-8070-26DD005BCCF8}"/>
                </a:ext>
              </a:extLst>
            </p:cNvPr>
            <p:cNvSpPr/>
            <p:nvPr>
              <p:custDataLst>
                <p:tags r:id="rId74"/>
              </p:custDataLst>
            </p:nvPr>
          </p:nvSpPr>
          <p:spPr>
            <a:xfrm>
              <a:off x="6728770" y="4582849"/>
              <a:ext cx="20418" cy="184475"/>
            </a:xfrm>
            <a:custGeom>
              <a:avLst/>
              <a:gdLst/>
              <a:ahLst/>
              <a:cxnLst/>
              <a:rect l="0" t="0" r="0" b="0"/>
              <a:pathLst>
                <a:path w="20418" h="184475">
                  <a:moveTo>
                    <a:pt x="14930" y="8201"/>
                  </a:moveTo>
                  <a:lnTo>
                    <a:pt x="14930" y="8201"/>
                  </a:lnTo>
                  <a:lnTo>
                    <a:pt x="14930" y="0"/>
                  </a:lnTo>
                  <a:lnTo>
                    <a:pt x="19986" y="4125"/>
                  </a:lnTo>
                  <a:lnTo>
                    <a:pt x="20417" y="6542"/>
                  </a:lnTo>
                  <a:lnTo>
                    <a:pt x="19647" y="9212"/>
                  </a:lnTo>
                  <a:lnTo>
                    <a:pt x="18075" y="12050"/>
                  </a:lnTo>
                  <a:lnTo>
                    <a:pt x="12522" y="50884"/>
                  </a:lnTo>
                  <a:lnTo>
                    <a:pt x="6342" y="96254"/>
                  </a:lnTo>
                  <a:lnTo>
                    <a:pt x="2768" y="135308"/>
                  </a:lnTo>
                  <a:lnTo>
                    <a:pt x="0" y="155710"/>
                  </a:lnTo>
                  <a:lnTo>
                    <a:pt x="5223" y="184474"/>
                  </a:lnTo>
                  <a:lnTo>
                    <a:pt x="5405" y="1796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4" name="SMARTInkShape-2016">
              <a:extLst>
                <a:ext uri="{FF2B5EF4-FFF2-40B4-BE49-F238E27FC236}">
                  <a16:creationId xmlns:a16="http://schemas.microsoft.com/office/drawing/2014/main" id="{9371BFAE-725A-37C7-B4CA-FE8C191B0F1C}"/>
                </a:ext>
              </a:extLst>
            </p:cNvPr>
            <p:cNvSpPr/>
            <p:nvPr>
              <p:custDataLst>
                <p:tags r:id="rId75"/>
              </p:custDataLst>
            </p:nvPr>
          </p:nvSpPr>
          <p:spPr>
            <a:xfrm>
              <a:off x="6953250" y="4676775"/>
              <a:ext cx="171451" cy="9526"/>
            </a:xfrm>
            <a:custGeom>
              <a:avLst/>
              <a:gdLst/>
              <a:ahLst/>
              <a:cxnLst/>
              <a:rect l="0" t="0" r="0" b="0"/>
              <a:pathLst>
                <a:path w="171451" h="9526">
                  <a:moveTo>
                    <a:pt x="0" y="0"/>
                  </a:moveTo>
                  <a:lnTo>
                    <a:pt x="0" y="0"/>
                  </a:lnTo>
                  <a:lnTo>
                    <a:pt x="23850" y="1058"/>
                  </a:lnTo>
                  <a:lnTo>
                    <a:pt x="35648" y="5057"/>
                  </a:lnTo>
                  <a:lnTo>
                    <a:pt x="50768" y="4716"/>
                  </a:lnTo>
                  <a:lnTo>
                    <a:pt x="68071" y="3155"/>
                  </a:lnTo>
                  <a:lnTo>
                    <a:pt x="109427" y="8477"/>
                  </a:lnTo>
                  <a:lnTo>
                    <a:pt x="154418" y="9463"/>
                  </a:lnTo>
                  <a:lnTo>
                    <a:pt x="171450"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46" name="SMARTInkShape-2017">
            <a:extLst>
              <a:ext uri="{FF2B5EF4-FFF2-40B4-BE49-F238E27FC236}">
                <a16:creationId xmlns:a16="http://schemas.microsoft.com/office/drawing/2014/main" id="{4BCE974F-301F-1986-3C1E-8349C773837B}"/>
              </a:ext>
            </a:extLst>
          </p:cNvPr>
          <p:cNvSpPr/>
          <p:nvPr>
            <p:custDataLst>
              <p:tags r:id="rId5"/>
            </p:custDataLst>
          </p:nvPr>
        </p:nvSpPr>
        <p:spPr>
          <a:xfrm>
            <a:off x="5715000" y="4638689"/>
            <a:ext cx="15014" cy="161912"/>
          </a:xfrm>
          <a:custGeom>
            <a:avLst/>
            <a:gdLst/>
            <a:ahLst/>
            <a:cxnLst/>
            <a:rect l="0" t="0" r="0" b="0"/>
            <a:pathLst>
              <a:path w="15014" h="161912">
                <a:moveTo>
                  <a:pt x="0" y="19036"/>
                </a:moveTo>
                <a:lnTo>
                  <a:pt x="0" y="19036"/>
                </a:lnTo>
                <a:lnTo>
                  <a:pt x="0" y="13979"/>
                </a:lnTo>
                <a:lnTo>
                  <a:pt x="2822" y="8675"/>
                </a:lnTo>
                <a:lnTo>
                  <a:pt x="9515" y="0"/>
                </a:lnTo>
                <a:lnTo>
                  <a:pt x="9522" y="5047"/>
                </a:lnTo>
                <a:lnTo>
                  <a:pt x="15013" y="23838"/>
                </a:lnTo>
                <a:lnTo>
                  <a:pt x="10146" y="69117"/>
                </a:lnTo>
                <a:lnTo>
                  <a:pt x="6826" y="112576"/>
                </a:lnTo>
                <a:lnTo>
                  <a:pt x="1348" y="141935"/>
                </a:lnTo>
                <a:lnTo>
                  <a:pt x="3421" y="150563"/>
                </a:lnTo>
                <a:lnTo>
                  <a:pt x="9525" y="16191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7" name="SMARTInkShape-2018">
            <a:extLst>
              <a:ext uri="{FF2B5EF4-FFF2-40B4-BE49-F238E27FC236}">
                <a16:creationId xmlns:a16="http://schemas.microsoft.com/office/drawing/2014/main" id="{718391AC-2692-BB3F-1E11-F54995F9FC38}"/>
              </a:ext>
            </a:extLst>
          </p:cNvPr>
          <p:cNvSpPr/>
          <p:nvPr>
            <p:custDataLst>
              <p:tags r:id="rId6"/>
            </p:custDataLst>
          </p:nvPr>
        </p:nvSpPr>
        <p:spPr>
          <a:xfrm>
            <a:off x="8639742" y="4305300"/>
            <a:ext cx="132784" cy="95251"/>
          </a:xfrm>
          <a:custGeom>
            <a:avLst/>
            <a:gdLst/>
            <a:ahLst/>
            <a:cxnLst/>
            <a:rect l="0" t="0" r="0" b="0"/>
            <a:pathLst>
              <a:path w="132784" h="95251">
                <a:moveTo>
                  <a:pt x="18483" y="9525"/>
                </a:moveTo>
                <a:lnTo>
                  <a:pt x="18483" y="9525"/>
                </a:lnTo>
                <a:lnTo>
                  <a:pt x="18483" y="4468"/>
                </a:lnTo>
                <a:lnTo>
                  <a:pt x="19541" y="2979"/>
                </a:lnTo>
                <a:lnTo>
                  <a:pt x="21306" y="1986"/>
                </a:lnTo>
                <a:lnTo>
                  <a:pt x="28185" y="262"/>
                </a:lnTo>
                <a:lnTo>
                  <a:pt x="64347" y="0"/>
                </a:lnTo>
                <a:lnTo>
                  <a:pt x="65953" y="16402"/>
                </a:lnTo>
                <a:lnTo>
                  <a:pt x="58474" y="32677"/>
                </a:lnTo>
                <a:lnTo>
                  <a:pt x="52837" y="40275"/>
                </a:lnTo>
                <a:lnTo>
                  <a:pt x="5894" y="79367"/>
                </a:lnTo>
                <a:lnTo>
                  <a:pt x="0" y="85167"/>
                </a:lnTo>
                <a:lnTo>
                  <a:pt x="47485" y="92268"/>
                </a:lnTo>
                <a:lnTo>
                  <a:pt x="91834" y="95133"/>
                </a:lnTo>
                <a:lnTo>
                  <a:pt x="132783" y="952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53" name="SMARTInkShape-Group506">
            <a:extLst>
              <a:ext uri="{FF2B5EF4-FFF2-40B4-BE49-F238E27FC236}">
                <a16:creationId xmlns:a16="http://schemas.microsoft.com/office/drawing/2014/main" id="{885C7EB0-12B2-F90A-B4B7-8733D7CFFBB7}"/>
              </a:ext>
            </a:extLst>
          </p:cNvPr>
          <p:cNvGrpSpPr/>
          <p:nvPr/>
        </p:nvGrpSpPr>
        <p:grpSpPr>
          <a:xfrm>
            <a:off x="1352550" y="4943475"/>
            <a:ext cx="7143751" cy="514351"/>
            <a:chOff x="1352550" y="4943475"/>
            <a:chExt cx="7143751" cy="514351"/>
          </a:xfrm>
        </p:grpSpPr>
        <p:sp>
          <p:nvSpPr>
            <p:cNvPr id="1348" name="SMARTInkShape-2019">
              <a:extLst>
                <a:ext uri="{FF2B5EF4-FFF2-40B4-BE49-F238E27FC236}">
                  <a16:creationId xmlns:a16="http://schemas.microsoft.com/office/drawing/2014/main" id="{C61EED27-2396-6156-76F8-DC898F7A1119}"/>
                </a:ext>
              </a:extLst>
            </p:cNvPr>
            <p:cNvSpPr/>
            <p:nvPr>
              <p:custDataLst>
                <p:tags r:id="rId48"/>
              </p:custDataLst>
            </p:nvPr>
          </p:nvSpPr>
          <p:spPr>
            <a:xfrm>
              <a:off x="4249474" y="5314950"/>
              <a:ext cx="141552" cy="9492"/>
            </a:xfrm>
            <a:custGeom>
              <a:avLst/>
              <a:gdLst/>
              <a:ahLst/>
              <a:cxnLst/>
              <a:rect l="0" t="0" r="0" b="0"/>
              <a:pathLst>
                <a:path w="141552" h="9492">
                  <a:moveTo>
                    <a:pt x="8201" y="0"/>
                  </a:moveTo>
                  <a:lnTo>
                    <a:pt x="8201" y="0"/>
                  </a:lnTo>
                  <a:lnTo>
                    <a:pt x="0" y="0"/>
                  </a:lnTo>
                  <a:lnTo>
                    <a:pt x="4125" y="0"/>
                  </a:lnTo>
                  <a:lnTo>
                    <a:pt x="9212" y="2822"/>
                  </a:lnTo>
                  <a:lnTo>
                    <a:pt x="12050" y="5056"/>
                  </a:lnTo>
                  <a:lnTo>
                    <a:pt x="31214" y="8201"/>
                  </a:lnTo>
                  <a:lnTo>
                    <a:pt x="70681" y="9350"/>
                  </a:lnTo>
                  <a:lnTo>
                    <a:pt x="112148" y="9491"/>
                  </a:lnTo>
                  <a:lnTo>
                    <a:pt x="14155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9" name="SMARTInkShape-2020">
              <a:extLst>
                <a:ext uri="{FF2B5EF4-FFF2-40B4-BE49-F238E27FC236}">
                  <a16:creationId xmlns:a16="http://schemas.microsoft.com/office/drawing/2014/main" id="{4A0A129B-A70F-AFE8-93A4-DD034FF0D84C}"/>
                </a:ext>
              </a:extLst>
            </p:cNvPr>
            <p:cNvSpPr/>
            <p:nvPr>
              <p:custDataLst>
                <p:tags r:id="rId49"/>
              </p:custDataLst>
            </p:nvPr>
          </p:nvSpPr>
          <p:spPr>
            <a:xfrm>
              <a:off x="3972409" y="5213421"/>
              <a:ext cx="101832" cy="174866"/>
            </a:xfrm>
            <a:custGeom>
              <a:avLst/>
              <a:gdLst/>
              <a:ahLst/>
              <a:cxnLst/>
              <a:rect l="0" t="0" r="0" b="0"/>
              <a:pathLst>
                <a:path w="101832" h="174866">
                  <a:moveTo>
                    <a:pt x="56666" y="53904"/>
                  </a:moveTo>
                  <a:lnTo>
                    <a:pt x="56666" y="53904"/>
                  </a:lnTo>
                  <a:lnTo>
                    <a:pt x="61722" y="53904"/>
                  </a:lnTo>
                  <a:lnTo>
                    <a:pt x="63212" y="51787"/>
                  </a:lnTo>
                  <a:lnTo>
                    <a:pt x="65798" y="32445"/>
                  </a:lnTo>
                  <a:lnTo>
                    <a:pt x="66075" y="22382"/>
                  </a:lnTo>
                  <a:lnTo>
                    <a:pt x="63317" y="15905"/>
                  </a:lnTo>
                  <a:lnTo>
                    <a:pt x="57980" y="8181"/>
                  </a:lnTo>
                  <a:lnTo>
                    <a:pt x="51606" y="9946"/>
                  </a:lnTo>
                  <a:lnTo>
                    <a:pt x="41717" y="15317"/>
                  </a:lnTo>
                  <a:lnTo>
                    <a:pt x="18122" y="38835"/>
                  </a:lnTo>
                  <a:lnTo>
                    <a:pt x="7785" y="54615"/>
                  </a:lnTo>
                  <a:lnTo>
                    <a:pt x="1967" y="76456"/>
                  </a:lnTo>
                  <a:lnTo>
                    <a:pt x="0" y="114569"/>
                  </a:lnTo>
                  <a:lnTo>
                    <a:pt x="1848" y="135899"/>
                  </a:lnTo>
                  <a:lnTo>
                    <a:pt x="13730" y="158750"/>
                  </a:lnTo>
                  <a:lnTo>
                    <a:pt x="21003" y="168587"/>
                  </a:lnTo>
                  <a:lnTo>
                    <a:pt x="33407" y="173666"/>
                  </a:lnTo>
                  <a:lnTo>
                    <a:pt x="48446" y="174865"/>
                  </a:lnTo>
                  <a:lnTo>
                    <a:pt x="62185" y="171870"/>
                  </a:lnTo>
                  <a:lnTo>
                    <a:pt x="81820" y="159177"/>
                  </a:lnTo>
                  <a:lnTo>
                    <a:pt x="95987" y="142011"/>
                  </a:lnTo>
                  <a:lnTo>
                    <a:pt x="101831" y="108349"/>
                  </a:lnTo>
                  <a:lnTo>
                    <a:pt x="98505" y="64862"/>
                  </a:lnTo>
                  <a:lnTo>
                    <a:pt x="90817" y="28576"/>
                  </a:lnTo>
                  <a:lnTo>
                    <a:pt x="82076" y="13367"/>
                  </a:lnTo>
                  <a:lnTo>
                    <a:pt x="72193" y="4138"/>
                  </a:lnTo>
                  <a:lnTo>
                    <a:pt x="64272" y="36"/>
                  </a:lnTo>
                  <a:lnTo>
                    <a:pt x="60679" y="0"/>
                  </a:lnTo>
                  <a:lnTo>
                    <a:pt x="53863" y="2783"/>
                  </a:lnTo>
                  <a:lnTo>
                    <a:pt x="52681" y="5006"/>
                  </a:lnTo>
                  <a:lnTo>
                    <a:pt x="56666" y="1580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0" name="SMARTInkShape-2021">
              <a:extLst>
                <a:ext uri="{FF2B5EF4-FFF2-40B4-BE49-F238E27FC236}">
                  <a16:creationId xmlns:a16="http://schemas.microsoft.com/office/drawing/2014/main" id="{197768BB-BBBC-11A9-713D-F8C6586E8A79}"/>
                </a:ext>
              </a:extLst>
            </p:cNvPr>
            <p:cNvSpPr/>
            <p:nvPr>
              <p:custDataLst>
                <p:tags r:id="rId50"/>
              </p:custDataLst>
            </p:nvPr>
          </p:nvSpPr>
          <p:spPr>
            <a:xfrm>
              <a:off x="3777166" y="5238750"/>
              <a:ext cx="42360" cy="219076"/>
            </a:xfrm>
            <a:custGeom>
              <a:avLst/>
              <a:gdLst/>
              <a:ahLst/>
              <a:cxnLst/>
              <a:rect l="0" t="0" r="0" b="0"/>
              <a:pathLst>
                <a:path w="42360" h="219076">
                  <a:moveTo>
                    <a:pt x="42359" y="0"/>
                  </a:moveTo>
                  <a:lnTo>
                    <a:pt x="42359" y="0"/>
                  </a:lnTo>
                  <a:lnTo>
                    <a:pt x="42359" y="5488"/>
                  </a:lnTo>
                  <a:lnTo>
                    <a:pt x="42359" y="82"/>
                  </a:lnTo>
                  <a:lnTo>
                    <a:pt x="42359" y="39779"/>
                  </a:lnTo>
                  <a:lnTo>
                    <a:pt x="34820" y="83124"/>
                  </a:lnTo>
                  <a:lnTo>
                    <a:pt x="28170" y="125780"/>
                  </a:lnTo>
                  <a:lnTo>
                    <a:pt x="13588" y="167722"/>
                  </a:lnTo>
                  <a:lnTo>
                    <a:pt x="0" y="208863"/>
                  </a:lnTo>
                  <a:lnTo>
                    <a:pt x="4259" y="2190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1" name="SMARTInkShape-2022">
              <a:extLst>
                <a:ext uri="{FF2B5EF4-FFF2-40B4-BE49-F238E27FC236}">
                  <a16:creationId xmlns:a16="http://schemas.microsoft.com/office/drawing/2014/main" id="{3506756A-2045-7EEC-9DD8-87D24FE1819A}"/>
                </a:ext>
              </a:extLst>
            </p:cNvPr>
            <p:cNvSpPr/>
            <p:nvPr>
              <p:custDataLst>
                <p:tags r:id="rId51"/>
              </p:custDataLst>
            </p:nvPr>
          </p:nvSpPr>
          <p:spPr>
            <a:xfrm>
              <a:off x="1352550" y="4943475"/>
              <a:ext cx="7143751" cy="171451"/>
            </a:xfrm>
            <a:custGeom>
              <a:avLst/>
              <a:gdLst/>
              <a:ahLst/>
              <a:cxnLst/>
              <a:rect l="0" t="0" r="0" b="0"/>
              <a:pathLst>
                <a:path w="7143751" h="171451">
                  <a:moveTo>
                    <a:pt x="0" y="152400"/>
                  </a:moveTo>
                  <a:lnTo>
                    <a:pt x="0" y="152400"/>
                  </a:lnTo>
                  <a:lnTo>
                    <a:pt x="0" y="160601"/>
                  </a:lnTo>
                  <a:lnTo>
                    <a:pt x="0" y="156176"/>
                  </a:lnTo>
                  <a:lnTo>
                    <a:pt x="0" y="161639"/>
                  </a:lnTo>
                  <a:lnTo>
                    <a:pt x="8201" y="161899"/>
                  </a:lnTo>
                  <a:lnTo>
                    <a:pt x="16868" y="168466"/>
                  </a:lnTo>
                  <a:lnTo>
                    <a:pt x="25694" y="170566"/>
                  </a:lnTo>
                  <a:lnTo>
                    <a:pt x="69461" y="171440"/>
                  </a:lnTo>
                  <a:lnTo>
                    <a:pt x="115903" y="171450"/>
                  </a:lnTo>
                  <a:lnTo>
                    <a:pt x="162136" y="171450"/>
                  </a:lnTo>
                  <a:lnTo>
                    <a:pt x="200676" y="171450"/>
                  </a:lnTo>
                  <a:lnTo>
                    <a:pt x="242526" y="171450"/>
                  </a:lnTo>
                  <a:lnTo>
                    <a:pt x="288818" y="171450"/>
                  </a:lnTo>
                  <a:lnTo>
                    <a:pt x="320628" y="171450"/>
                  </a:lnTo>
                  <a:lnTo>
                    <a:pt x="355226" y="171450"/>
                  </a:lnTo>
                  <a:lnTo>
                    <a:pt x="401938" y="171450"/>
                  </a:lnTo>
                  <a:lnTo>
                    <a:pt x="446167" y="166394"/>
                  </a:lnTo>
                  <a:lnTo>
                    <a:pt x="486535" y="162808"/>
                  </a:lnTo>
                  <a:lnTo>
                    <a:pt x="531355" y="162100"/>
                  </a:lnTo>
                  <a:lnTo>
                    <a:pt x="571096" y="156903"/>
                  </a:lnTo>
                  <a:lnTo>
                    <a:pt x="613753" y="153289"/>
                  </a:lnTo>
                  <a:lnTo>
                    <a:pt x="648840" y="152795"/>
                  </a:lnTo>
                  <a:lnTo>
                    <a:pt x="690018" y="147461"/>
                  </a:lnTo>
                  <a:lnTo>
                    <a:pt x="727384" y="144233"/>
                  </a:lnTo>
                  <a:lnTo>
                    <a:pt x="774565" y="142086"/>
                  </a:lnTo>
                  <a:lnTo>
                    <a:pt x="810271" y="137938"/>
                  </a:lnTo>
                  <a:lnTo>
                    <a:pt x="856853" y="134709"/>
                  </a:lnTo>
                  <a:lnTo>
                    <a:pt x="892704" y="133953"/>
                  </a:lnTo>
                  <a:lnTo>
                    <a:pt x="929099" y="132561"/>
                  </a:lnTo>
                  <a:lnTo>
                    <a:pt x="968497" y="126884"/>
                  </a:lnTo>
                  <a:lnTo>
                    <a:pt x="1006511" y="124732"/>
                  </a:lnTo>
                  <a:lnTo>
                    <a:pt x="1043528" y="124093"/>
                  </a:lnTo>
                  <a:lnTo>
                    <a:pt x="1087838" y="123879"/>
                  </a:lnTo>
                  <a:lnTo>
                    <a:pt x="1131987" y="118779"/>
                  </a:lnTo>
                  <a:lnTo>
                    <a:pt x="1178886" y="120672"/>
                  </a:lnTo>
                  <a:lnTo>
                    <a:pt x="1216310" y="116658"/>
                  </a:lnTo>
                  <a:lnTo>
                    <a:pt x="1254209" y="114999"/>
                  </a:lnTo>
                  <a:lnTo>
                    <a:pt x="1291192" y="114507"/>
                  </a:lnTo>
                  <a:lnTo>
                    <a:pt x="1338313" y="114341"/>
                  </a:lnTo>
                  <a:lnTo>
                    <a:pt x="1376907" y="111490"/>
                  </a:lnTo>
                  <a:lnTo>
                    <a:pt x="1423448" y="106101"/>
                  </a:lnTo>
                  <a:lnTo>
                    <a:pt x="1460811" y="105168"/>
                  </a:lnTo>
                  <a:lnTo>
                    <a:pt x="1498692" y="99835"/>
                  </a:lnTo>
                  <a:lnTo>
                    <a:pt x="1536727" y="101665"/>
                  </a:lnTo>
                  <a:lnTo>
                    <a:pt x="1574808" y="98797"/>
                  </a:lnTo>
                  <a:lnTo>
                    <a:pt x="1612902" y="96301"/>
                  </a:lnTo>
                  <a:lnTo>
                    <a:pt x="1651001" y="95562"/>
                  </a:lnTo>
                  <a:lnTo>
                    <a:pt x="1684867" y="95388"/>
                  </a:lnTo>
                  <a:lnTo>
                    <a:pt x="1721438" y="94253"/>
                  </a:lnTo>
                  <a:lnTo>
                    <a:pt x="1766886" y="88722"/>
                  </a:lnTo>
                  <a:lnTo>
                    <a:pt x="1812336" y="86613"/>
                  </a:lnTo>
                  <a:lnTo>
                    <a:pt x="1853085" y="85989"/>
                  </a:lnTo>
                  <a:lnTo>
                    <a:pt x="1891969" y="85803"/>
                  </a:lnTo>
                  <a:lnTo>
                    <a:pt x="1931360" y="85748"/>
                  </a:lnTo>
                  <a:lnTo>
                    <a:pt x="1975017" y="85732"/>
                  </a:lnTo>
                  <a:lnTo>
                    <a:pt x="2015234" y="84669"/>
                  </a:lnTo>
                  <a:lnTo>
                    <a:pt x="2053961" y="79180"/>
                  </a:lnTo>
                  <a:lnTo>
                    <a:pt x="2092247" y="77083"/>
                  </a:lnTo>
                  <a:lnTo>
                    <a:pt x="2131461" y="76462"/>
                  </a:lnTo>
                  <a:lnTo>
                    <a:pt x="2175065" y="76278"/>
                  </a:lnTo>
                  <a:lnTo>
                    <a:pt x="2215265" y="76223"/>
                  </a:lnTo>
                  <a:lnTo>
                    <a:pt x="2253988" y="75149"/>
                  </a:lnTo>
                  <a:lnTo>
                    <a:pt x="2292272" y="69656"/>
                  </a:lnTo>
                  <a:lnTo>
                    <a:pt x="2331486" y="67558"/>
                  </a:lnTo>
                  <a:lnTo>
                    <a:pt x="2375090" y="66937"/>
                  </a:lnTo>
                  <a:lnTo>
                    <a:pt x="2415290" y="65694"/>
                  </a:lnTo>
                  <a:lnTo>
                    <a:pt x="2454013" y="60153"/>
                  </a:lnTo>
                  <a:lnTo>
                    <a:pt x="2493356" y="58039"/>
                  </a:lnTo>
                  <a:lnTo>
                    <a:pt x="2536998" y="57414"/>
                  </a:lnTo>
                  <a:lnTo>
                    <a:pt x="2577211" y="56170"/>
                  </a:lnTo>
                  <a:lnTo>
                    <a:pt x="2615936" y="50628"/>
                  </a:lnTo>
                  <a:lnTo>
                    <a:pt x="2654222" y="48514"/>
                  </a:lnTo>
                  <a:lnTo>
                    <a:pt x="2693436" y="47889"/>
                  </a:lnTo>
                  <a:lnTo>
                    <a:pt x="2737040" y="46645"/>
                  </a:lnTo>
                  <a:lnTo>
                    <a:pt x="2778298" y="41103"/>
                  </a:lnTo>
                  <a:lnTo>
                    <a:pt x="2823567" y="38989"/>
                  </a:lnTo>
                  <a:lnTo>
                    <a:pt x="2869436" y="37305"/>
                  </a:lnTo>
                  <a:lnTo>
                    <a:pt x="2911366" y="31632"/>
                  </a:lnTo>
                  <a:lnTo>
                    <a:pt x="2956833" y="29482"/>
                  </a:lnTo>
                  <a:lnTo>
                    <a:pt x="3003819" y="28843"/>
                  </a:lnTo>
                  <a:lnTo>
                    <a:pt x="3050196" y="27596"/>
                  </a:lnTo>
                  <a:lnTo>
                    <a:pt x="3092278" y="22053"/>
                  </a:lnTo>
                  <a:lnTo>
                    <a:pt x="3137789" y="19939"/>
                  </a:lnTo>
                  <a:lnTo>
                    <a:pt x="3184789" y="19314"/>
                  </a:lnTo>
                  <a:lnTo>
                    <a:pt x="3231170" y="19128"/>
                  </a:lnTo>
                  <a:lnTo>
                    <a:pt x="3273253" y="18014"/>
                  </a:lnTo>
                  <a:lnTo>
                    <a:pt x="3319822" y="12511"/>
                  </a:lnTo>
                  <a:lnTo>
                    <a:pt x="3355077" y="10852"/>
                  </a:lnTo>
                  <a:lnTo>
                    <a:pt x="3400512" y="9918"/>
                  </a:lnTo>
                  <a:lnTo>
                    <a:pt x="3445841" y="9641"/>
                  </a:lnTo>
                  <a:lnTo>
                    <a:pt x="3492787" y="9559"/>
                  </a:lnTo>
                  <a:lnTo>
                    <a:pt x="3540211" y="9535"/>
                  </a:lnTo>
                  <a:lnTo>
                    <a:pt x="3587775" y="9528"/>
                  </a:lnTo>
                  <a:lnTo>
                    <a:pt x="3635382" y="9525"/>
                  </a:lnTo>
                  <a:lnTo>
                    <a:pt x="3683002" y="9525"/>
                  </a:lnTo>
                  <a:lnTo>
                    <a:pt x="3725569" y="9525"/>
                  </a:lnTo>
                  <a:lnTo>
                    <a:pt x="3770049" y="9525"/>
                  </a:lnTo>
                  <a:lnTo>
                    <a:pt x="3816743" y="9525"/>
                  </a:lnTo>
                  <a:lnTo>
                    <a:pt x="3864091" y="9525"/>
                  </a:lnTo>
                  <a:lnTo>
                    <a:pt x="3911634" y="9525"/>
                  </a:lnTo>
                  <a:lnTo>
                    <a:pt x="3959235" y="4469"/>
                  </a:lnTo>
                  <a:lnTo>
                    <a:pt x="4006853" y="6381"/>
                  </a:lnTo>
                  <a:lnTo>
                    <a:pt x="4054476" y="3537"/>
                  </a:lnTo>
                  <a:lnTo>
                    <a:pt x="4102100" y="6104"/>
                  </a:lnTo>
                  <a:lnTo>
                    <a:pt x="4149725" y="3455"/>
                  </a:lnTo>
                  <a:lnTo>
                    <a:pt x="4197350" y="1024"/>
                  </a:lnTo>
                  <a:lnTo>
                    <a:pt x="4244975" y="303"/>
                  </a:lnTo>
                  <a:lnTo>
                    <a:pt x="4287544" y="90"/>
                  </a:lnTo>
                  <a:lnTo>
                    <a:pt x="4319634" y="39"/>
                  </a:lnTo>
                  <a:lnTo>
                    <a:pt x="4354004" y="17"/>
                  </a:lnTo>
                  <a:lnTo>
                    <a:pt x="4386918" y="8"/>
                  </a:lnTo>
                  <a:lnTo>
                    <a:pt x="4419186" y="3"/>
                  </a:lnTo>
                  <a:lnTo>
                    <a:pt x="4451166" y="2"/>
                  </a:lnTo>
                  <a:lnTo>
                    <a:pt x="4483019" y="0"/>
                  </a:lnTo>
                  <a:lnTo>
                    <a:pt x="4514814" y="0"/>
                  </a:lnTo>
                  <a:lnTo>
                    <a:pt x="4546584" y="0"/>
                  </a:lnTo>
                  <a:lnTo>
                    <a:pt x="4578343" y="0"/>
                  </a:lnTo>
                  <a:lnTo>
                    <a:pt x="4610097" y="0"/>
                  </a:lnTo>
                  <a:lnTo>
                    <a:pt x="4642907" y="0"/>
                  </a:lnTo>
                  <a:lnTo>
                    <a:pt x="4678656" y="0"/>
                  </a:lnTo>
                  <a:lnTo>
                    <a:pt x="4712889" y="0"/>
                  </a:lnTo>
                  <a:lnTo>
                    <a:pt x="4745742" y="0"/>
                  </a:lnTo>
                  <a:lnTo>
                    <a:pt x="4777982" y="0"/>
                  </a:lnTo>
                  <a:lnTo>
                    <a:pt x="4809950" y="0"/>
                  </a:lnTo>
                  <a:lnTo>
                    <a:pt x="4842856" y="0"/>
                  </a:lnTo>
                  <a:lnTo>
                    <a:pt x="4878647" y="0"/>
                  </a:lnTo>
                  <a:lnTo>
                    <a:pt x="4912899" y="2822"/>
                  </a:lnTo>
                  <a:lnTo>
                    <a:pt x="4945761" y="5488"/>
                  </a:lnTo>
                  <a:lnTo>
                    <a:pt x="4978004" y="3144"/>
                  </a:lnTo>
                  <a:lnTo>
                    <a:pt x="5009974" y="4220"/>
                  </a:lnTo>
                  <a:lnTo>
                    <a:pt x="5041822" y="7167"/>
                  </a:lnTo>
                  <a:lnTo>
                    <a:pt x="5073616" y="8477"/>
                  </a:lnTo>
                  <a:lnTo>
                    <a:pt x="5105383" y="9060"/>
                  </a:lnTo>
                  <a:lnTo>
                    <a:pt x="5137143" y="9318"/>
                  </a:lnTo>
                  <a:lnTo>
                    <a:pt x="5168898" y="9433"/>
                  </a:lnTo>
                  <a:lnTo>
                    <a:pt x="5200649" y="9484"/>
                  </a:lnTo>
                  <a:lnTo>
                    <a:pt x="5245453" y="9514"/>
                  </a:lnTo>
                  <a:lnTo>
                    <a:pt x="5288362" y="9522"/>
                  </a:lnTo>
                  <a:lnTo>
                    <a:pt x="5334588" y="9524"/>
                  </a:lnTo>
                  <a:lnTo>
                    <a:pt x="5378977" y="9525"/>
                  </a:lnTo>
                  <a:lnTo>
                    <a:pt x="5421763" y="9525"/>
                  </a:lnTo>
                  <a:lnTo>
                    <a:pt x="5467954" y="9525"/>
                  </a:lnTo>
                  <a:lnTo>
                    <a:pt x="5512332" y="9525"/>
                  </a:lnTo>
                  <a:lnTo>
                    <a:pt x="5555114" y="9525"/>
                  </a:lnTo>
                  <a:lnTo>
                    <a:pt x="5601304" y="9525"/>
                  </a:lnTo>
                  <a:lnTo>
                    <a:pt x="5645682" y="9525"/>
                  </a:lnTo>
                  <a:lnTo>
                    <a:pt x="5688464" y="12347"/>
                  </a:lnTo>
                  <a:lnTo>
                    <a:pt x="5734654" y="17064"/>
                  </a:lnTo>
                  <a:lnTo>
                    <a:pt x="5779032" y="18462"/>
                  </a:lnTo>
                  <a:lnTo>
                    <a:pt x="5818991" y="18875"/>
                  </a:lnTo>
                  <a:lnTo>
                    <a:pt x="5860465" y="18998"/>
                  </a:lnTo>
                  <a:lnTo>
                    <a:pt x="5903445" y="19033"/>
                  </a:lnTo>
                  <a:lnTo>
                    <a:pt x="5942992" y="19045"/>
                  </a:lnTo>
                  <a:lnTo>
                    <a:pt x="5984342" y="19049"/>
                  </a:lnTo>
                  <a:lnTo>
                    <a:pt x="6027286" y="19050"/>
                  </a:lnTo>
                  <a:lnTo>
                    <a:pt x="6066821" y="19050"/>
                  </a:lnTo>
                  <a:lnTo>
                    <a:pt x="6105346" y="19050"/>
                  </a:lnTo>
                  <a:lnTo>
                    <a:pt x="6143572" y="19050"/>
                  </a:lnTo>
                  <a:lnTo>
                    <a:pt x="6181709" y="19050"/>
                  </a:lnTo>
                  <a:lnTo>
                    <a:pt x="6219820" y="19050"/>
                  </a:lnTo>
                  <a:lnTo>
                    <a:pt x="6257924" y="19050"/>
                  </a:lnTo>
                  <a:lnTo>
                    <a:pt x="6296025" y="19050"/>
                  </a:lnTo>
                  <a:lnTo>
                    <a:pt x="6334125" y="19050"/>
                  </a:lnTo>
                  <a:lnTo>
                    <a:pt x="6372225" y="19050"/>
                  </a:lnTo>
                  <a:lnTo>
                    <a:pt x="6410325" y="19050"/>
                  </a:lnTo>
                  <a:lnTo>
                    <a:pt x="6448425" y="19050"/>
                  </a:lnTo>
                  <a:lnTo>
                    <a:pt x="6486525" y="19050"/>
                  </a:lnTo>
                  <a:lnTo>
                    <a:pt x="6524625" y="21872"/>
                  </a:lnTo>
                  <a:lnTo>
                    <a:pt x="6562725" y="26589"/>
                  </a:lnTo>
                  <a:lnTo>
                    <a:pt x="6600825" y="27987"/>
                  </a:lnTo>
                  <a:lnTo>
                    <a:pt x="6646568" y="28459"/>
                  </a:lnTo>
                  <a:lnTo>
                    <a:pt x="6693782" y="28552"/>
                  </a:lnTo>
                  <a:lnTo>
                    <a:pt x="6731260" y="28568"/>
                  </a:lnTo>
                  <a:lnTo>
                    <a:pt x="6771294" y="28573"/>
                  </a:lnTo>
                  <a:lnTo>
                    <a:pt x="6804647" y="28575"/>
                  </a:lnTo>
                  <a:lnTo>
                    <a:pt x="6849012" y="33631"/>
                  </a:lnTo>
                  <a:lnTo>
                    <a:pt x="6883912" y="31719"/>
                  </a:lnTo>
                  <a:lnTo>
                    <a:pt x="6929531" y="29507"/>
                  </a:lnTo>
                  <a:lnTo>
                    <a:pt x="6964933" y="28989"/>
                  </a:lnTo>
                  <a:lnTo>
                    <a:pt x="7000777" y="27701"/>
                  </a:lnTo>
                  <a:lnTo>
                    <a:pt x="7046471" y="22084"/>
                  </a:lnTo>
                  <a:lnTo>
                    <a:pt x="7093061" y="19450"/>
                  </a:lnTo>
                  <a:lnTo>
                    <a:pt x="7143750" y="190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2" name="SMARTInkShape-2023">
              <a:extLst>
                <a:ext uri="{FF2B5EF4-FFF2-40B4-BE49-F238E27FC236}">
                  <a16:creationId xmlns:a16="http://schemas.microsoft.com/office/drawing/2014/main" id="{7C78B279-D2FA-3A21-42E5-A50C811E1722}"/>
                </a:ext>
              </a:extLst>
            </p:cNvPr>
            <p:cNvSpPr/>
            <p:nvPr>
              <p:custDataLst>
                <p:tags r:id="rId52"/>
              </p:custDataLst>
            </p:nvPr>
          </p:nvSpPr>
          <p:spPr>
            <a:xfrm>
              <a:off x="4543425" y="5238750"/>
              <a:ext cx="27252" cy="180976"/>
            </a:xfrm>
            <a:custGeom>
              <a:avLst/>
              <a:gdLst/>
              <a:ahLst/>
              <a:cxnLst/>
              <a:rect l="0" t="0" r="0" b="0"/>
              <a:pathLst>
                <a:path w="27252" h="180976">
                  <a:moveTo>
                    <a:pt x="19050" y="0"/>
                  </a:moveTo>
                  <a:lnTo>
                    <a:pt x="19050" y="0"/>
                  </a:lnTo>
                  <a:lnTo>
                    <a:pt x="24106" y="0"/>
                  </a:lnTo>
                  <a:lnTo>
                    <a:pt x="25595" y="1058"/>
                  </a:lnTo>
                  <a:lnTo>
                    <a:pt x="26589" y="2822"/>
                  </a:lnTo>
                  <a:lnTo>
                    <a:pt x="27251" y="5056"/>
                  </a:lnTo>
                  <a:lnTo>
                    <a:pt x="16764" y="47449"/>
                  </a:lnTo>
                  <a:lnTo>
                    <a:pt x="10956" y="90747"/>
                  </a:lnTo>
                  <a:lnTo>
                    <a:pt x="9808" y="137948"/>
                  </a:lnTo>
                  <a:lnTo>
                    <a:pt x="8550" y="161641"/>
                  </a:lnTo>
                  <a:lnTo>
                    <a:pt x="0" y="18097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354" name="SMARTInkShape-2024">
            <a:extLst>
              <a:ext uri="{FF2B5EF4-FFF2-40B4-BE49-F238E27FC236}">
                <a16:creationId xmlns:a16="http://schemas.microsoft.com/office/drawing/2014/main" id="{7658C686-4FED-C7EB-5CE4-01081E909D40}"/>
              </a:ext>
            </a:extLst>
          </p:cNvPr>
          <p:cNvSpPr/>
          <p:nvPr>
            <p:custDataLst>
              <p:tags r:id="rId7"/>
            </p:custDataLst>
          </p:nvPr>
        </p:nvSpPr>
        <p:spPr>
          <a:xfrm>
            <a:off x="781050" y="4238911"/>
            <a:ext cx="7991432" cy="1331546"/>
          </a:xfrm>
          <a:custGeom>
            <a:avLst/>
            <a:gdLst/>
            <a:ahLst/>
            <a:cxnLst/>
            <a:rect l="0" t="0" r="0" b="0"/>
            <a:pathLst>
              <a:path w="7991432" h="1331546">
                <a:moveTo>
                  <a:pt x="0" y="1218914"/>
                </a:moveTo>
                <a:lnTo>
                  <a:pt x="0" y="1218914"/>
                </a:lnTo>
                <a:lnTo>
                  <a:pt x="0" y="1227115"/>
                </a:lnTo>
                <a:lnTo>
                  <a:pt x="15188" y="1196926"/>
                </a:lnTo>
                <a:lnTo>
                  <a:pt x="18964" y="1185000"/>
                </a:lnTo>
                <a:lnTo>
                  <a:pt x="52135" y="1139193"/>
                </a:lnTo>
                <a:lnTo>
                  <a:pt x="68129" y="1121445"/>
                </a:lnTo>
                <a:lnTo>
                  <a:pt x="74867" y="1110071"/>
                </a:lnTo>
                <a:lnTo>
                  <a:pt x="80194" y="1107040"/>
                </a:lnTo>
                <a:lnTo>
                  <a:pt x="84154" y="1108347"/>
                </a:lnTo>
                <a:lnTo>
                  <a:pt x="94199" y="1115446"/>
                </a:lnTo>
                <a:lnTo>
                  <a:pt x="106698" y="1131342"/>
                </a:lnTo>
                <a:lnTo>
                  <a:pt x="126482" y="1172301"/>
                </a:lnTo>
                <a:lnTo>
                  <a:pt x="148321" y="1212501"/>
                </a:lnTo>
                <a:lnTo>
                  <a:pt x="164981" y="1257424"/>
                </a:lnTo>
                <a:lnTo>
                  <a:pt x="178137" y="1304693"/>
                </a:lnTo>
                <a:lnTo>
                  <a:pt x="180809" y="1331545"/>
                </a:lnTo>
                <a:lnTo>
                  <a:pt x="179907" y="1291960"/>
                </a:lnTo>
                <a:lnTo>
                  <a:pt x="174426" y="1256197"/>
                </a:lnTo>
                <a:lnTo>
                  <a:pt x="172332" y="1210558"/>
                </a:lnTo>
                <a:lnTo>
                  <a:pt x="171711" y="1177515"/>
                </a:lnTo>
                <a:lnTo>
                  <a:pt x="171527" y="1130448"/>
                </a:lnTo>
                <a:lnTo>
                  <a:pt x="171485" y="1098457"/>
                </a:lnTo>
                <a:lnTo>
                  <a:pt x="171465" y="1066600"/>
                </a:lnTo>
                <a:lnTo>
                  <a:pt x="171457" y="1034802"/>
                </a:lnTo>
                <a:lnTo>
                  <a:pt x="171452" y="989267"/>
                </a:lnTo>
                <a:lnTo>
                  <a:pt x="171451" y="952609"/>
                </a:lnTo>
                <a:lnTo>
                  <a:pt x="171450" y="909175"/>
                </a:lnTo>
                <a:lnTo>
                  <a:pt x="172508" y="864908"/>
                </a:lnTo>
                <a:lnTo>
                  <a:pt x="177996" y="828626"/>
                </a:lnTo>
                <a:lnTo>
                  <a:pt x="181151" y="785303"/>
                </a:lnTo>
                <a:lnTo>
                  <a:pt x="187259" y="740011"/>
                </a:lnTo>
                <a:lnTo>
                  <a:pt x="190598" y="698250"/>
                </a:lnTo>
                <a:lnTo>
                  <a:pt x="196762" y="653893"/>
                </a:lnTo>
                <a:lnTo>
                  <a:pt x="199058" y="615585"/>
                </a:lnTo>
                <a:lnTo>
                  <a:pt x="199834" y="576961"/>
                </a:lnTo>
                <a:lnTo>
                  <a:pt x="205044" y="534249"/>
                </a:lnTo>
                <a:lnTo>
                  <a:pt x="208660" y="489751"/>
                </a:lnTo>
                <a:lnTo>
                  <a:pt x="209433" y="446487"/>
                </a:lnTo>
                <a:lnTo>
                  <a:pt x="209535" y="399645"/>
                </a:lnTo>
                <a:lnTo>
                  <a:pt x="209548" y="358669"/>
                </a:lnTo>
                <a:lnTo>
                  <a:pt x="209550" y="311862"/>
                </a:lnTo>
                <a:lnTo>
                  <a:pt x="209550" y="270443"/>
                </a:lnTo>
                <a:lnTo>
                  <a:pt x="209550" y="225189"/>
                </a:lnTo>
                <a:lnTo>
                  <a:pt x="209550" y="178116"/>
                </a:lnTo>
                <a:lnTo>
                  <a:pt x="209550" y="172623"/>
                </a:lnTo>
                <a:lnTo>
                  <a:pt x="210608" y="168961"/>
                </a:lnTo>
                <a:lnTo>
                  <a:pt x="212372" y="166521"/>
                </a:lnTo>
                <a:lnTo>
                  <a:pt x="214607" y="164893"/>
                </a:lnTo>
                <a:lnTo>
                  <a:pt x="216096" y="162751"/>
                </a:lnTo>
                <a:lnTo>
                  <a:pt x="217751" y="157547"/>
                </a:lnTo>
                <a:lnTo>
                  <a:pt x="220309" y="155736"/>
                </a:lnTo>
                <a:lnTo>
                  <a:pt x="234022" y="153187"/>
                </a:lnTo>
                <a:lnTo>
                  <a:pt x="251491" y="151373"/>
                </a:lnTo>
                <a:lnTo>
                  <a:pt x="298704" y="142441"/>
                </a:lnTo>
                <a:lnTo>
                  <a:pt x="337331" y="136312"/>
                </a:lnTo>
                <a:lnTo>
                  <a:pt x="382722" y="133706"/>
                </a:lnTo>
                <a:lnTo>
                  <a:pt x="419610" y="133254"/>
                </a:lnTo>
                <a:lnTo>
                  <a:pt x="464944" y="133102"/>
                </a:lnTo>
                <a:lnTo>
                  <a:pt x="504473" y="132013"/>
                </a:lnTo>
                <a:lnTo>
                  <a:pt x="532237" y="127579"/>
                </a:lnTo>
                <a:lnTo>
                  <a:pt x="566763" y="128844"/>
                </a:lnTo>
                <a:lnTo>
                  <a:pt x="614072" y="124238"/>
                </a:lnTo>
                <a:lnTo>
                  <a:pt x="653023" y="123746"/>
                </a:lnTo>
                <a:lnTo>
                  <a:pt x="692904" y="123601"/>
                </a:lnTo>
                <a:lnTo>
                  <a:pt x="736706" y="123556"/>
                </a:lnTo>
                <a:lnTo>
                  <a:pt x="775907" y="123545"/>
                </a:lnTo>
                <a:lnTo>
                  <a:pt x="820956" y="123540"/>
                </a:lnTo>
                <a:lnTo>
                  <a:pt x="857785" y="123539"/>
                </a:lnTo>
                <a:lnTo>
                  <a:pt x="895509" y="123539"/>
                </a:lnTo>
                <a:lnTo>
                  <a:pt x="941125" y="123539"/>
                </a:lnTo>
                <a:lnTo>
                  <a:pt x="988314" y="123539"/>
                </a:lnTo>
                <a:lnTo>
                  <a:pt x="1025788" y="123539"/>
                </a:lnTo>
                <a:lnTo>
                  <a:pt x="1064762" y="123539"/>
                </a:lnTo>
                <a:lnTo>
                  <a:pt x="1106178" y="123539"/>
                </a:lnTo>
                <a:lnTo>
                  <a:pt x="1146388" y="123539"/>
                </a:lnTo>
                <a:lnTo>
                  <a:pt x="1184926" y="123539"/>
                </a:lnTo>
                <a:lnTo>
                  <a:pt x="1229859" y="123539"/>
                </a:lnTo>
                <a:lnTo>
                  <a:pt x="1271042" y="126361"/>
                </a:lnTo>
                <a:lnTo>
                  <a:pt x="1311819" y="131078"/>
                </a:lnTo>
                <a:lnTo>
                  <a:pt x="1345030" y="132181"/>
                </a:lnTo>
                <a:lnTo>
                  <a:pt x="1377430" y="132672"/>
                </a:lnTo>
                <a:lnTo>
                  <a:pt x="1409469" y="132889"/>
                </a:lnTo>
                <a:lnTo>
                  <a:pt x="1451612" y="133012"/>
                </a:lnTo>
                <a:lnTo>
                  <a:pt x="1492674" y="133048"/>
                </a:lnTo>
                <a:lnTo>
                  <a:pt x="1525952" y="133057"/>
                </a:lnTo>
                <a:lnTo>
                  <a:pt x="1558381" y="133061"/>
                </a:lnTo>
                <a:lnTo>
                  <a:pt x="1590433" y="133063"/>
                </a:lnTo>
                <a:lnTo>
                  <a:pt x="1622317" y="133064"/>
                </a:lnTo>
                <a:lnTo>
                  <a:pt x="1667902" y="133064"/>
                </a:lnTo>
                <a:lnTo>
                  <a:pt x="1704573" y="133064"/>
                </a:lnTo>
                <a:lnTo>
                  <a:pt x="1748012" y="133064"/>
                </a:lnTo>
                <a:lnTo>
                  <a:pt x="1793339" y="133064"/>
                </a:lnTo>
                <a:lnTo>
                  <a:pt x="1831934" y="133064"/>
                </a:lnTo>
                <a:lnTo>
                  <a:pt x="1870655" y="133064"/>
                </a:lnTo>
                <a:lnTo>
                  <a:pt x="1906113" y="133064"/>
                </a:lnTo>
                <a:lnTo>
                  <a:pt x="1943429" y="133064"/>
                </a:lnTo>
                <a:lnTo>
                  <a:pt x="1981298" y="133064"/>
                </a:lnTo>
                <a:lnTo>
                  <a:pt x="2013684" y="130242"/>
                </a:lnTo>
                <a:lnTo>
                  <a:pt x="2031620" y="127576"/>
                </a:lnTo>
                <a:lnTo>
                  <a:pt x="2077630" y="131666"/>
                </a:lnTo>
                <a:lnTo>
                  <a:pt x="2114900" y="129827"/>
                </a:lnTo>
                <a:lnTo>
                  <a:pt x="2155306" y="124781"/>
                </a:lnTo>
                <a:lnTo>
                  <a:pt x="2197821" y="123784"/>
                </a:lnTo>
                <a:lnTo>
                  <a:pt x="2240712" y="123587"/>
                </a:lnTo>
                <a:lnTo>
                  <a:pt x="2277167" y="123553"/>
                </a:lnTo>
                <a:lnTo>
                  <a:pt x="2314780" y="123543"/>
                </a:lnTo>
                <a:lnTo>
                  <a:pt x="2360359" y="123539"/>
                </a:lnTo>
                <a:lnTo>
                  <a:pt x="2406760" y="116000"/>
                </a:lnTo>
                <a:lnTo>
                  <a:pt x="2449834" y="114276"/>
                </a:lnTo>
                <a:lnTo>
                  <a:pt x="2496555" y="111244"/>
                </a:lnTo>
                <a:lnTo>
                  <a:pt x="2543973" y="105378"/>
                </a:lnTo>
                <a:lnTo>
                  <a:pt x="2583183" y="103509"/>
                </a:lnTo>
                <a:lnTo>
                  <a:pt x="2602270" y="96965"/>
                </a:lnTo>
                <a:lnTo>
                  <a:pt x="2647540" y="94169"/>
                </a:lnTo>
                <a:lnTo>
                  <a:pt x="2683694" y="88497"/>
                </a:lnTo>
                <a:lnTo>
                  <a:pt x="2728192" y="86043"/>
                </a:lnTo>
                <a:lnTo>
                  <a:pt x="2768105" y="80502"/>
                </a:lnTo>
                <a:lnTo>
                  <a:pt x="2810209" y="76821"/>
                </a:lnTo>
                <a:lnTo>
                  <a:pt x="2855493" y="76033"/>
                </a:lnTo>
                <a:lnTo>
                  <a:pt x="2894107" y="75938"/>
                </a:lnTo>
                <a:lnTo>
                  <a:pt x="2936227" y="73096"/>
                </a:lnTo>
                <a:lnTo>
                  <a:pt x="2974886" y="67714"/>
                </a:lnTo>
                <a:lnTo>
                  <a:pt x="3018114" y="66651"/>
                </a:lnTo>
                <a:lnTo>
                  <a:pt x="3055960" y="66467"/>
                </a:lnTo>
                <a:lnTo>
                  <a:pt x="3098102" y="66412"/>
                </a:lnTo>
                <a:lnTo>
                  <a:pt x="3144680" y="66394"/>
                </a:lnTo>
                <a:lnTo>
                  <a:pt x="3189276" y="66389"/>
                </a:lnTo>
                <a:lnTo>
                  <a:pt x="3229089" y="66389"/>
                </a:lnTo>
                <a:lnTo>
                  <a:pt x="3275800" y="66389"/>
                </a:lnTo>
                <a:lnTo>
                  <a:pt x="3321872" y="69211"/>
                </a:lnTo>
                <a:lnTo>
                  <a:pt x="3366917" y="74590"/>
                </a:lnTo>
                <a:lnTo>
                  <a:pt x="3404546" y="76710"/>
                </a:lnTo>
                <a:lnTo>
                  <a:pt x="3443744" y="82383"/>
                </a:lnTo>
                <a:lnTo>
                  <a:pt x="3483698" y="84533"/>
                </a:lnTo>
                <a:lnTo>
                  <a:pt x="3525405" y="86229"/>
                </a:lnTo>
                <a:lnTo>
                  <a:pt x="3571358" y="92925"/>
                </a:lnTo>
                <a:lnTo>
                  <a:pt x="3603395" y="94057"/>
                </a:lnTo>
                <a:lnTo>
                  <a:pt x="3635273" y="94561"/>
                </a:lnTo>
                <a:lnTo>
                  <a:pt x="3667080" y="97607"/>
                </a:lnTo>
                <a:lnTo>
                  <a:pt x="3709093" y="102450"/>
                </a:lnTo>
                <a:lnTo>
                  <a:pt x="3747293" y="103886"/>
                </a:lnTo>
                <a:lnTo>
                  <a:pt x="3777898" y="104221"/>
                </a:lnTo>
                <a:lnTo>
                  <a:pt x="3812665" y="104370"/>
                </a:lnTo>
                <a:lnTo>
                  <a:pt x="3846463" y="107258"/>
                </a:lnTo>
                <a:lnTo>
                  <a:pt x="3880181" y="111011"/>
                </a:lnTo>
                <a:lnTo>
                  <a:pt x="3916333" y="112680"/>
                </a:lnTo>
                <a:lnTo>
                  <a:pt x="3952161" y="113619"/>
                </a:lnTo>
                <a:lnTo>
                  <a:pt x="3991351" y="113897"/>
                </a:lnTo>
                <a:lnTo>
                  <a:pt x="4036477" y="113979"/>
                </a:lnTo>
                <a:lnTo>
                  <a:pt x="4078305" y="119061"/>
                </a:lnTo>
                <a:lnTo>
                  <a:pt x="4124877" y="122654"/>
                </a:lnTo>
                <a:lnTo>
                  <a:pt x="4167645" y="123277"/>
                </a:lnTo>
                <a:lnTo>
                  <a:pt x="4213831" y="123461"/>
                </a:lnTo>
                <a:lnTo>
                  <a:pt x="4245244" y="123505"/>
                </a:lnTo>
                <a:lnTo>
                  <a:pt x="4279666" y="123523"/>
                </a:lnTo>
                <a:lnTo>
                  <a:pt x="4323458" y="126356"/>
                </a:lnTo>
                <a:lnTo>
                  <a:pt x="4343004" y="129024"/>
                </a:lnTo>
                <a:lnTo>
                  <a:pt x="4381421" y="127759"/>
                </a:lnTo>
                <a:lnTo>
                  <a:pt x="4418519" y="131492"/>
                </a:lnTo>
                <a:lnTo>
                  <a:pt x="4450869" y="132365"/>
                </a:lnTo>
                <a:lnTo>
                  <a:pt x="4496716" y="132857"/>
                </a:lnTo>
                <a:lnTo>
                  <a:pt x="4534524" y="133002"/>
                </a:lnTo>
                <a:lnTo>
                  <a:pt x="4566986" y="133036"/>
                </a:lnTo>
                <a:lnTo>
                  <a:pt x="4599758" y="133052"/>
                </a:lnTo>
                <a:lnTo>
                  <a:pt x="4642314" y="135882"/>
                </a:lnTo>
                <a:lnTo>
                  <a:pt x="4683498" y="140602"/>
                </a:lnTo>
                <a:lnTo>
                  <a:pt x="4730273" y="139178"/>
                </a:lnTo>
                <a:lnTo>
                  <a:pt x="4755585" y="136840"/>
                </a:lnTo>
                <a:lnTo>
                  <a:pt x="4794726" y="138318"/>
                </a:lnTo>
                <a:lnTo>
                  <a:pt x="4815981" y="136458"/>
                </a:lnTo>
                <a:lnTo>
                  <a:pt x="4840905" y="139243"/>
                </a:lnTo>
                <a:lnTo>
                  <a:pt x="4886615" y="134087"/>
                </a:lnTo>
                <a:lnTo>
                  <a:pt x="4930155" y="133367"/>
                </a:lnTo>
                <a:lnTo>
                  <a:pt x="4968103" y="133154"/>
                </a:lnTo>
                <a:lnTo>
                  <a:pt x="5014625" y="133090"/>
                </a:lnTo>
                <a:lnTo>
                  <a:pt x="5050239" y="133076"/>
                </a:lnTo>
                <a:lnTo>
                  <a:pt x="5086175" y="133070"/>
                </a:lnTo>
                <a:lnTo>
                  <a:pt x="5132983" y="133066"/>
                </a:lnTo>
                <a:lnTo>
                  <a:pt x="5165902" y="133064"/>
                </a:lnTo>
                <a:lnTo>
                  <a:pt x="5212932" y="133064"/>
                </a:lnTo>
                <a:lnTo>
                  <a:pt x="5244914" y="133064"/>
                </a:lnTo>
                <a:lnTo>
                  <a:pt x="5279589" y="133064"/>
                </a:lnTo>
                <a:lnTo>
                  <a:pt x="5323523" y="133064"/>
                </a:lnTo>
                <a:lnTo>
                  <a:pt x="5361234" y="133064"/>
                </a:lnTo>
                <a:lnTo>
                  <a:pt x="5393730" y="133064"/>
                </a:lnTo>
                <a:lnTo>
                  <a:pt x="5425810" y="133064"/>
                </a:lnTo>
                <a:lnTo>
                  <a:pt x="5457707" y="133064"/>
                </a:lnTo>
                <a:lnTo>
                  <a:pt x="5499771" y="133064"/>
                </a:lnTo>
                <a:lnTo>
                  <a:pt x="5537986" y="133064"/>
                </a:lnTo>
                <a:lnTo>
                  <a:pt x="5582824" y="133064"/>
                </a:lnTo>
                <a:lnTo>
                  <a:pt x="5629623" y="133064"/>
                </a:lnTo>
                <a:lnTo>
                  <a:pt x="5671358" y="133064"/>
                </a:lnTo>
                <a:lnTo>
                  <a:pt x="5718962" y="133064"/>
                </a:lnTo>
                <a:lnTo>
                  <a:pt x="5761565" y="133064"/>
                </a:lnTo>
                <a:lnTo>
                  <a:pt x="5807701" y="133064"/>
                </a:lnTo>
                <a:lnTo>
                  <a:pt x="5849828" y="133064"/>
                </a:lnTo>
                <a:lnTo>
                  <a:pt x="5895444" y="133064"/>
                </a:lnTo>
                <a:lnTo>
                  <a:pt x="5932742" y="133064"/>
                </a:lnTo>
                <a:lnTo>
                  <a:pt x="5975779" y="133064"/>
                </a:lnTo>
                <a:lnTo>
                  <a:pt x="6016869" y="134122"/>
                </a:lnTo>
                <a:lnTo>
                  <a:pt x="6058913" y="139610"/>
                </a:lnTo>
                <a:lnTo>
                  <a:pt x="6099336" y="142000"/>
                </a:lnTo>
                <a:lnTo>
                  <a:pt x="6137911" y="142414"/>
                </a:lnTo>
                <a:lnTo>
                  <a:pt x="6183183" y="142555"/>
                </a:lnTo>
                <a:lnTo>
                  <a:pt x="6225601" y="142582"/>
                </a:lnTo>
                <a:lnTo>
                  <a:pt x="6262201" y="142588"/>
                </a:lnTo>
                <a:lnTo>
                  <a:pt x="6300114" y="142589"/>
                </a:lnTo>
                <a:lnTo>
                  <a:pt x="6342039" y="142589"/>
                </a:lnTo>
                <a:lnTo>
                  <a:pt x="6384019" y="142589"/>
                </a:lnTo>
                <a:lnTo>
                  <a:pt x="6421110" y="142589"/>
                </a:lnTo>
                <a:lnTo>
                  <a:pt x="6465614" y="142589"/>
                </a:lnTo>
                <a:lnTo>
                  <a:pt x="6512314" y="142589"/>
                </a:lnTo>
                <a:lnTo>
                  <a:pt x="6559665" y="142589"/>
                </a:lnTo>
                <a:lnTo>
                  <a:pt x="6604494" y="142589"/>
                </a:lnTo>
                <a:lnTo>
                  <a:pt x="6651301" y="143647"/>
                </a:lnTo>
                <a:lnTo>
                  <a:pt x="6697038" y="148077"/>
                </a:lnTo>
                <a:lnTo>
                  <a:pt x="6733754" y="144685"/>
                </a:lnTo>
                <a:lnTo>
                  <a:pt x="6777206" y="143210"/>
                </a:lnTo>
                <a:lnTo>
                  <a:pt x="6824653" y="142773"/>
                </a:lnTo>
                <a:lnTo>
                  <a:pt x="6860112" y="142671"/>
                </a:lnTo>
                <a:lnTo>
                  <a:pt x="6894217" y="142625"/>
                </a:lnTo>
                <a:lnTo>
                  <a:pt x="6927014" y="142605"/>
                </a:lnTo>
                <a:lnTo>
                  <a:pt x="6972052" y="142594"/>
                </a:lnTo>
                <a:lnTo>
                  <a:pt x="7016309" y="142590"/>
                </a:lnTo>
                <a:lnTo>
                  <a:pt x="7056953" y="142589"/>
                </a:lnTo>
                <a:lnTo>
                  <a:pt x="7095808" y="142589"/>
                </a:lnTo>
                <a:lnTo>
                  <a:pt x="7141805" y="142589"/>
                </a:lnTo>
                <a:lnTo>
                  <a:pt x="7189071" y="136043"/>
                </a:lnTo>
                <a:lnTo>
                  <a:pt x="7226558" y="133947"/>
                </a:lnTo>
                <a:lnTo>
                  <a:pt x="7271507" y="133239"/>
                </a:lnTo>
                <a:lnTo>
                  <a:pt x="7316564" y="128042"/>
                </a:lnTo>
                <a:lnTo>
                  <a:pt x="7355938" y="124873"/>
                </a:lnTo>
                <a:lnTo>
                  <a:pt x="7394416" y="118878"/>
                </a:lnTo>
                <a:lnTo>
                  <a:pt x="7432628" y="110399"/>
                </a:lnTo>
                <a:lnTo>
                  <a:pt x="7471432" y="105657"/>
                </a:lnTo>
                <a:lnTo>
                  <a:pt x="7509775" y="103776"/>
                </a:lnTo>
                <a:lnTo>
                  <a:pt x="7555070" y="94196"/>
                </a:lnTo>
                <a:lnTo>
                  <a:pt x="7594356" y="87169"/>
                </a:lnTo>
                <a:lnTo>
                  <a:pt x="7639436" y="75306"/>
                </a:lnTo>
                <a:lnTo>
                  <a:pt x="7682282" y="63094"/>
                </a:lnTo>
                <a:lnTo>
                  <a:pt x="7727036" y="52355"/>
                </a:lnTo>
                <a:lnTo>
                  <a:pt x="7769875" y="45178"/>
                </a:lnTo>
                <a:lnTo>
                  <a:pt x="7814997" y="30921"/>
                </a:lnTo>
                <a:lnTo>
                  <a:pt x="7862534" y="21846"/>
                </a:lnTo>
                <a:lnTo>
                  <a:pt x="7906331" y="14113"/>
                </a:lnTo>
                <a:lnTo>
                  <a:pt x="7946548" y="9667"/>
                </a:lnTo>
                <a:lnTo>
                  <a:pt x="7972762" y="8265"/>
                </a:lnTo>
                <a:lnTo>
                  <a:pt x="7975826" y="6473"/>
                </a:lnTo>
                <a:lnTo>
                  <a:pt x="7977867" y="4220"/>
                </a:lnTo>
                <a:lnTo>
                  <a:pt x="7982957" y="1717"/>
                </a:lnTo>
                <a:lnTo>
                  <a:pt x="7985797" y="1049"/>
                </a:lnTo>
                <a:lnTo>
                  <a:pt x="7987689" y="1662"/>
                </a:lnTo>
                <a:lnTo>
                  <a:pt x="7988952" y="3130"/>
                </a:lnTo>
                <a:lnTo>
                  <a:pt x="7989792" y="5166"/>
                </a:lnTo>
                <a:lnTo>
                  <a:pt x="7990355" y="5465"/>
                </a:lnTo>
                <a:lnTo>
                  <a:pt x="7990728" y="4607"/>
                </a:lnTo>
                <a:lnTo>
                  <a:pt x="7991431" y="0"/>
                </a:lnTo>
                <a:lnTo>
                  <a:pt x="7981950" y="1876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357" name="SMARTInkShape-Group508">
            <a:extLst>
              <a:ext uri="{FF2B5EF4-FFF2-40B4-BE49-F238E27FC236}">
                <a16:creationId xmlns:a16="http://schemas.microsoft.com/office/drawing/2014/main" id="{5E500E93-0726-19EE-F834-284338229225}"/>
              </a:ext>
            </a:extLst>
          </p:cNvPr>
          <p:cNvGrpSpPr/>
          <p:nvPr/>
        </p:nvGrpSpPr>
        <p:grpSpPr>
          <a:xfrm>
            <a:off x="4943475" y="5715000"/>
            <a:ext cx="114301" cy="66676"/>
            <a:chOff x="4943475" y="5715000"/>
            <a:chExt cx="114301" cy="66676"/>
          </a:xfrm>
        </p:grpSpPr>
        <p:sp>
          <p:nvSpPr>
            <p:cNvPr id="1355" name="SMARTInkShape-2025">
              <a:extLst>
                <a:ext uri="{FF2B5EF4-FFF2-40B4-BE49-F238E27FC236}">
                  <a16:creationId xmlns:a16="http://schemas.microsoft.com/office/drawing/2014/main" id="{8E047F2B-635A-0154-8CDC-DF4436E72794}"/>
                </a:ext>
              </a:extLst>
            </p:cNvPr>
            <p:cNvSpPr/>
            <p:nvPr>
              <p:custDataLst>
                <p:tags r:id="rId46"/>
              </p:custDataLst>
            </p:nvPr>
          </p:nvSpPr>
          <p:spPr>
            <a:xfrm>
              <a:off x="4943475" y="5715000"/>
              <a:ext cx="95251" cy="19051"/>
            </a:xfrm>
            <a:custGeom>
              <a:avLst/>
              <a:gdLst/>
              <a:ahLst/>
              <a:cxnLst/>
              <a:rect l="0" t="0" r="0" b="0"/>
              <a:pathLst>
                <a:path w="95251" h="19051">
                  <a:moveTo>
                    <a:pt x="0" y="19050"/>
                  </a:moveTo>
                  <a:lnTo>
                    <a:pt x="0" y="19050"/>
                  </a:lnTo>
                  <a:lnTo>
                    <a:pt x="5056" y="13994"/>
                  </a:lnTo>
                  <a:lnTo>
                    <a:pt x="51437" y="3240"/>
                  </a:lnTo>
                  <a:lnTo>
                    <a:pt x="68996" y="640"/>
                  </a:lnTo>
                  <a:lnTo>
                    <a:pt x="9525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6" name="SMARTInkShape-2026">
              <a:extLst>
                <a:ext uri="{FF2B5EF4-FFF2-40B4-BE49-F238E27FC236}">
                  <a16:creationId xmlns:a16="http://schemas.microsoft.com/office/drawing/2014/main" id="{D7F24626-CB85-D603-0123-2AB5B745A09E}"/>
                </a:ext>
              </a:extLst>
            </p:cNvPr>
            <p:cNvSpPr/>
            <p:nvPr>
              <p:custDataLst>
                <p:tags r:id="rId47"/>
              </p:custDataLst>
            </p:nvPr>
          </p:nvSpPr>
          <p:spPr>
            <a:xfrm>
              <a:off x="4953000" y="5768022"/>
              <a:ext cx="104776" cy="13654"/>
            </a:xfrm>
            <a:custGeom>
              <a:avLst/>
              <a:gdLst/>
              <a:ahLst/>
              <a:cxnLst/>
              <a:rect l="0" t="0" r="0" b="0"/>
              <a:pathLst>
                <a:path w="104776" h="13654">
                  <a:moveTo>
                    <a:pt x="0" y="13653"/>
                  </a:moveTo>
                  <a:lnTo>
                    <a:pt x="0" y="13653"/>
                  </a:lnTo>
                  <a:lnTo>
                    <a:pt x="5056" y="13653"/>
                  </a:lnTo>
                  <a:lnTo>
                    <a:pt x="10361" y="10831"/>
                  </a:lnTo>
                  <a:lnTo>
                    <a:pt x="18363" y="6049"/>
                  </a:lnTo>
                  <a:lnTo>
                    <a:pt x="32502" y="396"/>
                  </a:lnTo>
                  <a:lnTo>
                    <a:pt x="46548" y="0"/>
                  </a:lnTo>
                  <a:lnTo>
                    <a:pt x="104775" y="412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66" name="SMARTInkShape-Group509">
            <a:extLst>
              <a:ext uri="{FF2B5EF4-FFF2-40B4-BE49-F238E27FC236}">
                <a16:creationId xmlns:a16="http://schemas.microsoft.com/office/drawing/2014/main" id="{C401D91F-8310-AD76-C7CC-E95CED1BD9B7}"/>
              </a:ext>
            </a:extLst>
          </p:cNvPr>
          <p:cNvGrpSpPr/>
          <p:nvPr/>
        </p:nvGrpSpPr>
        <p:grpSpPr>
          <a:xfrm>
            <a:off x="5443474" y="5581653"/>
            <a:ext cx="1470794" cy="209548"/>
            <a:chOff x="5443474" y="5581653"/>
            <a:chExt cx="1470794" cy="209548"/>
          </a:xfrm>
        </p:grpSpPr>
        <p:sp>
          <p:nvSpPr>
            <p:cNvPr id="1358" name="SMARTInkShape-2027">
              <a:extLst>
                <a:ext uri="{FF2B5EF4-FFF2-40B4-BE49-F238E27FC236}">
                  <a16:creationId xmlns:a16="http://schemas.microsoft.com/office/drawing/2014/main" id="{A1782520-70CF-0969-6A39-B7FAA0230BCF}"/>
                </a:ext>
              </a:extLst>
            </p:cNvPr>
            <p:cNvSpPr/>
            <p:nvPr>
              <p:custDataLst>
                <p:tags r:id="rId38"/>
              </p:custDataLst>
            </p:nvPr>
          </p:nvSpPr>
          <p:spPr>
            <a:xfrm>
              <a:off x="5734050" y="5638834"/>
              <a:ext cx="102653" cy="131804"/>
            </a:xfrm>
            <a:custGeom>
              <a:avLst/>
              <a:gdLst/>
              <a:ahLst/>
              <a:cxnLst/>
              <a:rect l="0" t="0" r="0" b="0"/>
              <a:pathLst>
                <a:path w="102653" h="131804">
                  <a:moveTo>
                    <a:pt x="9525" y="9491"/>
                  </a:moveTo>
                  <a:lnTo>
                    <a:pt x="9525" y="9491"/>
                  </a:lnTo>
                  <a:lnTo>
                    <a:pt x="14581" y="4435"/>
                  </a:lnTo>
                  <a:lnTo>
                    <a:pt x="22708" y="1952"/>
                  </a:lnTo>
                  <a:lnTo>
                    <a:pt x="66838" y="44"/>
                  </a:lnTo>
                  <a:lnTo>
                    <a:pt x="76626" y="0"/>
                  </a:lnTo>
                  <a:lnTo>
                    <a:pt x="84503" y="2803"/>
                  </a:lnTo>
                  <a:lnTo>
                    <a:pt x="88086" y="5032"/>
                  </a:lnTo>
                  <a:lnTo>
                    <a:pt x="89416" y="8636"/>
                  </a:lnTo>
                  <a:lnTo>
                    <a:pt x="88070" y="18283"/>
                  </a:lnTo>
                  <a:lnTo>
                    <a:pt x="76307" y="35615"/>
                  </a:lnTo>
                  <a:lnTo>
                    <a:pt x="59416" y="49099"/>
                  </a:lnTo>
                  <a:lnTo>
                    <a:pt x="47221" y="53553"/>
                  </a:lnTo>
                  <a:lnTo>
                    <a:pt x="19765" y="57054"/>
                  </a:lnTo>
                  <a:lnTo>
                    <a:pt x="24318" y="57099"/>
                  </a:lnTo>
                  <a:lnTo>
                    <a:pt x="70101" y="71305"/>
                  </a:lnTo>
                  <a:lnTo>
                    <a:pt x="81603" y="79650"/>
                  </a:lnTo>
                  <a:lnTo>
                    <a:pt x="97611" y="97198"/>
                  </a:lnTo>
                  <a:lnTo>
                    <a:pt x="101592" y="107033"/>
                  </a:lnTo>
                  <a:lnTo>
                    <a:pt x="102652" y="112618"/>
                  </a:lnTo>
                  <a:lnTo>
                    <a:pt x="101009" y="121648"/>
                  </a:lnTo>
                  <a:lnTo>
                    <a:pt x="99090" y="125538"/>
                  </a:lnTo>
                  <a:lnTo>
                    <a:pt x="95693" y="128130"/>
                  </a:lnTo>
                  <a:lnTo>
                    <a:pt x="86275" y="131011"/>
                  </a:lnTo>
                  <a:lnTo>
                    <a:pt x="54319" y="131803"/>
                  </a:lnTo>
                  <a:lnTo>
                    <a:pt x="23621" y="125577"/>
                  </a:lnTo>
                  <a:lnTo>
                    <a:pt x="0" y="11426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9" name="SMARTInkShape-2028">
              <a:extLst>
                <a:ext uri="{FF2B5EF4-FFF2-40B4-BE49-F238E27FC236}">
                  <a16:creationId xmlns:a16="http://schemas.microsoft.com/office/drawing/2014/main" id="{734FAAFC-8612-8D98-64AB-B53741434132}"/>
                </a:ext>
              </a:extLst>
            </p:cNvPr>
            <p:cNvSpPr/>
            <p:nvPr>
              <p:custDataLst>
                <p:tags r:id="rId39"/>
              </p:custDataLst>
            </p:nvPr>
          </p:nvSpPr>
          <p:spPr>
            <a:xfrm>
              <a:off x="5906569" y="5581653"/>
              <a:ext cx="141806" cy="190498"/>
            </a:xfrm>
            <a:custGeom>
              <a:avLst/>
              <a:gdLst/>
              <a:ahLst/>
              <a:cxnLst/>
              <a:rect l="0" t="0" r="0" b="0"/>
              <a:pathLst>
                <a:path w="141806" h="190498">
                  <a:moveTo>
                    <a:pt x="103706" y="28572"/>
                  </a:moveTo>
                  <a:lnTo>
                    <a:pt x="103706" y="28572"/>
                  </a:lnTo>
                  <a:lnTo>
                    <a:pt x="103706" y="20371"/>
                  </a:lnTo>
                  <a:lnTo>
                    <a:pt x="104764" y="19930"/>
                  </a:lnTo>
                  <a:lnTo>
                    <a:pt x="108762" y="19439"/>
                  </a:lnTo>
                  <a:lnTo>
                    <a:pt x="110251" y="18251"/>
                  </a:lnTo>
                  <a:lnTo>
                    <a:pt x="113229" y="9530"/>
                  </a:lnTo>
                  <a:lnTo>
                    <a:pt x="113231" y="0"/>
                  </a:lnTo>
                  <a:lnTo>
                    <a:pt x="113231" y="5054"/>
                  </a:lnTo>
                  <a:lnTo>
                    <a:pt x="108175" y="18311"/>
                  </a:lnTo>
                  <a:lnTo>
                    <a:pt x="95925" y="35208"/>
                  </a:lnTo>
                  <a:lnTo>
                    <a:pt x="50866" y="82442"/>
                  </a:lnTo>
                  <a:lnTo>
                    <a:pt x="39485" y="98273"/>
                  </a:lnTo>
                  <a:lnTo>
                    <a:pt x="28949" y="106470"/>
                  </a:lnTo>
                  <a:lnTo>
                    <a:pt x="17211" y="110818"/>
                  </a:lnTo>
                  <a:lnTo>
                    <a:pt x="11117" y="111979"/>
                  </a:lnTo>
                  <a:lnTo>
                    <a:pt x="7056" y="113809"/>
                  </a:lnTo>
                  <a:lnTo>
                    <a:pt x="4348" y="116089"/>
                  </a:lnTo>
                  <a:lnTo>
                    <a:pt x="2542" y="118667"/>
                  </a:lnTo>
                  <a:lnTo>
                    <a:pt x="1339" y="119327"/>
                  </a:lnTo>
                  <a:lnTo>
                    <a:pt x="536" y="118708"/>
                  </a:lnTo>
                  <a:lnTo>
                    <a:pt x="0" y="117238"/>
                  </a:lnTo>
                  <a:lnTo>
                    <a:pt x="703" y="117316"/>
                  </a:lnTo>
                  <a:lnTo>
                    <a:pt x="6746" y="121424"/>
                  </a:lnTo>
                  <a:lnTo>
                    <a:pt x="16299" y="123112"/>
                  </a:lnTo>
                  <a:lnTo>
                    <a:pt x="59177" y="123780"/>
                  </a:lnTo>
                  <a:lnTo>
                    <a:pt x="75448" y="122745"/>
                  </a:lnTo>
                  <a:lnTo>
                    <a:pt x="119136" y="113499"/>
                  </a:lnTo>
                  <a:lnTo>
                    <a:pt x="132193" y="106809"/>
                  </a:lnTo>
                  <a:lnTo>
                    <a:pt x="141756" y="104782"/>
                  </a:lnTo>
                  <a:lnTo>
                    <a:pt x="141805" y="127162"/>
                  </a:lnTo>
                  <a:lnTo>
                    <a:pt x="122508" y="171700"/>
                  </a:lnTo>
                  <a:lnTo>
                    <a:pt x="113774" y="189397"/>
                  </a:lnTo>
                  <a:lnTo>
                    <a:pt x="114651" y="189764"/>
                  </a:lnTo>
                  <a:lnTo>
                    <a:pt x="122756" y="19049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0" name="SMARTInkShape-2029">
              <a:extLst>
                <a:ext uri="{FF2B5EF4-FFF2-40B4-BE49-F238E27FC236}">
                  <a16:creationId xmlns:a16="http://schemas.microsoft.com/office/drawing/2014/main" id="{87897D91-AB9D-1874-38CA-C4E78EC8B4EA}"/>
                </a:ext>
              </a:extLst>
            </p:cNvPr>
            <p:cNvSpPr/>
            <p:nvPr>
              <p:custDataLst>
                <p:tags r:id="rId40"/>
              </p:custDataLst>
            </p:nvPr>
          </p:nvSpPr>
          <p:spPr>
            <a:xfrm>
              <a:off x="6115050" y="5772150"/>
              <a:ext cx="1" cy="9526"/>
            </a:xfrm>
            <a:custGeom>
              <a:avLst/>
              <a:gdLst/>
              <a:ahLst/>
              <a:cxnLst/>
              <a:rect l="0" t="0" r="0" b="0"/>
              <a:pathLst>
                <a:path w="1" h="9526">
                  <a:moveTo>
                    <a:pt x="0" y="0"/>
                  </a:moveTo>
                  <a:lnTo>
                    <a:pt x="0" y="0"/>
                  </a:lnTo>
                  <a:lnTo>
                    <a:pt x="0" y="952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1" name="SMARTInkShape-2030">
              <a:extLst>
                <a:ext uri="{FF2B5EF4-FFF2-40B4-BE49-F238E27FC236}">
                  <a16:creationId xmlns:a16="http://schemas.microsoft.com/office/drawing/2014/main" id="{BC8A94C4-F730-B283-DEDD-6444121BEB13}"/>
                </a:ext>
              </a:extLst>
            </p:cNvPr>
            <p:cNvSpPr/>
            <p:nvPr>
              <p:custDataLst>
                <p:tags r:id="rId41"/>
              </p:custDataLst>
            </p:nvPr>
          </p:nvSpPr>
          <p:spPr>
            <a:xfrm>
              <a:off x="6267450" y="5620142"/>
              <a:ext cx="132630" cy="141500"/>
            </a:xfrm>
            <a:custGeom>
              <a:avLst/>
              <a:gdLst/>
              <a:ahLst/>
              <a:cxnLst/>
              <a:rect l="0" t="0" r="0" b="0"/>
              <a:pathLst>
                <a:path w="132630" h="141500">
                  <a:moveTo>
                    <a:pt x="47625" y="9133"/>
                  </a:moveTo>
                  <a:lnTo>
                    <a:pt x="47625" y="9133"/>
                  </a:lnTo>
                  <a:lnTo>
                    <a:pt x="52681" y="4077"/>
                  </a:lnTo>
                  <a:lnTo>
                    <a:pt x="57986" y="1594"/>
                  </a:lnTo>
                  <a:lnTo>
                    <a:pt x="75071" y="0"/>
                  </a:lnTo>
                  <a:lnTo>
                    <a:pt x="118633" y="9330"/>
                  </a:lnTo>
                  <a:lnTo>
                    <a:pt x="126103" y="13807"/>
                  </a:lnTo>
                  <a:lnTo>
                    <a:pt x="130130" y="19323"/>
                  </a:lnTo>
                  <a:lnTo>
                    <a:pt x="131203" y="22278"/>
                  </a:lnTo>
                  <a:lnTo>
                    <a:pt x="130861" y="25304"/>
                  </a:lnTo>
                  <a:lnTo>
                    <a:pt x="127657" y="31490"/>
                  </a:lnTo>
                  <a:lnTo>
                    <a:pt x="109791" y="40922"/>
                  </a:lnTo>
                  <a:lnTo>
                    <a:pt x="66866" y="54879"/>
                  </a:lnTo>
                  <a:lnTo>
                    <a:pt x="43588" y="56648"/>
                  </a:lnTo>
                  <a:lnTo>
                    <a:pt x="86123" y="59578"/>
                  </a:lnTo>
                  <a:lnTo>
                    <a:pt x="116469" y="73004"/>
                  </a:lnTo>
                  <a:lnTo>
                    <a:pt x="125142" y="79148"/>
                  </a:lnTo>
                  <a:lnTo>
                    <a:pt x="129702" y="85406"/>
                  </a:lnTo>
                  <a:lnTo>
                    <a:pt x="131728" y="92774"/>
                  </a:lnTo>
                  <a:lnTo>
                    <a:pt x="132629" y="103104"/>
                  </a:lnTo>
                  <a:lnTo>
                    <a:pt x="130208" y="111928"/>
                  </a:lnTo>
                  <a:lnTo>
                    <a:pt x="120072" y="125669"/>
                  </a:lnTo>
                  <a:lnTo>
                    <a:pt x="114973" y="131273"/>
                  </a:lnTo>
                  <a:lnTo>
                    <a:pt x="100840" y="137502"/>
                  </a:lnTo>
                  <a:lnTo>
                    <a:pt x="60841" y="141499"/>
                  </a:lnTo>
                  <a:lnTo>
                    <a:pt x="27383" y="141229"/>
                  </a:lnTo>
                  <a:lnTo>
                    <a:pt x="0" y="13295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2" name="SMARTInkShape-2031">
              <a:extLst>
                <a:ext uri="{FF2B5EF4-FFF2-40B4-BE49-F238E27FC236}">
                  <a16:creationId xmlns:a16="http://schemas.microsoft.com/office/drawing/2014/main" id="{787701C9-8B01-9A99-F09E-8D983C2AB170}"/>
                </a:ext>
              </a:extLst>
            </p:cNvPr>
            <p:cNvSpPr/>
            <p:nvPr>
              <p:custDataLst>
                <p:tags r:id="rId42"/>
              </p:custDataLst>
            </p:nvPr>
          </p:nvSpPr>
          <p:spPr>
            <a:xfrm>
              <a:off x="6524978" y="5629275"/>
              <a:ext cx="92472" cy="160783"/>
            </a:xfrm>
            <a:custGeom>
              <a:avLst/>
              <a:gdLst/>
              <a:ahLst/>
              <a:cxnLst/>
              <a:rect l="0" t="0" r="0" b="0"/>
              <a:pathLst>
                <a:path w="92472" h="160783">
                  <a:moveTo>
                    <a:pt x="75847" y="0"/>
                  </a:moveTo>
                  <a:lnTo>
                    <a:pt x="75847" y="0"/>
                  </a:lnTo>
                  <a:lnTo>
                    <a:pt x="85256" y="0"/>
                  </a:lnTo>
                  <a:lnTo>
                    <a:pt x="76686" y="7604"/>
                  </a:lnTo>
                  <a:lnTo>
                    <a:pt x="62573" y="17306"/>
                  </a:lnTo>
                  <a:lnTo>
                    <a:pt x="19999" y="60242"/>
                  </a:lnTo>
                  <a:lnTo>
                    <a:pt x="5677" y="80998"/>
                  </a:lnTo>
                  <a:lnTo>
                    <a:pt x="2327" y="92091"/>
                  </a:lnTo>
                  <a:lnTo>
                    <a:pt x="0" y="129132"/>
                  </a:lnTo>
                  <a:lnTo>
                    <a:pt x="5448" y="142411"/>
                  </a:lnTo>
                  <a:lnTo>
                    <a:pt x="13866" y="153251"/>
                  </a:lnTo>
                  <a:lnTo>
                    <a:pt x="21136" y="158071"/>
                  </a:lnTo>
                  <a:lnTo>
                    <a:pt x="36235" y="160782"/>
                  </a:lnTo>
                  <a:lnTo>
                    <a:pt x="48011" y="155773"/>
                  </a:lnTo>
                  <a:lnTo>
                    <a:pt x="72819" y="135311"/>
                  </a:lnTo>
                  <a:lnTo>
                    <a:pt x="86708" y="112058"/>
                  </a:lnTo>
                  <a:lnTo>
                    <a:pt x="92471" y="95174"/>
                  </a:lnTo>
                  <a:lnTo>
                    <a:pt x="92222" y="90966"/>
                  </a:lnTo>
                  <a:lnTo>
                    <a:pt x="89121" y="83468"/>
                  </a:lnTo>
                  <a:lnTo>
                    <a:pt x="76370" y="68241"/>
                  </a:lnTo>
                  <a:lnTo>
                    <a:pt x="67966" y="62079"/>
                  </a:lnTo>
                  <a:lnTo>
                    <a:pt x="57284" y="58610"/>
                  </a:lnTo>
                  <a:lnTo>
                    <a:pt x="9172" y="571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3" name="SMARTInkShape-2032">
              <a:extLst>
                <a:ext uri="{FF2B5EF4-FFF2-40B4-BE49-F238E27FC236}">
                  <a16:creationId xmlns:a16="http://schemas.microsoft.com/office/drawing/2014/main" id="{2A55D0EC-974C-E253-FD0C-586C77D20C01}"/>
                </a:ext>
              </a:extLst>
            </p:cNvPr>
            <p:cNvSpPr/>
            <p:nvPr>
              <p:custDataLst>
                <p:tags r:id="rId43"/>
              </p:custDataLst>
            </p:nvPr>
          </p:nvSpPr>
          <p:spPr>
            <a:xfrm>
              <a:off x="6686550" y="5629285"/>
              <a:ext cx="103161" cy="123769"/>
            </a:xfrm>
            <a:custGeom>
              <a:avLst/>
              <a:gdLst/>
              <a:ahLst/>
              <a:cxnLst/>
              <a:rect l="0" t="0" r="0" b="0"/>
              <a:pathLst>
                <a:path w="103161" h="123769">
                  <a:moveTo>
                    <a:pt x="28575" y="9515"/>
                  </a:moveTo>
                  <a:lnTo>
                    <a:pt x="28575" y="9515"/>
                  </a:lnTo>
                  <a:lnTo>
                    <a:pt x="33631" y="4459"/>
                  </a:lnTo>
                  <a:lnTo>
                    <a:pt x="38936" y="1976"/>
                  </a:lnTo>
                  <a:lnTo>
                    <a:pt x="83172" y="42"/>
                  </a:lnTo>
                  <a:lnTo>
                    <a:pt x="97920" y="0"/>
                  </a:lnTo>
                  <a:lnTo>
                    <a:pt x="100206" y="1055"/>
                  </a:lnTo>
                  <a:lnTo>
                    <a:pt x="101729" y="2817"/>
                  </a:lnTo>
                  <a:lnTo>
                    <a:pt x="102743" y="5050"/>
                  </a:lnTo>
                  <a:lnTo>
                    <a:pt x="101305" y="6538"/>
                  </a:lnTo>
                  <a:lnTo>
                    <a:pt x="89164" y="10750"/>
                  </a:lnTo>
                  <a:lnTo>
                    <a:pt x="54778" y="33267"/>
                  </a:lnTo>
                  <a:lnTo>
                    <a:pt x="38886" y="39960"/>
                  </a:lnTo>
                  <a:lnTo>
                    <a:pt x="29179" y="47167"/>
                  </a:lnTo>
                  <a:lnTo>
                    <a:pt x="33810" y="52539"/>
                  </a:lnTo>
                  <a:lnTo>
                    <a:pt x="39015" y="55095"/>
                  </a:lnTo>
                  <a:lnTo>
                    <a:pt x="84055" y="71293"/>
                  </a:lnTo>
                  <a:lnTo>
                    <a:pt x="87786" y="73984"/>
                  </a:lnTo>
                  <a:lnTo>
                    <a:pt x="94097" y="81769"/>
                  </a:lnTo>
                  <a:lnTo>
                    <a:pt x="99323" y="83961"/>
                  </a:lnTo>
                  <a:lnTo>
                    <a:pt x="101141" y="86662"/>
                  </a:lnTo>
                  <a:lnTo>
                    <a:pt x="103160" y="95307"/>
                  </a:lnTo>
                  <a:lnTo>
                    <a:pt x="102640" y="98460"/>
                  </a:lnTo>
                  <a:lnTo>
                    <a:pt x="101235" y="100562"/>
                  </a:lnTo>
                  <a:lnTo>
                    <a:pt x="82343" y="117777"/>
                  </a:lnTo>
                  <a:lnTo>
                    <a:pt x="70464" y="121131"/>
                  </a:lnTo>
                  <a:lnTo>
                    <a:pt x="28908" y="123581"/>
                  </a:lnTo>
                  <a:lnTo>
                    <a:pt x="8297" y="123768"/>
                  </a:lnTo>
                  <a:lnTo>
                    <a:pt x="5531" y="122726"/>
                  </a:lnTo>
                  <a:lnTo>
                    <a:pt x="3687" y="120972"/>
                  </a:lnTo>
                  <a:lnTo>
                    <a:pt x="0" y="11429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4" name="SMARTInkShape-2033">
              <a:extLst>
                <a:ext uri="{FF2B5EF4-FFF2-40B4-BE49-F238E27FC236}">
                  <a16:creationId xmlns:a16="http://schemas.microsoft.com/office/drawing/2014/main" id="{4F5A7CE4-9554-F30A-3EEE-6F99708C77B7}"/>
                </a:ext>
              </a:extLst>
            </p:cNvPr>
            <p:cNvSpPr/>
            <p:nvPr>
              <p:custDataLst>
                <p:tags r:id="rId44"/>
              </p:custDataLst>
            </p:nvPr>
          </p:nvSpPr>
          <p:spPr>
            <a:xfrm>
              <a:off x="6867525" y="5600700"/>
              <a:ext cx="46743" cy="190501"/>
            </a:xfrm>
            <a:custGeom>
              <a:avLst/>
              <a:gdLst/>
              <a:ahLst/>
              <a:cxnLst/>
              <a:rect l="0" t="0" r="0" b="0"/>
              <a:pathLst>
                <a:path w="46743" h="190501">
                  <a:moveTo>
                    <a:pt x="38100" y="0"/>
                  </a:moveTo>
                  <a:lnTo>
                    <a:pt x="38100" y="0"/>
                  </a:lnTo>
                  <a:lnTo>
                    <a:pt x="43156" y="0"/>
                  </a:lnTo>
                  <a:lnTo>
                    <a:pt x="44645" y="2117"/>
                  </a:lnTo>
                  <a:lnTo>
                    <a:pt x="46742" y="16267"/>
                  </a:lnTo>
                  <a:lnTo>
                    <a:pt x="44628" y="51779"/>
                  </a:lnTo>
                  <a:lnTo>
                    <a:pt x="34332" y="94188"/>
                  </a:lnTo>
                  <a:lnTo>
                    <a:pt x="24024" y="135905"/>
                  </a:lnTo>
                  <a:lnTo>
                    <a:pt x="4152" y="181811"/>
                  </a:lnTo>
                  <a:lnTo>
                    <a:pt x="0" y="1905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5" name="SMARTInkShape-2034">
              <a:extLst>
                <a:ext uri="{FF2B5EF4-FFF2-40B4-BE49-F238E27FC236}">
                  <a16:creationId xmlns:a16="http://schemas.microsoft.com/office/drawing/2014/main" id="{E20E3C5D-F03C-2E86-F8BD-C39D37590276}"/>
                </a:ext>
              </a:extLst>
            </p:cNvPr>
            <p:cNvSpPr/>
            <p:nvPr>
              <p:custDataLst>
                <p:tags r:id="rId45"/>
              </p:custDataLst>
            </p:nvPr>
          </p:nvSpPr>
          <p:spPr>
            <a:xfrm>
              <a:off x="5443474" y="5610225"/>
              <a:ext cx="128651" cy="177660"/>
            </a:xfrm>
            <a:custGeom>
              <a:avLst/>
              <a:gdLst/>
              <a:ahLst/>
              <a:cxnLst/>
              <a:rect l="0" t="0" r="0" b="0"/>
              <a:pathLst>
                <a:path w="128651" h="177660">
                  <a:moveTo>
                    <a:pt x="71501" y="9525"/>
                  </a:moveTo>
                  <a:lnTo>
                    <a:pt x="71501" y="9525"/>
                  </a:lnTo>
                  <a:lnTo>
                    <a:pt x="81016" y="9525"/>
                  </a:lnTo>
                  <a:lnTo>
                    <a:pt x="81026" y="0"/>
                  </a:lnTo>
                  <a:lnTo>
                    <a:pt x="75970" y="5056"/>
                  </a:lnTo>
                  <a:lnTo>
                    <a:pt x="73487" y="10361"/>
                  </a:lnTo>
                  <a:lnTo>
                    <a:pt x="72825" y="13257"/>
                  </a:lnTo>
                  <a:lnTo>
                    <a:pt x="61780" y="32502"/>
                  </a:lnTo>
                  <a:lnTo>
                    <a:pt x="21757" y="73871"/>
                  </a:lnTo>
                  <a:lnTo>
                    <a:pt x="12352" y="81516"/>
                  </a:lnTo>
                  <a:lnTo>
                    <a:pt x="5998" y="90710"/>
                  </a:lnTo>
                  <a:lnTo>
                    <a:pt x="761" y="93232"/>
                  </a:lnTo>
                  <a:lnTo>
                    <a:pt x="0" y="94963"/>
                  </a:lnTo>
                  <a:lnTo>
                    <a:pt x="549" y="97175"/>
                  </a:lnTo>
                  <a:lnTo>
                    <a:pt x="3981" y="103274"/>
                  </a:lnTo>
                  <a:lnTo>
                    <a:pt x="7274" y="104107"/>
                  </a:lnTo>
                  <a:lnTo>
                    <a:pt x="52762" y="104758"/>
                  </a:lnTo>
                  <a:lnTo>
                    <a:pt x="65289" y="103710"/>
                  </a:lnTo>
                  <a:lnTo>
                    <a:pt x="106787" y="95838"/>
                  </a:lnTo>
                  <a:lnTo>
                    <a:pt x="128472" y="95253"/>
                  </a:lnTo>
                  <a:lnTo>
                    <a:pt x="128615" y="89762"/>
                  </a:lnTo>
                  <a:lnTo>
                    <a:pt x="128650" y="100031"/>
                  </a:lnTo>
                  <a:lnTo>
                    <a:pt x="123594" y="118540"/>
                  </a:lnTo>
                  <a:lnTo>
                    <a:pt x="98605" y="163830"/>
                  </a:lnTo>
                  <a:lnTo>
                    <a:pt x="92140" y="177588"/>
                  </a:lnTo>
                  <a:lnTo>
                    <a:pt x="92670" y="177659"/>
                  </a:lnTo>
                  <a:lnTo>
                    <a:pt x="100076" y="1714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1" name="SMARTInkShape-Group510">
            <a:extLst>
              <a:ext uri="{FF2B5EF4-FFF2-40B4-BE49-F238E27FC236}">
                <a16:creationId xmlns:a16="http://schemas.microsoft.com/office/drawing/2014/main" id="{CF441848-F7C9-6028-A98E-F05FC690719D}"/>
              </a:ext>
            </a:extLst>
          </p:cNvPr>
          <p:cNvGrpSpPr/>
          <p:nvPr/>
        </p:nvGrpSpPr>
        <p:grpSpPr>
          <a:xfrm>
            <a:off x="238230" y="239449"/>
            <a:ext cx="418996" cy="198702"/>
            <a:chOff x="238230" y="239449"/>
            <a:chExt cx="418996" cy="198702"/>
          </a:xfrm>
        </p:grpSpPr>
        <p:sp>
          <p:nvSpPr>
            <p:cNvPr id="1367" name="SMARTInkShape-2035">
              <a:extLst>
                <a:ext uri="{FF2B5EF4-FFF2-40B4-BE49-F238E27FC236}">
                  <a16:creationId xmlns:a16="http://schemas.microsoft.com/office/drawing/2014/main" id="{38C02F27-6346-B59C-FD5E-536201F3F99C}"/>
                </a:ext>
              </a:extLst>
            </p:cNvPr>
            <p:cNvSpPr/>
            <p:nvPr>
              <p:custDataLst>
                <p:tags r:id="rId34"/>
              </p:custDataLst>
            </p:nvPr>
          </p:nvSpPr>
          <p:spPr>
            <a:xfrm>
              <a:off x="238230" y="239449"/>
              <a:ext cx="133246" cy="154942"/>
            </a:xfrm>
            <a:custGeom>
              <a:avLst/>
              <a:gdLst/>
              <a:ahLst/>
              <a:cxnLst/>
              <a:rect l="0" t="0" r="0" b="0"/>
              <a:pathLst>
                <a:path w="133246" h="154942">
                  <a:moveTo>
                    <a:pt x="95145" y="17726"/>
                  </a:moveTo>
                  <a:lnTo>
                    <a:pt x="95145" y="17726"/>
                  </a:lnTo>
                  <a:lnTo>
                    <a:pt x="95145" y="9525"/>
                  </a:lnTo>
                  <a:lnTo>
                    <a:pt x="96203" y="9084"/>
                  </a:lnTo>
                  <a:lnTo>
                    <a:pt x="104278" y="8235"/>
                  </a:lnTo>
                  <a:lnTo>
                    <a:pt x="99105" y="8208"/>
                  </a:lnTo>
                  <a:lnTo>
                    <a:pt x="101491" y="8204"/>
                  </a:lnTo>
                  <a:lnTo>
                    <a:pt x="101492" y="7145"/>
                  </a:lnTo>
                  <a:lnTo>
                    <a:pt x="96190" y="0"/>
                  </a:lnTo>
                  <a:lnTo>
                    <a:pt x="95842" y="617"/>
                  </a:lnTo>
                  <a:lnTo>
                    <a:pt x="95455" y="4125"/>
                  </a:lnTo>
                  <a:lnTo>
                    <a:pt x="94293" y="5484"/>
                  </a:lnTo>
                  <a:lnTo>
                    <a:pt x="90180" y="6993"/>
                  </a:lnTo>
                  <a:lnTo>
                    <a:pt x="73037" y="10864"/>
                  </a:lnTo>
                  <a:lnTo>
                    <a:pt x="67707" y="13151"/>
                  </a:lnTo>
                  <a:lnTo>
                    <a:pt x="58961" y="21337"/>
                  </a:lnTo>
                  <a:lnTo>
                    <a:pt x="55147" y="26484"/>
                  </a:lnTo>
                  <a:lnTo>
                    <a:pt x="8947" y="58966"/>
                  </a:lnTo>
                  <a:lnTo>
                    <a:pt x="3918" y="67099"/>
                  </a:lnTo>
                  <a:lnTo>
                    <a:pt x="1087" y="77628"/>
                  </a:lnTo>
                  <a:lnTo>
                    <a:pt x="0" y="97064"/>
                  </a:lnTo>
                  <a:lnTo>
                    <a:pt x="4982" y="111672"/>
                  </a:lnTo>
                  <a:lnTo>
                    <a:pt x="13092" y="120510"/>
                  </a:lnTo>
                  <a:lnTo>
                    <a:pt x="42712" y="138114"/>
                  </a:lnTo>
                  <a:lnTo>
                    <a:pt x="81185" y="154216"/>
                  </a:lnTo>
                  <a:lnTo>
                    <a:pt x="94585" y="154941"/>
                  </a:lnTo>
                  <a:lnTo>
                    <a:pt x="133245" y="15107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8" name="SMARTInkShape-2036">
              <a:extLst>
                <a:ext uri="{FF2B5EF4-FFF2-40B4-BE49-F238E27FC236}">
                  <a16:creationId xmlns:a16="http://schemas.microsoft.com/office/drawing/2014/main" id="{E9B8EF40-4DFB-8454-E6B8-8B2C0D7AFDF0}"/>
                </a:ext>
              </a:extLst>
            </p:cNvPr>
            <p:cNvSpPr/>
            <p:nvPr>
              <p:custDataLst>
                <p:tags r:id="rId35"/>
              </p:custDataLst>
            </p:nvPr>
          </p:nvSpPr>
          <p:spPr>
            <a:xfrm>
              <a:off x="438150" y="276225"/>
              <a:ext cx="171451" cy="38101"/>
            </a:xfrm>
            <a:custGeom>
              <a:avLst/>
              <a:gdLst/>
              <a:ahLst/>
              <a:cxnLst/>
              <a:rect l="0" t="0" r="0" b="0"/>
              <a:pathLst>
                <a:path w="171451" h="38101">
                  <a:moveTo>
                    <a:pt x="0" y="38100"/>
                  </a:moveTo>
                  <a:lnTo>
                    <a:pt x="0" y="38100"/>
                  </a:lnTo>
                  <a:lnTo>
                    <a:pt x="8201" y="29899"/>
                  </a:lnTo>
                  <a:lnTo>
                    <a:pt x="23414" y="22291"/>
                  </a:lnTo>
                  <a:lnTo>
                    <a:pt x="69036" y="5919"/>
                  </a:lnTo>
                  <a:lnTo>
                    <a:pt x="92149" y="1169"/>
                  </a:lnTo>
                  <a:lnTo>
                    <a:pt x="135835" y="103"/>
                  </a:lnTo>
                  <a:lnTo>
                    <a:pt x="17145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69" name="SMARTInkShape-2037">
              <a:extLst>
                <a:ext uri="{FF2B5EF4-FFF2-40B4-BE49-F238E27FC236}">
                  <a16:creationId xmlns:a16="http://schemas.microsoft.com/office/drawing/2014/main" id="{B2E039E7-18C7-041D-ED08-DDD0F5C051F2}"/>
                </a:ext>
              </a:extLst>
            </p:cNvPr>
            <p:cNvSpPr/>
            <p:nvPr>
              <p:custDataLst>
                <p:tags r:id="rId36"/>
              </p:custDataLst>
            </p:nvPr>
          </p:nvSpPr>
          <p:spPr>
            <a:xfrm>
              <a:off x="542925" y="285901"/>
              <a:ext cx="19051" cy="85575"/>
            </a:xfrm>
            <a:custGeom>
              <a:avLst/>
              <a:gdLst/>
              <a:ahLst/>
              <a:cxnLst/>
              <a:rect l="0" t="0" r="0" b="0"/>
              <a:pathLst>
                <a:path w="19051" h="85575">
                  <a:moveTo>
                    <a:pt x="0" y="18899"/>
                  </a:moveTo>
                  <a:lnTo>
                    <a:pt x="0" y="18899"/>
                  </a:lnTo>
                  <a:lnTo>
                    <a:pt x="0" y="13843"/>
                  </a:lnTo>
                  <a:lnTo>
                    <a:pt x="2822" y="8538"/>
                  </a:lnTo>
                  <a:lnTo>
                    <a:pt x="9409" y="0"/>
                  </a:lnTo>
                  <a:lnTo>
                    <a:pt x="10581" y="42230"/>
                  </a:lnTo>
                  <a:lnTo>
                    <a:pt x="19050" y="8557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0" name="SMARTInkShape-2038">
              <a:extLst>
                <a:ext uri="{FF2B5EF4-FFF2-40B4-BE49-F238E27FC236}">
                  <a16:creationId xmlns:a16="http://schemas.microsoft.com/office/drawing/2014/main" id="{6790789B-08C3-DCF4-FEA3-7831FC63B3C2}"/>
                </a:ext>
              </a:extLst>
            </p:cNvPr>
            <p:cNvSpPr/>
            <p:nvPr>
              <p:custDataLst>
                <p:tags r:id="rId37"/>
              </p:custDataLst>
            </p:nvPr>
          </p:nvSpPr>
          <p:spPr>
            <a:xfrm>
              <a:off x="476250" y="419100"/>
              <a:ext cx="180976" cy="19051"/>
            </a:xfrm>
            <a:custGeom>
              <a:avLst/>
              <a:gdLst/>
              <a:ahLst/>
              <a:cxnLst/>
              <a:rect l="0" t="0" r="0" b="0"/>
              <a:pathLst>
                <a:path w="180976" h="19051">
                  <a:moveTo>
                    <a:pt x="0" y="0"/>
                  </a:moveTo>
                  <a:lnTo>
                    <a:pt x="0" y="0"/>
                  </a:lnTo>
                  <a:lnTo>
                    <a:pt x="5056" y="5056"/>
                  </a:lnTo>
                  <a:lnTo>
                    <a:pt x="8663" y="5488"/>
                  </a:lnTo>
                  <a:lnTo>
                    <a:pt x="44932" y="621"/>
                  </a:lnTo>
                  <a:lnTo>
                    <a:pt x="89387" y="123"/>
                  </a:lnTo>
                  <a:lnTo>
                    <a:pt x="105344" y="1113"/>
                  </a:lnTo>
                  <a:lnTo>
                    <a:pt x="152367" y="9705"/>
                  </a:lnTo>
                  <a:lnTo>
                    <a:pt x="180975" y="190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4" name="SMARTInkShape-Group511">
            <a:extLst>
              <a:ext uri="{FF2B5EF4-FFF2-40B4-BE49-F238E27FC236}">
                <a16:creationId xmlns:a16="http://schemas.microsoft.com/office/drawing/2014/main" id="{D13FFAAE-CACE-FFC0-F886-C1D87F3CF94C}"/>
              </a:ext>
            </a:extLst>
          </p:cNvPr>
          <p:cNvGrpSpPr/>
          <p:nvPr/>
        </p:nvGrpSpPr>
        <p:grpSpPr>
          <a:xfrm>
            <a:off x="923925" y="247650"/>
            <a:ext cx="9526" cy="104776"/>
            <a:chOff x="923925" y="247650"/>
            <a:chExt cx="9526" cy="104776"/>
          </a:xfrm>
        </p:grpSpPr>
        <p:sp>
          <p:nvSpPr>
            <p:cNvPr id="1372" name="SMARTInkShape-2039">
              <a:extLst>
                <a:ext uri="{FF2B5EF4-FFF2-40B4-BE49-F238E27FC236}">
                  <a16:creationId xmlns:a16="http://schemas.microsoft.com/office/drawing/2014/main" id="{D81DF51E-5C9B-83E9-B3BF-863805664756}"/>
                </a:ext>
              </a:extLst>
            </p:cNvPr>
            <p:cNvSpPr/>
            <p:nvPr>
              <p:custDataLst>
                <p:tags r:id="rId32"/>
              </p:custDataLst>
            </p:nvPr>
          </p:nvSpPr>
          <p:spPr>
            <a:xfrm>
              <a:off x="923925" y="247650"/>
              <a:ext cx="9526" cy="9526"/>
            </a:xfrm>
            <a:custGeom>
              <a:avLst/>
              <a:gdLst/>
              <a:ahLst/>
              <a:cxnLst/>
              <a:rect l="0" t="0" r="0" b="0"/>
              <a:pathLst>
                <a:path w="9526" h="9526">
                  <a:moveTo>
                    <a:pt x="0" y="9525"/>
                  </a:moveTo>
                  <a:lnTo>
                    <a:pt x="0" y="9525"/>
                  </a:lnTo>
                  <a:lnTo>
                    <a:pt x="5057" y="9525"/>
                  </a:lnTo>
                  <a:lnTo>
                    <a:pt x="5488" y="8467"/>
                  </a:lnTo>
                  <a:lnTo>
                    <a:pt x="3145" y="4469"/>
                  </a:lnTo>
                  <a:lnTo>
                    <a:pt x="3155" y="2979"/>
                  </a:lnTo>
                  <a:lnTo>
                    <a:pt x="4220" y="198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3" name="SMARTInkShape-2040">
              <a:extLst>
                <a:ext uri="{FF2B5EF4-FFF2-40B4-BE49-F238E27FC236}">
                  <a16:creationId xmlns:a16="http://schemas.microsoft.com/office/drawing/2014/main" id="{D21D9785-0C4C-E2C9-154A-8753F944A159}"/>
                </a:ext>
              </a:extLst>
            </p:cNvPr>
            <p:cNvSpPr/>
            <p:nvPr>
              <p:custDataLst>
                <p:tags r:id="rId33"/>
              </p:custDataLst>
            </p:nvPr>
          </p:nvSpPr>
          <p:spPr>
            <a:xfrm>
              <a:off x="923925" y="342900"/>
              <a:ext cx="9526" cy="9526"/>
            </a:xfrm>
            <a:custGeom>
              <a:avLst/>
              <a:gdLst/>
              <a:ahLst/>
              <a:cxnLst/>
              <a:rect l="0" t="0" r="0" b="0"/>
              <a:pathLst>
                <a:path w="9526" h="9526">
                  <a:moveTo>
                    <a:pt x="0" y="0"/>
                  </a:moveTo>
                  <a:lnTo>
                    <a:pt x="0" y="0"/>
                  </a:lnTo>
                  <a:lnTo>
                    <a:pt x="0" y="5488"/>
                  </a:lnTo>
                  <a:lnTo>
                    <a:pt x="0" y="3145"/>
                  </a:lnTo>
                  <a:lnTo>
                    <a:pt x="1058" y="3155"/>
                  </a:lnTo>
                  <a:lnTo>
                    <a:pt x="9525"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78" name="SMARTInkShape-Group512">
            <a:extLst>
              <a:ext uri="{FF2B5EF4-FFF2-40B4-BE49-F238E27FC236}">
                <a16:creationId xmlns:a16="http://schemas.microsoft.com/office/drawing/2014/main" id="{53163F9B-C35F-CE5E-BF0B-E27631F2AF85}"/>
              </a:ext>
            </a:extLst>
          </p:cNvPr>
          <p:cNvGrpSpPr/>
          <p:nvPr/>
        </p:nvGrpSpPr>
        <p:grpSpPr>
          <a:xfrm>
            <a:off x="1238250" y="233002"/>
            <a:ext cx="581026" cy="165825"/>
            <a:chOff x="1238250" y="233002"/>
            <a:chExt cx="581026" cy="165825"/>
          </a:xfrm>
        </p:grpSpPr>
        <p:sp>
          <p:nvSpPr>
            <p:cNvPr id="1375" name="SMARTInkShape-2041">
              <a:extLst>
                <a:ext uri="{FF2B5EF4-FFF2-40B4-BE49-F238E27FC236}">
                  <a16:creationId xmlns:a16="http://schemas.microsoft.com/office/drawing/2014/main" id="{BCCC8D78-C930-EFC3-FF3E-8172CB40D06E}"/>
                </a:ext>
              </a:extLst>
            </p:cNvPr>
            <p:cNvSpPr/>
            <p:nvPr>
              <p:custDataLst>
                <p:tags r:id="rId29"/>
              </p:custDataLst>
            </p:nvPr>
          </p:nvSpPr>
          <p:spPr>
            <a:xfrm>
              <a:off x="1238250" y="323850"/>
              <a:ext cx="190501" cy="9526"/>
            </a:xfrm>
            <a:custGeom>
              <a:avLst/>
              <a:gdLst/>
              <a:ahLst/>
              <a:cxnLst/>
              <a:rect l="0" t="0" r="0" b="0"/>
              <a:pathLst>
                <a:path w="190501" h="9526">
                  <a:moveTo>
                    <a:pt x="0" y="0"/>
                  </a:moveTo>
                  <a:lnTo>
                    <a:pt x="0" y="0"/>
                  </a:lnTo>
                  <a:lnTo>
                    <a:pt x="42214" y="0"/>
                  </a:lnTo>
                  <a:lnTo>
                    <a:pt x="80359" y="0"/>
                  </a:lnTo>
                  <a:lnTo>
                    <a:pt x="119943" y="2822"/>
                  </a:lnTo>
                  <a:lnTo>
                    <a:pt x="153515" y="8201"/>
                  </a:lnTo>
                  <a:lnTo>
                    <a:pt x="190500" y="95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6" name="SMARTInkShape-2042">
              <a:extLst>
                <a:ext uri="{FF2B5EF4-FFF2-40B4-BE49-F238E27FC236}">
                  <a16:creationId xmlns:a16="http://schemas.microsoft.com/office/drawing/2014/main" id="{892E7BCE-2F37-DEA0-1952-0F13AD09C4D7}"/>
                </a:ext>
              </a:extLst>
            </p:cNvPr>
            <p:cNvSpPr/>
            <p:nvPr>
              <p:custDataLst>
                <p:tags r:id="rId30"/>
              </p:custDataLst>
            </p:nvPr>
          </p:nvSpPr>
          <p:spPr>
            <a:xfrm>
              <a:off x="1514475" y="257175"/>
              <a:ext cx="19051" cy="123826"/>
            </a:xfrm>
            <a:custGeom>
              <a:avLst/>
              <a:gdLst/>
              <a:ahLst/>
              <a:cxnLst/>
              <a:rect l="0" t="0" r="0" b="0"/>
              <a:pathLst>
                <a:path w="19051" h="123826">
                  <a:moveTo>
                    <a:pt x="0" y="0"/>
                  </a:moveTo>
                  <a:lnTo>
                    <a:pt x="0" y="0"/>
                  </a:lnTo>
                  <a:lnTo>
                    <a:pt x="8201" y="0"/>
                  </a:lnTo>
                  <a:lnTo>
                    <a:pt x="9473" y="41418"/>
                  </a:lnTo>
                  <a:lnTo>
                    <a:pt x="9518" y="85104"/>
                  </a:lnTo>
                  <a:lnTo>
                    <a:pt x="10581" y="105767"/>
                  </a:lnTo>
                  <a:lnTo>
                    <a:pt x="19050" y="12382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77" name="SMARTInkShape-2043">
              <a:extLst>
                <a:ext uri="{FF2B5EF4-FFF2-40B4-BE49-F238E27FC236}">
                  <a16:creationId xmlns:a16="http://schemas.microsoft.com/office/drawing/2014/main" id="{16693E98-4E0F-0CFB-E20E-F9842141EF22}"/>
                </a:ext>
              </a:extLst>
            </p:cNvPr>
            <p:cNvSpPr/>
            <p:nvPr>
              <p:custDataLst>
                <p:tags r:id="rId31"/>
              </p:custDataLst>
            </p:nvPr>
          </p:nvSpPr>
          <p:spPr>
            <a:xfrm>
              <a:off x="1619250" y="233002"/>
              <a:ext cx="200026" cy="165825"/>
            </a:xfrm>
            <a:custGeom>
              <a:avLst/>
              <a:gdLst/>
              <a:ahLst/>
              <a:cxnLst/>
              <a:rect l="0" t="0" r="0" b="0"/>
              <a:pathLst>
                <a:path w="200026" h="165825">
                  <a:moveTo>
                    <a:pt x="0" y="52748"/>
                  </a:moveTo>
                  <a:lnTo>
                    <a:pt x="0" y="52748"/>
                  </a:lnTo>
                  <a:lnTo>
                    <a:pt x="0" y="47692"/>
                  </a:lnTo>
                  <a:lnTo>
                    <a:pt x="2822" y="42387"/>
                  </a:lnTo>
                  <a:lnTo>
                    <a:pt x="8201" y="35414"/>
                  </a:lnTo>
                  <a:lnTo>
                    <a:pt x="45334" y="9276"/>
                  </a:lnTo>
                  <a:lnTo>
                    <a:pt x="64654" y="3121"/>
                  </a:lnTo>
                  <a:lnTo>
                    <a:pt x="68503" y="613"/>
                  </a:lnTo>
                  <a:lnTo>
                    <a:pt x="72127" y="0"/>
                  </a:lnTo>
                  <a:lnTo>
                    <a:pt x="75601" y="649"/>
                  </a:lnTo>
                  <a:lnTo>
                    <a:pt x="85548" y="6620"/>
                  </a:lnTo>
                  <a:lnTo>
                    <a:pt x="88782" y="9296"/>
                  </a:lnTo>
                  <a:lnTo>
                    <a:pt x="92375" y="15091"/>
                  </a:lnTo>
                  <a:lnTo>
                    <a:pt x="94398" y="27127"/>
                  </a:lnTo>
                  <a:lnTo>
                    <a:pt x="94080" y="57370"/>
                  </a:lnTo>
                  <a:lnTo>
                    <a:pt x="87612" y="80576"/>
                  </a:lnTo>
                  <a:lnTo>
                    <a:pt x="77935" y="96153"/>
                  </a:lnTo>
                  <a:lnTo>
                    <a:pt x="42987" y="138856"/>
                  </a:lnTo>
                  <a:lnTo>
                    <a:pt x="11017" y="165824"/>
                  </a:lnTo>
                  <a:lnTo>
                    <a:pt x="30444" y="159348"/>
                  </a:lnTo>
                  <a:lnTo>
                    <a:pt x="77200" y="150144"/>
                  </a:lnTo>
                  <a:lnTo>
                    <a:pt x="121840" y="141735"/>
                  </a:lnTo>
                  <a:lnTo>
                    <a:pt x="168507" y="138600"/>
                  </a:lnTo>
                  <a:lnTo>
                    <a:pt x="200025" y="1384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3" name="SMARTInkShape-Group513">
            <a:extLst>
              <a:ext uri="{FF2B5EF4-FFF2-40B4-BE49-F238E27FC236}">
                <a16:creationId xmlns:a16="http://schemas.microsoft.com/office/drawing/2014/main" id="{87BACD2D-5D6C-EB31-A8EE-C445B33D64E7}"/>
              </a:ext>
            </a:extLst>
          </p:cNvPr>
          <p:cNvGrpSpPr/>
          <p:nvPr/>
        </p:nvGrpSpPr>
        <p:grpSpPr>
          <a:xfrm>
            <a:off x="1896077" y="190501"/>
            <a:ext cx="694724" cy="219075"/>
            <a:chOff x="1896077" y="190501"/>
            <a:chExt cx="694724" cy="219075"/>
          </a:xfrm>
        </p:grpSpPr>
        <p:sp>
          <p:nvSpPr>
            <p:cNvPr id="1379" name="SMARTInkShape-2044">
              <a:extLst>
                <a:ext uri="{FF2B5EF4-FFF2-40B4-BE49-F238E27FC236}">
                  <a16:creationId xmlns:a16="http://schemas.microsoft.com/office/drawing/2014/main" id="{8E8FF915-7A76-FE4F-D0E0-BD791AA3A1E6}"/>
                </a:ext>
              </a:extLst>
            </p:cNvPr>
            <p:cNvSpPr/>
            <p:nvPr>
              <p:custDataLst>
                <p:tags r:id="rId25"/>
              </p:custDataLst>
            </p:nvPr>
          </p:nvSpPr>
          <p:spPr>
            <a:xfrm>
              <a:off x="1896077" y="190501"/>
              <a:ext cx="151786" cy="200025"/>
            </a:xfrm>
            <a:custGeom>
              <a:avLst/>
              <a:gdLst/>
              <a:ahLst/>
              <a:cxnLst/>
              <a:rect l="0" t="0" r="0" b="0"/>
              <a:pathLst>
                <a:path w="151786" h="200025">
                  <a:moveTo>
                    <a:pt x="47023" y="28574"/>
                  </a:moveTo>
                  <a:lnTo>
                    <a:pt x="47023" y="28574"/>
                  </a:lnTo>
                  <a:lnTo>
                    <a:pt x="55224" y="28574"/>
                  </a:lnTo>
                  <a:lnTo>
                    <a:pt x="55665" y="27516"/>
                  </a:lnTo>
                  <a:lnTo>
                    <a:pt x="56538" y="19165"/>
                  </a:lnTo>
                  <a:lnTo>
                    <a:pt x="62034" y="19072"/>
                  </a:lnTo>
                  <a:lnTo>
                    <a:pt x="59691" y="19059"/>
                  </a:lnTo>
                  <a:lnTo>
                    <a:pt x="59702" y="17997"/>
                  </a:lnTo>
                  <a:lnTo>
                    <a:pt x="66073" y="9524"/>
                  </a:lnTo>
                  <a:lnTo>
                    <a:pt x="66073" y="4467"/>
                  </a:lnTo>
                  <a:lnTo>
                    <a:pt x="67131" y="2978"/>
                  </a:lnTo>
                  <a:lnTo>
                    <a:pt x="68895" y="1985"/>
                  </a:lnTo>
                  <a:lnTo>
                    <a:pt x="74274" y="391"/>
                  </a:lnTo>
                  <a:lnTo>
                    <a:pt x="67281" y="33"/>
                  </a:lnTo>
                  <a:lnTo>
                    <a:pt x="75237" y="0"/>
                  </a:lnTo>
                  <a:lnTo>
                    <a:pt x="75491" y="5056"/>
                  </a:lnTo>
                  <a:lnTo>
                    <a:pt x="72728" y="10360"/>
                  </a:lnTo>
                  <a:lnTo>
                    <a:pt x="67973" y="18362"/>
                  </a:lnTo>
                  <a:lnTo>
                    <a:pt x="53474" y="46548"/>
                  </a:lnTo>
                  <a:lnTo>
                    <a:pt x="13233" y="91836"/>
                  </a:lnTo>
                  <a:lnTo>
                    <a:pt x="0" y="113299"/>
                  </a:lnTo>
                  <a:lnTo>
                    <a:pt x="9689" y="119059"/>
                  </a:lnTo>
                  <a:lnTo>
                    <a:pt x="25966" y="122412"/>
                  </a:lnTo>
                  <a:lnTo>
                    <a:pt x="73113" y="115499"/>
                  </a:lnTo>
                  <a:lnTo>
                    <a:pt x="117239" y="113311"/>
                  </a:lnTo>
                  <a:lnTo>
                    <a:pt x="151785" y="104775"/>
                  </a:lnTo>
                  <a:lnTo>
                    <a:pt x="150739" y="141043"/>
                  </a:lnTo>
                  <a:lnTo>
                    <a:pt x="138541" y="176931"/>
                  </a:lnTo>
                  <a:lnTo>
                    <a:pt x="123223" y="2000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0" name="SMARTInkShape-2045">
              <a:extLst>
                <a:ext uri="{FF2B5EF4-FFF2-40B4-BE49-F238E27FC236}">
                  <a16:creationId xmlns:a16="http://schemas.microsoft.com/office/drawing/2014/main" id="{2CDE7878-2D71-8AAD-9F1E-65545FF91C42}"/>
                </a:ext>
              </a:extLst>
            </p:cNvPr>
            <p:cNvSpPr/>
            <p:nvPr>
              <p:custDataLst>
                <p:tags r:id="rId26"/>
              </p:custDataLst>
            </p:nvPr>
          </p:nvSpPr>
          <p:spPr>
            <a:xfrm>
              <a:off x="2125089" y="229924"/>
              <a:ext cx="109701" cy="164426"/>
            </a:xfrm>
            <a:custGeom>
              <a:avLst/>
              <a:gdLst/>
              <a:ahLst/>
              <a:cxnLst/>
              <a:rect l="0" t="0" r="0" b="0"/>
              <a:pathLst>
                <a:path w="109701" h="164426">
                  <a:moveTo>
                    <a:pt x="84711" y="8201"/>
                  </a:moveTo>
                  <a:lnTo>
                    <a:pt x="84711" y="8201"/>
                  </a:lnTo>
                  <a:lnTo>
                    <a:pt x="79655" y="3145"/>
                  </a:lnTo>
                  <a:lnTo>
                    <a:pt x="74350" y="662"/>
                  </a:lnTo>
                  <a:lnTo>
                    <a:pt x="71454" y="0"/>
                  </a:lnTo>
                  <a:lnTo>
                    <a:pt x="34565" y="8454"/>
                  </a:lnTo>
                  <a:lnTo>
                    <a:pt x="22346" y="15567"/>
                  </a:lnTo>
                  <a:lnTo>
                    <a:pt x="15365" y="21352"/>
                  </a:lnTo>
                  <a:lnTo>
                    <a:pt x="11557" y="27452"/>
                  </a:lnTo>
                  <a:lnTo>
                    <a:pt x="10542" y="30560"/>
                  </a:lnTo>
                  <a:lnTo>
                    <a:pt x="10923" y="33690"/>
                  </a:lnTo>
                  <a:lnTo>
                    <a:pt x="20349" y="55831"/>
                  </a:lnTo>
                  <a:lnTo>
                    <a:pt x="22753" y="59004"/>
                  </a:lnTo>
                  <a:lnTo>
                    <a:pt x="28246" y="62530"/>
                  </a:lnTo>
                  <a:lnTo>
                    <a:pt x="45453" y="69850"/>
                  </a:lnTo>
                  <a:lnTo>
                    <a:pt x="78303" y="91887"/>
                  </a:lnTo>
                  <a:lnTo>
                    <a:pt x="89045" y="106845"/>
                  </a:lnTo>
                  <a:lnTo>
                    <a:pt x="91929" y="114837"/>
                  </a:lnTo>
                  <a:lnTo>
                    <a:pt x="94033" y="143287"/>
                  </a:lnTo>
                  <a:lnTo>
                    <a:pt x="91324" y="150436"/>
                  </a:lnTo>
                  <a:lnTo>
                    <a:pt x="89119" y="153824"/>
                  </a:lnTo>
                  <a:lnTo>
                    <a:pt x="65791" y="163650"/>
                  </a:lnTo>
                  <a:lnTo>
                    <a:pt x="49491" y="164425"/>
                  </a:lnTo>
                  <a:lnTo>
                    <a:pt x="36249" y="161242"/>
                  </a:lnTo>
                  <a:lnTo>
                    <a:pt x="10531" y="147567"/>
                  </a:lnTo>
                  <a:lnTo>
                    <a:pt x="4117" y="141403"/>
                  </a:lnTo>
                  <a:lnTo>
                    <a:pt x="1266" y="135135"/>
                  </a:lnTo>
                  <a:lnTo>
                    <a:pt x="0" y="128822"/>
                  </a:lnTo>
                  <a:lnTo>
                    <a:pt x="720" y="125657"/>
                  </a:lnTo>
                  <a:lnTo>
                    <a:pt x="4343" y="119317"/>
                  </a:lnTo>
                  <a:lnTo>
                    <a:pt x="17389" y="104742"/>
                  </a:lnTo>
                  <a:lnTo>
                    <a:pt x="61384" y="76562"/>
                  </a:lnTo>
                  <a:lnTo>
                    <a:pt x="104755" y="48702"/>
                  </a:lnTo>
                  <a:lnTo>
                    <a:pt x="109495" y="38196"/>
                  </a:lnTo>
                  <a:lnTo>
                    <a:pt x="109700" y="33489"/>
                  </a:lnTo>
                  <a:lnTo>
                    <a:pt x="107106" y="25437"/>
                  </a:lnTo>
                  <a:lnTo>
                    <a:pt x="104933" y="22867"/>
                  </a:lnTo>
                  <a:lnTo>
                    <a:pt x="99696" y="20011"/>
                  </a:lnTo>
                  <a:lnTo>
                    <a:pt x="73257" y="17927"/>
                  </a:lnTo>
                  <a:lnTo>
                    <a:pt x="70725" y="18918"/>
                  </a:lnTo>
                  <a:lnTo>
                    <a:pt x="65661" y="272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1" name="SMARTInkShape-2046">
              <a:extLst>
                <a:ext uri="{FF2B5EF4-FFF2-40B4-BE49-F238E27FC236}">
                  <a16:creationId xmlns:a16="http://schemas.microsoft.com/office/drawing/2014/main" id="{D4EDBEBB-2A5E-5677-458B-08FBA8266A9A}"/>
                </a:ext>
              </a:extLst>
            </p:cNvPr>
            <p:cNvSpPr/>
            <p:nvPr>
              <p:custDataLst>
                <p:tags r:id="rId27"/>
              </p:custDataLst>
            </p:nvPr>
          </p:nvSpPr>
          <p:spPr>
            <a:xfrm>
              <a:off x="2314575" y="400050"/>
              <a:ext cx="9526" cy="9526"/>
            </a:xfrm>
            <a:custGeom>
              <a:avLst/>
              <a:gdLst/>
              <a:ahLst/>
              <a:cxnLst/>
              <a:rect l="0" t="0" r="0" b="0"/>
              <a:pathLst>
                <a:path w="9526" h="9526">
                  <a:moveTo>
                    <a:pt x="0" y="9525"/>
                  </a:moveTo>
                  <a:lnTo>
                    <a:pt x="0" y="9525"/>
                  </a:lnTo>
                  <a:lnTo>
                    <a:pt x="0" y="4469"/>
                  </a:lnTo>
                  <a:lnTo>
                    <a:pt x="1058" y="2979"/>
                  </a:lnTo>
                  <a:lnTo>
                    <a:pt x="2822" y="1986"/>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2" name="SMARTInkShape-2047">
              <a:extLst>
                <a:ext uri="{FF2B5EF4-FFF2-40B4-BE49-F238E27FC236}">
                  <a16:creationId xmlns:a16="http://schemas.microsoft.com/office/drawing/2014/main" id="{BDF277FB-58B1-7640-EEE5-01BA6097CD45}"/>
                </a:ext>
              </a:extLst>
            </p:cNvPr>
            <p:cNvSpPr/>
            <p:nvPr>
              <p:custDataLst>
                <p:tags r:id="rId28"/>
              </p:custDataLst>
            </p:nvPr>
          </p:nvSpPr>
          <p:spPr>
            <a:xfrm>
              <a:off x="2409825" y="233627"/>
              <a:ext cx="180976" cy="156267"/>
            </a:xfrm>
            <a:custGeom>
              <a:avLst/>
              <a:gdLst/>
              <a:ahLst/>
              <a:cxnLst/>
              <a:rect l="0" t="0" r="0" b="0"/>
              <a:pathLst>
                <a:path w="180976" h="156267">
                  <a:moveTo>
                    <a:pt x="0" y="42598"/>
                  </a:moveTo>
                  <a:lnTo>
                    <a:pt x="0" y="42598"/>
                  </a:lnTo>
                  <a:lnTo>
                    <a:pt x="5056" y="42598"/>
                  </a:lnTo>
                  <a:lnTo>
                    <a:pt x="10361" y="39776"/>
                  </a:lnTo>
                  <a:lnTo>
                    <a:pt x="36016" y="18146"/>
                  </a:lnTo>
                  <a:lnTo>
                    <a:pt x="69166" y="6781"/>
                  </a:lnTo>
                  <a:lnTo>
                    <a:pt x="77660" y="926"/>
                  </a:lnTo>
                  <a:lnTo>
                    <a:pt x="81407" y="0"/>
                  </a:lnTo>
                  <a:lnTo>
                    <a:pt x="84963" y="441"/>
                  </a:lnTo>
                  <a:lnTo>
                    <a:pt x="93218" y="3697"/>
                  </a:lnTo>
                  <a:lnTo>
                    <a:pt x="95072" y="39144"/>
                  </a:lnTo>
                  <a:lnTo>
                    <a:pt x="90141" y="63447"/>
                  </a:lnTo>
                  <a:lnTo>
                    <a:pt x="66582" y="106694"/>
                  </a:lnTo>
                  <a:lnTo>
                    <a:pt x="57461" y="121885"/>
                  </a:lnTo>
                  <a:lnTo>
                    <a:pt x="43530" y="133576"/>
                  </a:lnTo>
                  <a:lnTo>
                    <a:pt x="29930" y="142299"/>
                  </a:lnTo>
                  <a:lnTo>
                    <a:pt x="19474" y="156266"/>
                  </a:lnTo>
                  <a:lnTo>
                    <a:pt x="35401" y="150227"/>
                  </a:lnTo>
                  <a:lnTo>
                    <a:pt x="77099" y="147749"/>
                  </a:lnTo>
                  <a:lnTo>
                    <a:pt x="121121" y="147422"/>
                  </a:lnTo>
                  <a:lnTo>
                    <a:pt x="154161" y="148438"/>
                  </a:lnTo>
                  <a:lnTo>
                    <a:pt x="163060" y="152432"/>
                  </a:lnTo>
                  <a:lnTo>
                    <a:pt x="166915" y="152863"/>
                  </a:lnTo>
                  <a:lnTo>
                    <a:pt x="180975" y="1473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87" name="SMARTInkShape-Group514">
            <a:extLst>
              <a:ext uri="{FF2B5EF4-FFF2-40B4-BE49-F238E27FC236}">
                <a16:creationId xmlns:a16="http://schemas.microsoft.com/office/drawing/2014/main" id="{D3DA7CA4-2345-5595-3E99-B45696A4540D}"/>
              </a:ext>
            </a:extLst>
          </p:cNvPr>
          <p:cNvGrpSpPr/>
          <p:nvPr/>
        </p:nvGrpSpPr>
        <p:grpSpPr>
          <a:xfrm>
            <a:off x="3095625" y="106225"/>
            <a:ext cx="200026" cy="236676"/>
            <a:chOff x="3095625" y="106225"/>
            <a:chExt cx="200026" cy="236676"/>
          </a:xfrm>
        </p:grpSpPr>
        <p:sp>
          <p:nvSpPr>
            <p:cNvPr id="1384" name="SMARTInkShape-2048">
              <a:extLst>
                <a:ext uri="{FF2B5EF4-FFF2-40B4-BE49-F238E27FC236}">
                  <a16:creationId xmlns:a16="http://schemas.microsoft.com/office/drawing/2014/main" id="{20210288-D762-7CA5-B5D3-DC938E4333F8}"/>
                </a:ext>
              </a:extLst>
            </p:cNvPr>
            <p:cNvSpPr/>
            <p:nvPr>
              <p:custDataLst>
                <p:tags r:id="rId22"/>
              </p:custDataLst>
            </p:nvPr>
          </p:nvSpPr>
          <p:spPr>
            <a:xfrm>
              <a:off x="3171825" y="106225"/>
              <a:ext cx="38101" cy="160476"/>
            </a:xfrm>
            <a:custGeom>
              <a:avLst/>
              <a:gdLst/>
              <a:ahLst/>
              <a:cxnLst/>
              <a:rect l="0" t="0" r="0" b="0"/>
              <a:pathLst>
                <a:path w="38101" h="160476">
                  <a:moveTo>
                    <a:pt x="0" y="27125"/>
                  </a:moveTo>
                  <a:lnTo>
                    <a:pt x="0" y="27125"/>
                  </a:lnTo>
                  <a:lnTo>
                    <a:pt x="0" y="18924"/>
                  </a:lnTo>
                  <a:lnTo>
                    <a:pt x="8200" y="9515"/>
                  </a:lnTo>
                  <a:lnTo>
                    <a:pt x="9133" y="3445"/>
                  </a:lnTo>
                  <a:lnTo>
                    <a:pt x="10321" y="1814"/>
                  </a:lnTo>
                  <a:lnTo>
                    <a:pt x="12173" y="726"/>
                  </a:lnTo>
                  <a:lnTo>
                    <a:pt x="14465" y="0"/>
                  </a:lnTo>
                  <a:lnTo>
                    <a:pt x="15994" y="575"/>
                  </a:lnTo>
                  <a:lnTo>
                    <a:pt x="17012" y="2017"/>
                  </a:lnTo>
                  <a:lnTo>
                    <a:pt x="18446" y="9102"/>
                  </a:lnTo>
                  <a:lnTo>
                    <a:pt x="19840" y="15940"/>
                  </a:lnTo>
                  <a:lnTo>
                    <a:pt x="25517" y="33806"/>
                  </a:lnTo>
                  <a:lnTo>
                    <a:pt x="27971" y="73875"/>
                  </a:lnTo>
                  <a:lnTo>
                    <a:pt x="27249" y="92353"/>
                  </a:lnTo>
                  <a:lnTo>
                    <a:pt x="23008" y="114655"/>
                  </a:lnTo>
                  <a:lnTo>
                    <a:pt x="27633" y="142538"/>
                  </a:lnTo>
                  <a:lnTo>
                    <a:pt x="30979" y="150034"/>
                  </a:lnTo>
                  <a:lnTo>
                    <a:pt x="38100" y="1604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5" name="SMARTInkShape-2049">
              <a:extLst>
                <a:ext uri="{FF2B5EF4-FFF2-40B4-BE49-F238E27FC236}">
                  <a16:creationId xmlns:a16="http://schemas.microsoft.com/office/drawing/2014/main" id="{A02B7A51-5080-B9F9-14EF-E8CA166EA3F9}"/>
                </a:ext>
              </a:extLst>
            </p:cNvPr>
            <p:cNvSpPr/>
            <p:nvPr>
              <p:custDataLst>
                <p:tags r:id="rId23"/>
              </p:custDataLst>
            </p:nvPr>
          </p:nvSpPr>
          <p:spPr>
            <a:xfrm>
              <a:off x="3095625" y="190500"/>
              <a:ext cx="200026" cy="28576"/>
            </a:xfrm>
            <a:custGeom>
              <a:avLst/>
              <a:gdLst/>
              <a:ahLst/>
              <a:cxnLst/>
              <a:rect l="0" t="0" r="0" b="0"/>
              <a:pathLst>
                <a:path w="200026" h="28576">
                  <a:moveTo>
                    <a:pt x="0" y="28575"/>
                  </a:moveTo>
                  <a:lnTo>
                    <a:pt x="0" y="28575"/>
                  </a:lnTo>
                  <a:lnTo>
                    <a:pt x="0" y="23519"/>
                  </a:lnTo>
                  <a:lnTo>
                    <a:pt x="1058" y="22029"/>
                  </a:lnTo>
                  <a:lnTo>
                    <a:pt x="2822" y="21036"/>
                  </a:lnTo>
                  <a:lnTo>
                    <a:pt x="9721" y="19933"/>
                  </a:lnTo>
                  <a:lnTo>
                    <a:pt x="53962" y="14110"/>
                  </a:lnTo>
                  <a:lnTo>
                    <a:pt x="95678" y="9372"/>
                  </a:lnTo>
                  <a:lnTo>
                    <a:pt x="140880" y="1443"/>
                  </a:lnTo>
                  <a:lnTo>
                    <a:pt x="2000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6" name="SMARTInkShape-2050">
              <a:extLst>
                <a:ext uri="{FF2B5EF4-FFF2-40B4-BE49-F238E27FC236}">
                  <a16:creationId xmlns:a16="http://schemas.microsoft.com/office/drawing/2014/main" id="{D9AEF2B1-FA96-6C59-01B6-A2D624C9FA24}"/>
                </a:ext>
              </a:extLst>
            </p:cNvPr>
            <p:cNvSpPr/>
            <p:nvPr>
              <p:custDataLst>
                <p:tags r:id="rId24"/>
              </p:custDataLst>
            </p:nvPr>
          </p:nvSpPr>
          <p:spPr>
            <a:xfrm>
              <a:off x="3105150" y="342900"/>
              <a:ext cx="161926" cy="1"/>
            </a:xfrm>
            <a:custGeom>
              <a:avLst/>
              <a:gdLst/>
              <a:ahLst/>
              <a:cxnLst/>
              <a:rect l="0" t="0" r="0" b="0"/>
              <a:pathLst>
                <a:path w="161926" h="1">
                  <a:moveTo>
                    <a:pt x="0" y="0"/>
                  </a:moveTo>
                  <a:lnTo>
                    <a:pt x="0" y="0"/>
                  </a:lnTo>
                  <a:lnTo>
                    <a:pt x="43848" y="0"/>
                  </a:lnTo>
                  <a:lnTo>
                    <a:pt x="90698" y="0"/>
                  </a:lnTo>
                  <a:lnTo>
                    <a:pt x="133199" y="0"/>
                  </a:lnTo>
                  <a:lnTo>
                    <a:pt x="1619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96" name="SMARTInkShape-Group515">
            <a:extLst>
              <a:ext uri="{FF2B5EF4-FFF2-40B4-BE49-F238E27FC236}">
                <a16:creationId xmlns:a16="http://schemas.microsoft.com/office/drawing/2014/main" id="{843A90E3-5E88-7D0C-7776-4690C494F3E5}"/>
              </a:ext>
            </a:extLst>
          </p:cNvPr>
          <p:cNvGrpSpPr/>
          <p:nvPr/>
        </p:nvGrpSpPr>
        <p:grpSpPr>
          <a:xfrm>
            <a:off x="4402359" y="85725"/>
            <a:ext cx="1103092" cy="209551"/>
            <a:chOff x="4402359" y="85725"/>
            <a:chExt cx="1103092" cy="209551"/>
          </a:xfrm>
        </p:grpSpPr>
        <p:sp>
          <p:nvSpPr>
            <p:cNvPr id="1388" name="SMARTInkShape-2051">
              <a:extLst>
                <a:ext uri="{FF2B5EF4-FFF2-40B4-BE49-F238E27FC236}">
                  <a16:creationId xmlns:a16="http://schemas.microsoft.com/office/drawing/2014/main" id="{4E7EA581-4F8A-DD36-0132-1989C4036F75}"/>
                </a:ext>
              </a:extLst>
            </p:cNvPr>
            <p:cNvSpPr/>
            <p:nvPr>
              <p:custDataLst>
                <p:tags r:id="rId14"/>
              </p:custDataLst>
            </p:nvPr>
          </p:nvSpPr>
          <p:spPr>
            <a:xfrm>
              <a:off x="5486400" y="124217"/>
              <a:ext cx="19051" cy="171059"/>
            </a:xfrm>
            <a:custGeom>
              <a:avLst/>
              <a:gdLst/>
              <a:ahLst/>
              <a:cxnLst/>
              <a:rect l="0" t="0" r="0" b="0"/>
              <a:pathLst>
                <a:path w="19051" h="171059">
                  <a:moveTo>
                    <a:pt x="0" y="9133"/>
                  </a:moveTo>
                  <a:lnTo>
                    <a:pt x="0" y="9133"/>
                  </a:lnTo>
                  <a:lnTo>
                    <a:pt x="8201" y="932"/>
                  </a:lnTo>
                  <a:lnTo>
                    <a:pt x="14189" y="0"/>
                  </a:lnTo>
                  <a:lnTo>
                    <a:pt x="15810" y="1986"/>
                  </a:lnTo>
                  <a:lnTo>
                    <a:pt x="17610" y="9837"/>
                  </a:lnTo>
                  <a:lnTo>
                    <a:pt x="17707" y="40787"/>
                  </a:lnTo>
                  <a:lnTo>
                    <a:pt x="13478" y="72369"/>
                  </a:lnTo>
                  <a:lnTo>
                    <a:pt x="14813" y="105899"/>
                  </a:lnTo>
                  <a:lnTo>
                    <a:pt x="12934" y="123048"/>
                  </a:lnTo>
                  <a:lnTo>
                    <a:pt x="19050" y="17105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89" name="SMARTInkShape-2052">
              <a:extLst>
                <a:ext uri="{FF2B5EF4-FFF2-40B4-BE49-F238E27FC236}">
                  <a16:creationId xmlns:a16="http://schemas.microsoft.com/office/drawing/2014/main" id="{982F1402-E905-49D6-8F0E-66D8ABA1D338}"/>
                </a:ext>
              </a:extLst>
            </p:cNvPr>
            <p:cNvSpPr/>
            <p:nvPr>
              <p:custDataLst>
                <p:tags r:id="rId15"/>
              </p:custDataLst>
            </p:nvPr>
          </p:nvSpPr>
          <p:spPr>
            <a:xfrm>
              <a:off x="5286375" y="123825"/>
              <a:ext cx="121827" cy="104776"/>
            </a:xfrm>
            <a:custGeom>
              <a:avLst/>
              <a:gdLst/>
              <a:ahLst/>
              <a:cxnLst/>
              <a:rect l="0" t="0" r="0" b="0"/>
              <a:pathLst>
                <a:path w="121827" h="104776">
                  <a:moveTo>
                    <a:pt x="38100" y="0"/>
                  </a:moveTo>
                  <a:lnTo>
                    <a:pt x="38100" y="0"/>
                  </a:lnTo>
                  <a:lnTo>
                    <a:pt x="84470" y="0"/>
                  </a:lnTo>
                  <a:lnTo>
                    <a:pt x="92055" y="0"/>
                  </a:lnTo>
                  <a:lnTo>
                    <a:pt x="96653" y="2822"/>
                  </a:lnTo>
                  <a:lnTo>
                    <a:pt x="99360" y="5056"/>
                  </a:lnTo>
                  <a:lnTo>
                    <a:pt x="102368" y="10361"/>
                  </a:lnTo>
                  <a:lnTo>
                    <a:pt x="103170" y="13257"/>
                  </a:lnTo>
                  <a:lnTo>
                    <a:pt x="102646" y="15188"/>
                  </a:lnTo>
                  <a:lnTo>
                    <a:pt x="101240" y="16476"/>
                  </a:lnTo>
                  <a:lnTo>
                    <a:pt x="99244" y="17334"/>
                  </a:lnTo>
                  <a:lnTo>
                    <a:pt x="97912" y="18964"/>
                  </a:lnTo>
                  <a:lnTo>
                    <a:pt x="95600" y="27100"/>
                  </a:lnTo>
                  <a:lnTo>
                    <a:pt x="90297" y="33195"/>
                  </a:lnTo>
                  <a:lnTo>
                    <a:pt x="72478" y="43677"/>
                  </a:lnTo>
                  <a:lnTo>
                    <a:pt x="57669" y="46845"/>
                  </a:lnTo>
                  <a:lnTo>
                    <a:pt x="54321" y="47105"/>
                  </a:lnTo>
                  <a:lnTo>
                    <a:pt x="52089" y="48337"/>
                  </a:lnTo>
                  <a:lnTo>
                    <a:pt x="50601" y="50216"/>
                  </a:lnTo>
                  <a:lnTo>
                    <a:pt x="49608" y="52527"/>
                  </a:lnTo>
                  <a:lnTo>
                    <a:pt x="48948" y="53010"/>
                  </a:lnTo>
                  <a:lnTo>
                    <a:pt x="48507" y="52273"/>
                  </a:lnTo>
                  <a:lnTo>
                    <a:pt x="47800" y="48543"/>
                  </a:lnTo>
                  <a:lnTo>
                    <a:pt x="75866" y="59420"/>
                  </a:lnTo>
                  <a:lnTo>
                    <a:pt x="79153" y="61838"/>
                  </a:lnTo>
                  <a:lnTo>
                    <a:pt x="88448" y="64525"/>
                  </a:lnTo>
                  <a:lnTo>
                    <a:pt x="93890" y="65242"/>
                  </a:lnTo>
                  <a:lnTo>
                    <a:pt x="98577" y="67836"/>
                  </a:lnTo>
                  <a:lnTo>
                    <a:pt x="113703" y="81564"/>
                  </a:lnTo>
                  <a:lnTo>
                    <a:pt x="117077" y="82951"/>
                  </a:lnTo>
                  <a:lnTo>
                    <a:pt x="119326" y="84934"/>
                  </a:lnTo>
                  <a:lnTo>
                    <a:pt x="121826" y="89960"/>
                  </a:lnTo>
                  <a:lnTo>
                    <a:pt x="121434" y="92781"/>
                  </a:lnTo>
                  <a:lnTo>
                    <a:pt x="118177" y="98739"/>
                  </a:lnTo>
                  <a:lnTo>
                    <a:pt x="114767" y="100751"/>
                  </a:lnTo>
                  <a:lnTo>
                    <a:pt x="98799" y="103583"/>
                  </a:lnTo>
                  <a:lnTo>
                    <a:pt x="52587" y="104670"/>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0" name="SMARTInkShape-2053">
              <a:extLst>
                <a:ext uri="{FF2B5EF4-FFF2-40B4-BE49-F238E27FC236}">
                  <a16:creationId xmlns:a16="http://schemas.microsoft.com/office/drawing/2014/main" id="{25D31FB6-B373-B1B3-2D45-D51265B3D35A}"/>
                </a:ext>
              </a:extLst>
            </p:cNvPr>
            <p:cNvSpPr/>
            <p:nvPr>
              <p:custDataLst>
                <p:tags r:id="rId16"/>
              </p:custDataLst>
            </p:nvPr>
          </p:nvSpPr>
          <p:spPr>
            <a:xfrm>
              <a:off x="5172075" y="123828"/>
              <a:ext cx="83699" cy="109313"/>
            </a:xfrm>
            <a:custGeom>
              <a:avLst/>
              <a:gdLst/>
              <a:ahLst/>
              <a:cxnLst/>
              <a:rect l="0" t="0" r="0" b="0"/>
              <a:pathLst>
                <a:path w="83699" h="109313">
                  <a:moveTo>
                    <a:pt x="66675" y="19047"/>
                  </a:moveTo>
                  <a:lnTo>
                    <a:pt x="66675" y="19047"/>
                  </a:lnTo>
                  <a:lnTo>
                    <a:pt x="66675" y="10846"/>
                  </a:lnTo>
                  <a:lnTo>
                    <a:pt x="76190" y="8"/>
                  </a:lnTo>
                  <a:lnTo>
                    <a:pt x="71140" y="0"/>
                  </a:lnTo>
                  <a:lnTo>
                    <a:pt x="69652" y="1058"/>
                  </a:lnTo>
                  <a:lnTo>
                    <a:pt x="68658" y="2821"/>
                  </a:lnTo>
                  <a:lnTo>
                    <a:pt x="67998" y="5054"/>
                  </a:lnTo>
                  <a:lnTo>
                    <a:pt x="61618" y="10359"/>
                  </a:lnTo>
                  <a:lnTo>
                    <a:pt x="40275" y="27444"/>
                  </a:lnTo>
                  <a:lnTo>
                    <a:pt x="26986" y="50110"/>
                  </a:lnTo>
                  <a:lnTo>
                    <a:pt x="21401" y="66821"/>
                  </a:lnTo>
                  <a:lnTo>
                    <a:pt x="19746" y="88588"/>
                  </a:lnTo>
                  <a:lnTo>
                    <a:pt x="20572" y="93983"/>
                  </a:lnTo>
                  <a:lnTo>
                    <a:pt x="22183" y="97579"/>
                  </a:lnTo>
                  <a:lnTo>
                    <a:pt x="27850" y="102634"/>
                  </a:lnTo>
                  <a:lnTo>
                    <a:pt x="37425" y="108408"/>
                  </a:lnTo>
                  <a:lnTo>
                    <a:pt x="42942" y="109312"/>
                  </a:lnTo>
                  <a:lnTo>
                    <a:pt x="54716" y="107496"/>
                  </a:lnTo>
                  <a:lnTo>
                    <a:pt x="68188" y="100522"/>
                  </a:lnTo>
                  <a:lnTo>
                    <a:pt x="78883" y="91754"/>
                  </a:lnTo>
                  <a:lnTo>
                    <a:pt x="82684" y="85581"/>
                  </a:lnTo>
                  <a:lnTo>
                    <a:pt x="83698" y="82453"/>
                  </a:lnTo>
                  <a:lnTo>
                    <a:pt x="82002" y="73333"/>
                  </a:lnTo>
                  <a:lnTo>
                    <a:pt x="75097" y="59121"/>
                  </a:lnTo>
                  <a:lnTo>
                    <a:pt x="69359" y="52732"/>
                  </a:lnTo>
                  <a:lnTo>
                    <a:pt x="63282" y="49893"/>
                  </a:lnTo>
                  <a:lnTo>
                    <a:pt x="0" y="4762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1" name="SMARTInkShape-2054">
              <a:extLst>
                <a:ext uri="{FF2B5EF4-FFF2-40B4-BE49-F238E27FC236}">
                  <a16:creationId xmlns:a16="http://schemas.microsoft.com/office/drawing/2014/main" id="{B0BA398E-E4B9-0826-EA3B-D217EB169F11}"/>
                </a:ext>
              </a:extLst>
            </p:cNvPr>
            <p:cNvSpPr/>
            <p:nvPr>
              <p:custDataLst>
                <p:tags r:id="rId17"/>
              </p:custDataLst>
            </p:nvPr>
          </p:nvSpPr>
          <p:spPr>
            <a:xfrm>
              <a:off x="4991100" y="86488"/>
              <a:ext cx="121792" cy="141811"/>
            </a:xfrm>
            <a:custGeom>
              <a:avLst/>
              <a:gdLst/>
              <a:ahLst/>
              <a:cxnLst/>
              <a:rect l="0" t="0" r="0" b="0"/>
              <a:pathLst>
                <a:path w="121792" h="141811">
                  <a:moveTo>
                    <a:pt x="9525" y="18287"/>
                  </a:moveTo>
                  <a:lnTo>
                    <a:pt x="9525" y="18287"/>
                  </a:lnTo>
                  <a:lnTo>
                    <a:pt x="4037" y="18287"/>
                  </a:lnTo>
                  <a:lnTo>
                    <a:pt x="8594" y="18287"/>
                  </a:lnTo>
                  <a:lnTo>
                    <a:pt x="10399" y="10683"/>
                  </a:lnTo>
                  <a:lnTo>
                    <a:pt x="14500" y="5030"/>
                  </a:lnTo>
                  <a:lnTo>
                    <a:pt x="19850" y="1811"/>
                  </a:lnTo>
                  <a:lnTo>
                    <a:pt x="31634" y="0"/>
                  </a:lnTo>
                  <a:lnTo>
                    <a:pt x="61787" y="396"/>
                  </a:lnTo>
                  <a:lnTo>
                    <a:pt x="95272" y="7451"/>
                  </a:lnTo>
                  <a:lnTo>
                    <a:pt x="98440" y="8946"/>
                  </a:lnTo>
                  <a:lnTo>
                    <a:pt x="100552" y="11002"/>
                  </a:lnTo>
                  <a:lnTo>
                    <a:pt x="101960" y="13430"/>
                  </a:lnTo>
                  <a:lnTo>
                    <a:pt x="103941" y="26961"/>
                  </a:lnTo>
                  <a:lnTo>
                    <a:pt x="101045" y="32536"/>
                  </a:lnTo>
                  <a:lnTo>
                    <a:pt x="83913" y="48379"/>
                  </a:lnTo>
                  <a:lnTo>
                    <a:pt x="40165" y="72724"/>
                  </a:lnTo>
                  <a:lnTo>
                    <a:pt x="34784" y="74231"/>
                  </a:lnTo>
                  <a:lnTo>
                    <a:pt x="34832" y="74633"/>
                  </a:lnTo>
                  <a:lnTo>
                    <a:pt x="37454" y="75278"/>
                  </a:lnTo>
                  <a:lnTo>
                    <a:pt x="48022" y="70333"/>
                  </a:lnTo>
                  <a:lnTo>
                    <a:pt x="52123" y="69918"/>
                  </a:lnTo>
                  <a:lnTo>
                    <a:pt x="97690" y="81798"/>
                  </a:lnTo>
                  <a:lnTo>
                    <a:pt x="106212" y="83556"/>
                  </a:lnTo>
                  <a:lnTo>
                    <a:pt x="113528" y="89981"/>
                  </a:lnTo>
                  <a:lnTo>
                    <a:pt x="119248" y="98835"/>
                  </a:lnTo>
                  <a:lnTo>
                    <a:pt x="121791" y="106297"/>
                  </a:lnTo>
                  <a:lnTo>
                    <a:pt x="120098" y="115964"/>
                  </a:lnTo>
                  <a:lnTo>
                    <a:pt x="118165" y="121505"/>
                  </a:lnTo>
                  <a:lnTo>
                    <a:pt x="110373" y="130484"/>
                  </a:lnTo>
                  <a:lnTo>
                    <a:pt x="99856" y="136944"/>
                  </a:lnTo>
                  <a:lnTo>
                    <a:pt x="79916" y="140581"/>
                  </a:lnTo>
                  <a:lnTo>
                    <a:pt x="39148" y="141810"/>
                  </a:lnTo>
                  <a:lnTo>
                    <a:pt x="21632" y="140919"/>
                  </a:lnTo>
                  <a:lnTo>
                    <a:pt x="0" y="13258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2" name="SMARTInkShape-2055">
              <a:extLst>
                <a:ext uri="{FF2B5EF4-FFF2-40B4-BE49-F238E27FC236}">
                  <a16:creationId xmlns:a16="http://schemas.microsoft.com/office/drawing/2014/main" id="{90D0A731-5599-C350-4A04-D20512B5C7D4}"/>
                </a:ext>
              </a:extLst>
            </p:cNvPr>
            <p:cNvSpPr/>
            <p:nvPr>
              <p:custDataLst>
                <p:tags r:id="rId18"/>
              </p:custDataLst>
            </p:nvPr>
          </p:nvSpPr>
          <p:spPr>
            <a:xfrm>
              <a:off x="4402359" y="85725"/>
              <a:ext cx="112456" cy="180976"/>
            </a:xfrm>
            <a:custGeom>
              <a:avLst/>
              <a:gdLst/>
              <a:ahLst/>
              <a:cxnLst/>
              <a:rect l="0" t="0" r="0" b="0"/>
              <a:pathLst>
                <a:path w="112456" h="180976">
                  <a:moveTo>
                    <a:pt x="64866" y="9525"/>
                  </a:moveTo>
                  <a:lnTo>
                    <a:pt x="64866" y="9525"/>
                  </a:lnTo>
                  <a:lnTo>
                    <a:pt x="74357" y="9525"/>
                  </a:lnTo>
                  <a:lnTo>
                    <a:pt x="74391" y="116"/>
                  </a:lnTo>
                  <a:lnTo>
                    <a:pt x="79879" y="23"/>
                  </a:lnTo>
                  <a:lnTo>
                    <a:pt x="74667" y="1"/>
                  </a:lnTo>
                  <a:lnTo>
                    <a:pt x="83916" y="0"/>
                  </a:lnTo>
                  <a:lnTo>
                    <a:pt x="75715" y="0"/>
                  </a:lnTo>
                  <a:lnTo>
                    <a:pt x="75274" y="1058"/>
                  </a:lnTo>
                  <a:lnTo>
                    <a:pt x="71743" y="13183"/>
                  </a:lnTo>
                  <a:lnTo>
                    <a:pt x="64082" y="26837"/>
                  </a:lnTo>
                  <a:lnTo>
                    <a:pt x="22617" y="73580"/>
                  </a:lnTo>
                  <a:lnTo>
                    <a:pt x="16012" y="84949"/>
                  </a:lnTo>
                  <a:lnTo>
                    <a:pt x="13246" y="88383"/>
                  </a:lnTo>
                  <a:lnTo>
                    <a:pt x="7352" y="92198"/>
                  </a:lnTo>
                  <a:lnTo>
                    <a:pt x="0" y="94647"/>
                  </a:lnTo>
                  <a:lnTo>
                    <a:pt x="456" y="95906"/>
                  </a:lnTo>
                  <a:lnTo>
                    <a:pt x="3783" y="100128"/>
                  </a:lnTo>
                  <a:lnTo>
                    <a:pt x="8790" y="102710"/>
                  </a:lnTo>
                  <a:lnTo>
                    <a:pt x="38205" y="104654"/>
                  </a:lnTo>
                  <a:lnTo>
                    <a:pt x="81632" y="104774"/>
                  </a:lnTo>
                  <a:lnTo>
                    <a:pt x="102121" y="95642"/>
                  </a:lnTo>
                  <a:lnTo>
                    <a:pt x="112369" y="95253"/>
                  </a:lnTo>
                  <a:lnTo>
                    <a:pt x="112455" y="100307"/>
                  </a:lnTo>
                  <a:lnTo>
                    <a:pt x="84112" y="146295"/>
                  </a:lnTo>
                  <a:lnTo>
                    <a:pt x="77271" y="162350"/>
                  </a:lnTo>
                  <a:lnTo>
                    <a:pt x="74391" y="1809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3" name="SMARTInkShape-2056">
              <a:extLst>
                <a:ext uri="{FF2B5EF4-FFF2-40B4-BE49-F238E27FC236}">
                  <a16:creationId xmlns:a16="http://schemas.microsoft.com/office/drawing/2014/main" id="{2448554F-D1F0-A8B0-F387-2B7F67AC2CD2}"/>
                </a:ext>
              </a:extLst>
            </p:cNvPr>
            <p:cNvSpPr/>
            <p:nvPr>
              <p:custDataLst>
                <p:tags r:id="rId19"/>
              </p:custDataLst>
            </p:nvPr>
          </p:nvSpPr>
          <p:spPr>
            <a:xfrm>
              <a:off x="4895850" y="247650"/>
              <a:ext cx="9526" cy="1"/>
            </a:xfrm>
            <a:custGeom>
              <a:avLst/>
              <a:gdLst/>
              <a:ahLst/>
              <a:cxnLst/>
              <a:rect l="0" t="0" r="0" b="0"/>
              <a:pathLst>
                <a:path w="9526" h="1">
                  <a:moveTo>
                    <a:pt x="0" y="0"/>
                  </a:moveTo>
                  <a:lnTo>
                    <a:pt x="0" y="0"/>
                  </a:lnTo>
                  <a:lnTo>
                    <a:pt x="9525"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4" name="SMARTInkShape-2057">
              <a:extLst>
                <a:ext uri="{FF2B5EF4-FFF2-40B4-BE49-F238E27FC236}">
                  <a16:creationId xmlns:a16="http://schemas.microsoft.com/office/drawing/2014/main" id="{50CFBF92-8A93-B578-8247-D1CB034C23F9}"/>
                </a:ext>
              </a:extLst>
            </p:cNvPr>
            <p:cNvSpPr/>
            <p:nvPr>
              <p:custDataLst>
                <p:tags r:id="rId20"/>
              </p:custDataLst>
            </p:nvPr>
          </p:nvSpPr>
          <p:spPr>
            <a:xfrm>
              <a:off x="4705839" y="114302"/>
              <a:ext cx="132732" cy="142874"/>
            </a:xfrm>
            <a:custGeom>
              <a:avLst/>
              <a:gdLst/>
              <a:ahLst/>
              <a:cxnLst/>
              <a:rect l="0" t="0" r="0" b="0"/>
              <a:pathLst>
                <a:path w="132732" h="142874">
                  <a:moveTo>
                    <a:pt x="66186" y="19048"/>
                  </a:moveTo>
                  <a:lnTo>
                    <a:pt x="66186" y="19048"/>
                  </a:lnTo>
                  <a:lnTo>
                    <a:pt x="74387" y="19048"/>
                  </a:lnTo>
                  <a:lnTo>
                    <a:pt x="74828" y="17990"/>
                  </a:lnTo>
                  <a:lnTo>
                    <a:pt x="75318" y="13992"/>
                  </a:lnTo>
                  <a:lnTo>
                    <a:pt x="76507" y="12502"/>
                  </a:lnTo>
                  <a:lnTo>
                    <a:pt x="85201" y="9533"/>
                  </a:lnTo>
                  <a:lnTo>
                    <a:pt x="85236" y="114"/>
                  </a:lnTo>
                  <a:lnTo>
                    <a:pt x="85236" y="5509"/>
                  </a:lnTo>
                  <a:lnTo>
                    <a:pt x="85236" y="0"/>
                  </a:lnTo>
                  <a:lnTo>
                    <a:pt x="85236" y="5055"/>
                  </a:lnTo>
                  <a:lnTo>
                    <a:pt x="82414" y="10359"/>
                  </a:lnTo>
                  <a:lnTo>
                    <a:pt x="80180" y="13256"/>
                  </a:lnTo>
                  <a:lnTo>
                    <a:pt x="74875" y="16474"/>
                  </a:lnTo>
                  <a:lnTo>
                    <a:pt x="71979" y="17332"/>
                  </a:lnTo>
                  <a:lnTo>
                    <a:pt x="27817" y="54754"/>
                  </a:lnTo>
                  <a:lnTo>
                    <a:pt x="17383" y="62434"/>
                  </a:lnTo>
                  <a:lnTo>
                    <a:pt x="10451" y="71649"/>
                  </a:lnTo>
                  <a:lnTo>
                    <a:pt x="0" y="76021"/>
                  </a:lnTo>
                  <a:lnTo>
                    <a:pt x="16844" y="77246"/>
                  </a:lnTo>
                  <a:lnTo>
                    <a:pt x="38526" y="83735"/>
                  </a:lnTo>
                  <a:lnTo>
                    <a:pt x="58135" y="85330"/>
                  </a:lnTo>
                  <a:lnTo>
                    <a:pt x="105489" y="76368"/>
                  </a:lnTo>
                  <a:lnTo>
                    <a:pt x="108263" y="76311"/>
                  </a:lnTo>
                  <a:lnTo>
                    <a:pt x="114168" y="73426"/>
                  </a:lnTo>
                  <a:lnTo>
                    <a:pt x="117224" y="71175"/>
                  </a:lnTo>
                  <a:lnTo>
                    <a:pt x="119261" y="70733"/>
                  </a:lnTo>
                  <a:lnTo>
                    <a:pt x="120619" y="71496"/>
                  </a:lnTo>
                  <a:lnTo>
                    <a:pt x="121525" y="73063"/>
                  </a:lnTo>
                  <a:lnTo>
                    <a:pt x="123187" y="73050"/>
                  </a:lnTo>
                  <a:lnTo>
                    <a:pt x="131378" y="67722"/>
                  </a:lnTo>
                  <a:lnTo>
                    <a:pt x="131873" y="68431"/>
                  </a:lnTo>
                  <a:lnTo>
                    <a:pt x="132731" y="80023"/>
                  </a:lnTo>
                  <a:lnTo>
                    <a:pt x="129981" y="86012"/>
                  </a:lnTo>
                  <a:lnTo>
                    <a:pt x="108407" y="117680"/>
                  </a:lnTo>
                  <a:lnTo>
                    <a:pt x="105100" y="132762"/>
                  </a:lnTo>
                  <a:lnTo>
                    <a:pt x="104286" y="14287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5" name="SMARTInkShape-2058">
              <a:extLst>
                <a:ext uri="{FF2B5EF4-FFF2-40B4-BE49-F238E27FC236}">
                  <a16:creationId xmlns:a16="http://schemas.microsoft.com/office/drawing/2014/main" id="{EDDE9968-4200-7738-C098-15B6C5A28603}"/>
                </a:ext>
              </a:extLst>
            </p:cNvPr>
            <p:cNvSpPr/>
            <p:nvPr>
              <p:custDataLst>
                <p:tags r:id="rId21"/>
              </p:custDataLst>
            </p:nvPr>
          </p:nvSpPr>
          <p:spPr>
            <a:xfrm>
              <a:off x="4562475" y="133385"/>
              <a:ext cx="104229" cy="140951"/>
            </a:xfrm>
            <a:custGeom>
              <a:avLst/>
              <a:gdLst/>
              <a:ahLst/>
              <a:cxnLst/>
              <a:rect l="0" t="0" r="0" b="0"/>
              <a:pathLst>
                <a:path w="104229" h="140951">
                  <a:moveTo>
                    <a:pt x="19050" y="28540"/>
                  </a:moveTo>
                  <a:lnTo>
                    <a:pt x="19050" y="28540"/>
                  </a:lnTo>
                  <a:lnTo>
                    <a:pt x="27251" y="20339"/>
                  </a:lnTo>
                  <a:lnTo>
                    <a:pt x="42464" y="12731"/>
                  </a:lnTo>
                  <a:lnTo>
                    <a:pt x="55007" y="9917"/>
                  </a:lnTo>
                  <a:lnTo>
                    <a:pt x="64331" y="3028"/>
                  </a:lnTo>
                  <a:lnTo>
                    <a:pt x="74428" y="368"/>
                  </a:lnTo>
                  <a:lnTo>
                    <a:pt x="89302" y="0"/>
                  </a:lnTo>
                  <a:lnTo>
                    <a:pt x="95429" y="2803"/>
                  </a:lnTo>
                  <a:lnTo>
                    <a:pt x="98544" y="5032"/>
                  </a:lnTo>
                  <a:lnTo>
                    <a:pt x="102005" y="10331"/>
                  </a:lnTo>
                  <a:lnTo>
                    <a:pt x="104228" y="22356"/>
                  </a:lnTo>
                  <a:lnTo>
                    <a:pt x="102293" y="25476"/>
                  </a:lnTo>
                  <a:lnTo>
                    <a:pt x="61349" y="61527"/>
                  </a:lnTo>
                  <a:lnTo>
                    <a:pt x="36936" y="72737"/>
                  </a:lnTo>
                  <a:lnTo>
                    <a:pt x="36266" y="73880"/>
                  </a:lnTo>
                  <a:lnTo>
                    <a:pt x="37738" y="75714"/>
                  </a:lnTo>
                  <a:lnTo>
                    <a:pt x="81699" y="77221"/>
                  </a:lnTo>
                  <a:lnTo>
                    <a:pt x="88521" y="81220"/>
                  </a:lnTo>
                  <a:lnTo>
                    <a:pt x="98312" y="94479"/>
                  </a:lnTo>
                  <a:lnTo>
                    <a:pt x="102859" y="106756"/>
                  </a:lnTo>
                  <a:lnTo>
                    <a:pt x="104206" y="117097"/>
                  </a:lnTo>
                  <a:lnTo>
                    <a:pt x="102280" y="120386"/>
                  </a:lnTo>
                  <a:lnTo>
                    <a:pt x="89454" y="130072"/>
                  </a:lnTo>
                  <a:lnTo>
                    <a:pt x="78210" y="136460"/>
                  </a:lnTo>
                  <a:lnTo>
                    <a:pt x="54923" y="140950"/>
                  </a:lnTo>
                  <a:lnTo>
                    <a:pt x="32972" y="137223"/>
                  </a:lnTo>
                  <a:lnTo>
                    <a:pt x="0" y="12379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1" name="SMARTInkShape-Group516">
            <a:extLst>
              <a:ext uri="{FF2B5EF4-FFF2-40B4-BE49-F238E27FC236}">
                <a16:creationId xmlns:a16="http://schemas.microsoft.com/office/drawing/2014/main" id="{16365423-C01B-C43A-DBE3-E5256672B3B0}"/>
              </a:ext>
            </a:extLst>
          </p:cNvPr>
          <p:cNvGrpSpPr/>
          <p:nvPr/>
        </p:nvGrpSpPr>
        <p:grpSpPr>
          <a:xfrm>
            <a:off x="5600700" y="133350"/>
            <a:ext cx="695326" cy="295276"/>
            <a:chOff x="5600700" y="133350"/>
            <a:chExt cx="695326" cy="295276"/>
          </a:xfrm>
        </p:grpSpPr>
        <p:sp>
          <p:nvSpPr>
            <p:cNvPr id="1397" name="SMARTInkShape-2059">
              <a:extLst>
                <a:ext uri="{FF2B5EF4-FFF2-40B4-BE49-F238E27FC236}">
                  <a16:creationId xmlns:a16="http://schemas.microsoft.com/office/drawing/2014/main" id="{48CD58B2-F445-587B-F818-3E511B82AC22}"/>
                </a:ext>
              </a:extLst>
            </p:cNvPr>
            <p:cNvSpPr/>
            <p:nvPr>
              <p:custDataLst>
                <p:tags r:id="rId10"/>
              </p:custDataLst>
            </p:nvPr>
          </p:nvSpPr>
          <p:spPr>
            <a:xfrm>
              <a:off x="6057900" y="295275"/>
              <a:ext cx="9526" cy="104776"/>
            </a:xfrm>
            <a:custGeom>
              <a:avLst/>
              <a:gdLst/>
              <a:ahLst/>
              <a:cxnLst/>
              <a:rect l="0" t="0" r="0" b="0"/>
              <a:pathLst>
                <a:path w="9526" h="104776">
                  <a:moveTo>
                    <a:pt x="9525" y="0"/>
                  </a:moveTo>
                  <a:lnTo>
                    <a:pt x="9525" y="0"/>
                  </a:lnTo>
                  <a:lnTo>
                    <a:pt x="9525" y="43849"/>
                  </a:lnTo>
                  <a:lnTo>
                    <a:pt x="8467" y="69731"/>
                  </a:lnTo>
                  <a:lnTo>
                    <a:pt x="1324" y="96528"/>
                  </a:lnTo>
                  <a:lnTo>
                    <a:pt x="1941" y="99277"/>
                  </a:lnTo>
                  <a:lnTo>
                    <a:pt x="0" y="1047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8" name="SMARTInkShape-2060">
              <a:extLst>
                <a:ext uri="{FF2B5EF4-FFF2-40B4-BE49-F238E27FC236}">
                  <a16:creationId xmlns:a16="http://schemas.microsoft.com/office/drawing/2014/main" id="{7DE2CB48-89F8-A9E7-4A48-CCC31C08DB7B}"/>
                </a:ext>
              </a:extLst>
            </p:cNvPr>
            <p:cNvSpPr/>
            <p:nvPr>
              <p:custDataLst>
                <p:tags r:id="rId11"/>
              </p:custDataLst>
            </p:nvPr>
          </p:nvSpPr>
          <p:spPr>
            <a:xfrm>
              <a:off x="5800725" y="180975"/>
              <a:ext cx="495301" cy="247441"/>
            </a:xfrm>
            <a:custGeom>
              <a:avLst/>
              <a:gdLst/>
              <a:ahLst/>
              <a:cxnLst/>
              <a:rect l="0" t="0" r="0" b="0"/>
              <a:pathLst>
                <a:path w="495301" h="247441">
                  <a:moveTo>
                    <a:pt x="0" y="200025"/>
                  </a:moveTo>
                  <a:lnTo>
                    <a:pt x="0" y="200025"/>
                  </a:lnTo>
                  <a:lnTo>
                    <a:pt x="5056" y="200025"/>
                  </a:lnTo>
                  <a:lnTo>
                    <a:pt x="6545" y="198967"/>
                  </a:lnTo>
                  <a:lnTo>
                    <a:pt x="7539" y="197203"/>
                  </a:lnTo>
                  <a:lnTo>
                    <a:pt x="8201" y="194969"/>
                  </a:lnTo>
                  <a:lnTo>
                    <a:pt x="10759" y="193479"/>
                  </a:lnTo>
                  <a:lnTo>
                    <a:pt x="24473" y="189266"/>
                  </a:lnTo>
                  <a:lnTo>
                    <a:pt x="45247" y="175596"/>
                  </a:lnTo>
                  <a:lnTo>
                    <a:pt x="73346" y="163321"/>
                  </a:lnTo>
                  <a:lnTo>
                    <a:pt x="74297" y="163914"/>
                  </a:lnTo>
                  <a:lnTo>
                    <a:pt x="75354" y="167395"/>
                  </a:lnTo>
                  <a:lnTo>
                    <a:pt x="76694" y="168747"/>
                  </a:lnTo>
                  <a:lnTo>
                    <a:pt x="86450" y="173738"/>
                  </a:lnTo>
                  <a:lnTo>
                    <a:pt x="98569" y="184602"/>
                  </a:lnTo>
                  <a:lnTo>
                    <a:pt x="99580" y="187626"/>
                  </a:lnTo>
                  <a:lnTo>
                    <a:pt x="99194" y="190701"/>
                  </a:lnTo>
                  <a:lnTo>
                    <a:pt x="97879" y="193809"/>
                  </a:lnTo>
                  <a:lnTo>
                    <a:pt x="99241" y="202907"/>
                  </a:lnTo>
                  <a:lnTo>
                    <a:pt x="103136" y="219929"/>
                  </a:lnTo>
                  <a:lnTo>
                    <a:pt x="104678" y="245261"/>
                  </a:lnTo>
                  <a:lnTo>
                    <a:pt x="105769" y="246057"/>
                  </a:lnTo>
                  <a:lnTo>
                    <a:pt x="112968" y="247440"/>
                  </a:lnTo>
                  <a:lnTo>
                    <a:pt x="116153" y="232400"/>
                  </a:lnTo>
                  <a:lnTo>
                    <a:pt x="128372" y="211969"/>
                  </a:lnTo>
                  <a:lnTo>
                    <a:pt x="139167" y="173813"/>
                  </a:lnTo>
                  <a:lnTo>
                    <a:pt x="148008" y="133227"/>
                  </a:lnTo>
                  <a:lnTo>
                    <a:pt x="158561" y="85658"/>
                  </a:lnTo>
                  <a:lnTo>
                    <a:pt x="161728" y="41104"/>
                  </a:lnTo>
                  <a:lnTo>
                    <a:pt x="161794" y="36928"/>
                  </a:lnTo>
                  <a:lnTo>
                    <a:pt x="162896" y="34143"/>
                  </a:lnTo>
                  <a:lnTo>
                    <a:pt x="164689" y="32287"/>
                  </a:lnTo>
                  <a:lnTo>
                    <a:pt x="166943" y="31050"/>
                  </a:lnTo>
                  <a:lnTo>
                    <a:pt x="167387" y="30225"/>
                  </a:lnTo>
                  <a:lnTo>
                    <a:pt x="166624" y="29675"/>
                  </a:lnTo>
                  <a:lnTo>
                    <a:pt x="162854" y="28792"/>
                  </a:lnTo>
                  <a:lnTo>
                    <a:pt x="203718" y="22033"/>
                  </a:lnTo>
                  <a:lnTo>
                    <a:pt x="251142" y="19443"/>
                  </a:lnTo>
                  <a:lnTo>
                    <a:pt x="287373" y="14110"/>
                  </a:lnTo>
                  <a:lnTo>
                    <a:pt x="331622" y="10883"/>
                  </a:lnTo>
                  <a:lnTo>
                    <a:pt x="373190" y="4871"/>
                  </a:lnTo>
                  <a:lnTo>
                    <a:pt x="412069" y="962"/>
                  </a:lnTo>
                  <a:lnTo>
                    <a:pt x="452675" y="190"/>
                  </a:lnTo>
                  <a:lnTo>
                    <a:pt x="49530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99" name="SMARTInkShape-2061">
              <a:extLst>
                <a:ext uri="{FF2B5EF4-FFF2-40B4-BE49-F238E27FC236}">
                  <a16:creationId xmlns:a16="http://schemas.microsoft.com/office/drawing/2014/main" id="{8B921D7A-DF40-8B9A-37AD-CA6AA05AC45B}"/>
                </a:ext>
              </a:extLst>
            </p:cNvPr>
            <p:cNvSpPr/>
            <p:nvPr>
              <p:custDataLst>
                <p:tags r:id="rId12"/>
              </p:custDataLst>
            </p:nvPr>
          </p:nvSpPr>
          <p:spPr>
            <a:xfrm>
              <a:off x="5600700" y="133350"/>
              <a:ext cx="219076" cy="295276"/>
            </a:xfrm>
            <a:custGeom>
              <a:avLst/>
              <a:gdLst/>
              <a:ahLst/>
              <a:cxnLst/>
              <a:rect l="0" t="0" r="0" b="0"/>
              <a:pathLst>
                <a:path w="219076" h="295276">
                  <a:moveTo>
                    <a:pt x="219075" y="0"/>
                  </a:moveTo>
                  <a:lnTo>
                    <a:pt x="219075" y="0"/>
                  </a:lnTo>
                  <a:lnTo>
                    <a:pt x="211471" y="8663"/>
                  </a:lnTo>
                  <a:lnTo>
                    <a:pt x="180065" y="50768"/>
                  </a:lnTo>
                  <a:lnTo>
                    <a:pt x="142796" y="94690"/>
                  </a:lnTo>
                  <a:lnTo>
                    <a:pt x="131198" y="108759"/>
                  </a:lnTo>
                  <a:lnTo>
                    <a:pt x="101565" y="152925"/>
                  </a:lnTo>
                  <a:lnTo>
                    <a:pt x="75762" y="182999"/>
                  </a:lnTo>
                  <a:lnTo>
                    <a:pt x="57759" y="220805"/>
                  </a:lnTo>
                  <a:lnTo>
                    <a:pt x="16366" y="268266"/>
                  </a:lnTo>
                  <a:lnTo>
                    <a:pt x="12565" y="275510"/>
                  </a:lnTo>
                  <a:lnTo>
                    <a:pt x="9818" y="282257"/>
                  </a:lnTo>
                  <a:lnTo>
                    <a:pt x="0" y="2952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0" name="SMARTInkShape-2062">
              <a:extLst>
                <a:ext uri="{FF2B5EF4-FFF2-40B4-BE49-F238E27FC236}">
                  <a16:creationId xmlns:a16="http://schemas.microsoft.com/office/drawing/2014/main" id="{D7B42E11-E172-11FF-0334-F5E462D21464}"/>
                </a:ext>
              </a:extLst>
            </p:cNvPr>
            <p:cNvSpPr/>
            <p:nvPr>
              <p:custDataLst>
                <p:tags r:id="rId13"/>
              </p:custDataLst>
            </p:nvPr>
          </p:nvSpPr>
          <p:spPr>
            <a:xfrm>
              <a:off x="6145619" y="306162"/>
              <a:ext cx="139102" cy="103302"/>
            </a:xfrm>
            <a:custGeom>
              <a:avLst/>
              <a:gdLst/>
              <a:ahLst/>
              <a:cxnLst/>
              <a:rect l="0" t="0" r="0" b="0"/>
              <a:pathLst>
                <a:path w="139102" h="103302">
                  <a:moveTo>
                    <a:pt x="55156" y="17688"/>
                  </a:moveTo>
                  <a:lnTo>
                    <a:pt x="55156" y="17688"/>
                  </a:lnTo>
                  <a:lnTo>
                    <a:pt x="55156" y="12632"/>
                  </a:lnTo>
                  <a:lnTo>
                    <a:pt x="56214" y="11142"/>
                  </a:lnTo>
                  <a:lnTo>
                    <a:pt x="57978" y="10149"/>
                  </a:lnTo>
                  <a:lnTo>
                    <a:pt x="60212" y="9487"/>
                  </a:lnTo>
                  <a:lnTo>
                    <a:pt x="60644" y="9046"/>
                  </a:lnTo>
                  <a:lnTo>
                    <a:pt x="59872" y="8751"/>
                  </a:lnTo>
                  <a:lnTo>
                    <a:pt x="41980" y="8173"/>
                  </a:lnTo>
                  <a:lnTo>
                    <a:pt x="27734" y="13223"/>
                  </a:lnTo>
                  <a:lnTo>
                    <a:pt x="15163" y="21421"/>
                  </a:lnTo>
                  <a:lnTo>
                    <a:pt x="4736" y="35610"/>
                  </a:lnTo>
                  <a:lnTo>
                    <a:pt x="0" y="48163"/>
                  </a:lnTo>
                  <a:lnTo>
                    <a:pt x="1714" y="58044"/>
                  </a:lnTo>
                  <a:lnTo>
                    <a:pt x="9842" y="83725"/>
                  </a:lnTo>
                  <a:lnTo>
                    <a:pt x="12247" y="87113"/>
                  </a:lnTo>
                  <a:lnTo>
                    <a:pt x="25744" y="96937"/>
                  </a:lnTo>
                  <a:lnTo>
                    <a:pt x="43149" y="101494"/>
                  </a:lnTo>
                  <a:lnTo>
                    <a:pt x="86946" y="103301"/>
                  </a:lnTo>
                  <a:lnTo>
                    <a:pt x="104910" y="102321"/>
                  </a:lnTo>
                  <a:lnTo>
                    <a:pt x="119394" y="95208"/>
                  </a:lnTo>
                  <a:lnTo>
                    <a:pt x="139101" y="67456"/>
                  </a:lnTo>
                  <a:lnTo>
                    <a:pt x="137267" y="60621"/>
                  </a:lnTo>
                  <a:lnTo>
                    <a:pt x="130285" y="47695"/>
                  </a:lnTo>
                  <a:lnTo>
                    <a:pt x="123501" y="38902"/>
                  </a:lnTo>
                  <a:lnTo>
                    <a:pt x="121102" y="29561"/>
                  </a:lnTo>
                  <a:lnTo>
                    <a:pt x="116921" y="23671"/>
                  </a:lnTo>
                  <a:lnTo>
                    <a:pt x="111535" y="20347"/>
                  </a:lnTo>
                  <a:lnTo>
                    <a:pt x="108617" y="19461"/>
                  </a:lnTo>
                  <a:lnTo>
                    <a:pt x="107730" y="17811"/>
                  </a:lnTo>
                  <a:lnTo>
                    <a:pt x="108197" y="15654"/>
                  </a:lnTo>
                  <a:lnTo>
                    <a:pt x="109567" y="13157"/>
                  </a:lnTo>
                  <a:lnTo>
                    <a:pt x="109421" y="11492"/>
                  </a:lnTo>
                  <a:lnTo>
                    <a:pt x="108267" y="10382"/>
                  </a:lnTo>
                  <a:lnTo>
                    <a:pt x="104161" y="9149"/>
                  </a:lnTo>
                  <a:lnTo>
                    <a:pt x="98808" y="8601"/>
                  </a:lnTo>
                  <a:lnTo>
                    <a:pt x="96958" y="7397"/>
                  </a:lnTo>
                  <a:lnTo>
                    <a:pt x="95723" y="5536"/>
                  </a:lnTo>
                  <a:lnTo>
                    <a:pt x="93744" y="0"/>
                  </a:lnTo>
                  <a:lnTo>
                    <a:pt x="93473" y="2066"/>
                  </a:lnTo>
                  <a:lnTo>
                    <a:pt x="93298" y="6959"/>
                  </a:lnTo>
                  <a:lnTo>
                    <a:pt x="90453" y="7628"/>
                  </a:lnTo>
                  <a:lnTo>
                    <a:pt x="46150" y="8163"/>
                  </a:lnTo>
                  <a:lnTo>
                    <a:pt x="36106" y="17688"/>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04" name="SMARTInkShape-Group517">
            <a:extLst>
              <a:ext uri="{FF2B5EF4-FFF2-40B4-BE49-F238E27FC236}">
                <a16:creationId xmlns:a16="http://schemas.microsoft.com/office/drawing/2014/main" id="{11926BA8-6177-09EC-0EA0-BE7F7F9969FC}"/>
              </a:ext>
            </a:extLst>
          </p:cNvPr>
          <p:cNvGrpSpPr/>
          <p:nvPr/>
        </p:nvGrpSpPr>
        <p:grpSpPr>
          <a:xfrm>
            <a:off x="7048500" y="266711"/>
            <a:ext cx="1432784" cy="647690"/>
            <a:chOff x="7048500" y="266711"/>
            <a:chExt cx="1432784" cy="647690"/>
          </a:xfrm>
        </p:grpSpPr>
        <p:sp>
          <p:nvSpPr>
            <p:cNvPr id="1402" name="SMARTInkShape-2063">
              <a:extLst>
                <a:ext uri="{FF2B5EF4-FFF2-40B4-BE49-F238E27FC236}">
                  <a16:creationId xmlns:a16="http://schemas.microsoft.com/office/drawing/2014/main" id="{C738E249-D221-6974-D1A5-BE4692200F75}"/>
                </a:ext>
              </a:extLst>
            </p:cNvPr>
            <p:cNvSpPr/>
            <p:nvPr>
              <p:custDataLst>
                <p:tags r:id="rId8"/>
              </p:custDataLst>
            </p:nvPr>
          </p:nvSpPr>
          <p:spPr>
            <a:xfrm>
              <a:off x="7048500" y="266711"/>
              <a:ext cx="1432784" cy="523865"/>
            </a:xfrm>
            <a:custGeom>
              <a:avLst/>
              <a:gdLst/>
              <a:ahLst/>
              <a:cxnLst/>
              <a:rect l="0" t="0" r="0" b="0"/>
              <a:pathLst>
                <a:path w="1432784" h="523865">
                  <a:moveTo>
                    <a:pt x="0" y="523864"/>
                  </a:moveTo>
                  <a:lnTo>
                    <a:pt x="0" y="523864"/>
                  </a:lnTo>
                  <a:lnTo>
                    <a:pt x="18623" y="523864"/>
                  </a:lnTo>
                  <a:lnTo>
                    <a:pt x="26570" y="517318"/>
                  </a:lnTo>
                  <a:lnTo>
                    <a:pt x="36374" y="514731"/>
                  </a:lnTo>
                  <a:lnTo>
                    <a:pt x="59513" y="513358"/>
                  </a:lnTo>
                  <a:lnTo>
                    <a:pt x="90749" y="504645"/>
                  </a:lnTo>
                  <a:lnTo>
                    <a:pt x="136959" y="483720"/>
                  </a:lnTo>
                  <a:lnTo>
                    <a:pt x="171767" y="463712"/>
                  </a:lnTo>
                  <a:lnTo>
                    <a:pt x="183233" y="454797"/>
                  </a:lnTo>
                  <a:lnTo>
                    <a:pt x="202038" y="443428"/>
                  </a:lnTo>
                  <a:lnTo>
                    <a:pt x="249649" y="411167"/>
                  </a:lnTo>
                  <a:lnTo>
                    <a:pt x="293704" y="372882"/>
                  </a:lnTo>
                  <a:lnTo>
                    <a:pt x="340361" y="331432"/>
                  </a:lnTo>
                  <a:lnTo>
                    <a:pt x="379557" y="287457"/>
                  </a:lnTo>
                  <a:lnTo>
                    <a:pt x="402265" y="259794"/>
                  </a:lnTo>
                  <a:lnTo>
                    <a:pt x="412676" y="250925"/>
                  </a:lnTo>
                  <a:lnTo>
                    <a:pt x="453058" y="204364"/>
                  </a:lnTo>
                  <a:lnTo>
                    <a:pt x="496705" y="159456"/>
                  </a:lnTo>
                  <a:lnTo>
                    <a:pt x="530266" y="112483"/>
                  </a:lnTo>
                  <a:lnTo>
                    <a:pt x="542585" y="96938"/>
                  </a:lnTo>
                  <a:lnTo>
                    <a:pt x="563594" y="79268"/>
                  </a:lnTo>
                  <a:lnTo>
                    <a:pt x="570216" y="64637"/>
                  </a:lnTo>
                  <a:lnTo>
                    <a:pt x="572761" y="62137"/>
                  </a:lnTo>
                  <a:lnTo>
                    <a:pt x="598199" y="39678"/>
                  </a:lnTo>
                  <a:lnTo>
                    <a:pt x="605591" y="33503"/>
                  </a:lnTo>
                  <a:lnTo>
                    <a:pt x="612404" y="30759"/>
                  </a:lnTo>
                  <a:lnTo>
                    <a:pt x="614645" y="28969"/>
                  </a:lnTo>
                  <a:lnTo>
                    <a:pt x="617134" y="24158"/>
                  </a:lnTo>
                  <a:lnTo>
                    <a:pt x="638658" y="12174"/>
                  </a:lnTo>
                  <a:lnTo>
                    <a:pt x="638497" y="11287"/>
                  </a:lnTo>
                  <a:lnTo>
                    <a:pt x="657877" y="8806"/>
                  </a:lnTo>
                  <a:lnTo>
                    <a:pt x="660835" y="6925"/>
                  </a:lnTo>
                  <a:lnTo>
                    <a:pt x="662807" y="4613"/>
                  </a:lnTo>
                  <a:lnTo>
                    <a:pt x="673464" y="2044"/>
                  </a:lnTo>
                  <a:lnTo>
                    <a:pt x="715504" y="109"/>
                  </a:lnTo>
                  <a:lnTo>
                    <a:pt x="757879" y="0"/>
                  </a:lnTo>
                  <a:lnTo>
                    <a:pt x="793273" y="2813"/>
                  </a:lnTo>
                  <a:lnTo>
                    <a:pt x="836438" y="15178"/>
                  </a:lnTo>
                  <a:lnTo>
                    <a:pt x="851672" y="18953"/>
                  </a:lnTo>
                  <a:lnTo>
                    <a:pt x="898776" y="38270"/>
                  </a:lnTo>
                  <a:lnTo>
                    <a:pt x="934944" y="63469"/>
                  </a:lnTo>
                  <a:lnTo>
                    <a:pt x="942228" y="73711"/>
                  </a:lnTo>
                  <a:lnTo>
                    <a:pt x="945652" y="80887"/>
                  </a:lnTo>
                  <a:lnTo>
                    <a:pt x="960744" y="91682"/>
                  </a:lnTo>
                  <a:lnTo>
                    <a:pt x="999872" y="112293"/>
                  </a:lnTo>
                  <a:lnTo>
                    <a:pt x="1040851" y="149318"/>
                  </a:lnTo>
                  <a:lnTo>
                    <a:pt x="1045267" y="155633"/>
                  </a:lnTo>
                  <a:lnTo>
                    <a:pt x="1047154" y="161960"/>
                  </a:lnTo>
                  <a:lnTo>
                    <a:pt x="1047352" y="168295"/>
                  </a:lnTo>
                  <a:lnTo>
                    <a:pt x="1053219" y="180978"/>
                  </a:lnTo>
                  <a:lnTo>
                    <a:pt x="1062776" y="197196"/>
                  </a:lnTo>
                  <a:lnTo>
                    <a:pt x="1064117" y="201310"/>
                  </a:lnTo>
                  <a:lnTo>
                    <a:pt x="1109511" y="247813"/>
                  </a:lnTo>
                  <a:lnTo>
                    <a:pt x="1129196" y="266741"/>
                  </a:lnTo>
                  <a:lnTo>
                    <a:pt x="1160506" y="311142"/>
                  </a:lnTo>
                  <a:lnTo>
                    <a:pt x="1193677" y="355032"/>
                  </a:lnTo>
                  <a:lnTo>
                    <a:pt x="1218458" y="364949"/>
                  </a:lnTo>
                  <a:lnTo>
                    <a:pt x="1222939" y="369237"/>
                  </a:lnTo>
                  <a:lnTo>
                    <a:pt x="1223809" y="374213"/>
                  </a:lnTo>
                  <a:lnTo>
                    <a:pt x="1222273" y="379647"/>
                  </a:lnTo>
                  <a:lnTo>
                    <a:pt x="1223365" y="383269"/>
                  </a:lnTo>
                  <a:lnTo>
                    <a:pt x="1226210" y="385684"/>
                  </a:lnTo>
                  <a:lnTo>
                    <a:pt x="1235017" y="390484"/>
                  </a:lnTo>
                  <a:lnTo>
                    <a:pt x="1251873" y="402970"/>
                  </a:lnTo>
                  <a:lnTo>
                    <a:pt x="1268157" y="408669"/>
                  </a:lnTo>
                  <a:lnTo>
                    <a:pt x="1270888" y="411084"/>
                  </a:lnTo>
                  <a:lnTo>
                    <a:pt x="1273922" y="416589"/>
                  </a:lnTo>
                  <a:lnTo>
                    <a:pt x="1275271" y="422564"/>
                  </a:lnTo>
                  <a:lnTo>
                    <a:pt x="1281515" y="428747"/>
                  </a:lnTo>
                  <a:lnTo>
                    <a:pt x="1290286" y="433965"/>
                  </a:lnTo>
                  <a:lnTo>
                    <a:pt x="1301176" y="437961"/>
                  </a:lnTo>
                  <a:lnTo>
                    <a:pt x="1307845" y="442646"/>
                  </a:lnTo>
                  <a:lnTo>
                    <a:pt x="1353506" y="448635"/>
                  </a:lnTo>
                  <a:lnTo>
                    <a:pt x="1370219" y="455186"/>
                  </a:lnTo>
                  <a:lnTo>
                    <a:pt x="1417514" y="457154"/>
                  </a:lnTo>
                  <a:lnTo>
                    <a:pt x="1420202" y="458224"/>
                  </a:lnTo>
                  <a:lnTo>
                    <a:pt x="1420934" y="459996"/>
                  </a:lnTo>
                  <a:lnTo>
                    <a:pt x="1420364" y="462235"/>
                  </a:lnTo>
                  <a:lnTo>
                    <a:pt x="1421043" y="462670"/>
                  </a:lnTo>
                  <a:lnTo>
                    <a:pt x="1427526" y="458120"/>
                  </a:lnTo>
                  <a:lnTo>
                    <a:pt x="1423331" y="462521"/>
                  </a:lnTo>
                  <a:lnTo>
                    <a:pt x="1421964" y="462861"/>
                  </a:lnTo>
                  <a:lnTo>
                    <a:pt x="1421050" y="462028"/>
                  </a:lnTo>
                  <a:lnTo>
                    <a:pt x="1420443" y="460415"/>
                  </a:lnTo>
                  <a:lnTo>
                    <a:pt x="1421095" y="459340"/>
                  </a:lnTo>
                  <a:lnTo>
                    <a:pt x="1424642" y="458145"/>
                  </a:lnTo>
                  <a:lnTo>
                    <a:pt x="1424953" y="458885"/>
                  </a:lnTo>
                  <a:lnTo>
                    <a:pt x="1422476" y="462529"/>
                  </a:lnTo>
                  <a:lnTo>
                    <a:pt x="1422452" y="462865"/>
                  </a:lnTo>
                  <a:lnTo>
                    <a:pt x="1425244" y="460417"/>
                  </a:lnTo>
                  <a:lnTo>
                    <a:pt x="1425355" y="460400"/>
                  </a:lnTo>
                  <a:lnTo>
                    <a:pt x="1422570" y="463314"/>
                  </a:lnTo>
                  <a:lnTo>
                    <a:pt x="1425298" y="460617"/>
                  </a:lnTo>
                  <a:lnTo>
                    <a:pt x="1430038" y="458712"/>
                  </a:lnTo>
                  <a:lnTo>
                    <a:pt x="1432783" y="458205"/>
                  </a:lnTo>
                  <a:lnTo>
                    <a:pt x="1432498" y="458924"/>
                  </a:lnTo>
                  <a:lnTo>
                    <a:pt x="1419225" y="46671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3" name="SMARTInkShape-2064">
              <a:extLst>
                <a:ext uri="{FF2B5EF4-FFF2-40B4-BE49-F238E27FC236}">
                  <a16:creationId xmlns:a16="http://schemas.microsoft.com/office/drawing/2014/main" id="{BD288D37-A91B-EE17-DBEB-94B7F6A6A379}"/>
                </a:ext>
              </a:extLst>
            </p:cNvPr>
            <p:cNvSpPr/>
            <p:nvPr>
              <p:custDataLst>
                <p:tags r:id="rId9"/>
              </p:custDataLst>
            </p:nvPr>
          </p:nvSpPr>
          <p:spPr>
            <a:xfrm>
              <a:off x="7059325" y="857250"/>
              <a:ext cx="1341726" cy="57151"/>
            </a:xfrm>
            <a:custGeom>
              <a:avLst/>
              <a:gdLst/>
              <a:ahLst/>
              <a:cxnLst/>
              <a:rect l="0" t="0" r="0" b="0"/>
              <a:pathLst>
                <a:path w="1341726" h="57151">
                  <a:moveTo>
                    <a:pt x="8225" y="9525"/>
                  </a:moveTo>
                  <a:lnTo>
                    <a:pt x="8225" y="9525"/>
                  </a:lnTo>
                  <a:lnTo>
                    <a:pt x="3169" y="14582"/>
                  </a:lnTo>
                  <a:lnTo>
                    <a:pt x="2738" y="16071"/>
                  </a:lnTo>
                  <a:lnTo>
                    <a:pt x="3508" y="17064"/>
                  </a:lnTo>
                  <a:lnTo>
                    <a:pt x="5080" y="17726"/>
                  </a:lnTo>
                  <a:lnTo>
                    <a:pt x="6128" y="17109"/>
                  </a:lnTo>
                  <a:lnTo>
                    <a:pt x="7950" y="10733"/>
                  </a:lnTo>
                  <a:lnTo>
                    <a:pt x="3087" y="14939"/>
                  </a:lnTo>
                  <a:lnTo>
                    <a:pt x="1625" y="15251"/>
                  </a:lnTo>
                  <a:lnTo>
                    <a:pt x="650" y="14401"/>
                  </a:lnTo>
                  <a:lnTo>
                    <a:pt x="0" y="12775"/>
                  </a:lnTo>
                  <a:lnTo>
                    <a:pt x="625" y="11692"/>
                  </a:lnTo>
                  <a:lnTo>
                    <a:pt x="7015" y="9810"/>
                  </a:lnTo>
                  <a:lnTo>
                    <a:pt x="34772" y="8472"/>
                  </a:lnTo>
                  <a:lnTo>
                    <a:pt x="56703" y="1987"/>
                  </a:lnTo>
                  <a:lnTo>
                    <a:pt x="103494" y="116"/>
                  </a:lnTo>
                  <a:lnTo>
                    <a:pt x="145655" y="15"/>
                  </a:lnTo>
                  <a:lnTo>
                    <a:pt x="193181" y="3"/>
                  </a:lnTo>
                  <a:lnTo>
                    <a:pt x="236789" y="1"/>
                  </a:lnTo>
                  <a:lnTo>
                    <a:pt x="272679" y="0"/>
                  </a:lnTo>
                  <a:lnTo>
                    <a:pt x="317089" y="0"/>
                  </a:lnTo>
                  <a:lnTo>
                    <a:pt x="356984" y="5057"/>
                  </a:lnTo>
                  <a:lnTo>
                    <a:pt x="398252" y="3144"/>
                  </a:lnTo>
                  <a:lnTo>
                    <a:pt x="433880" y="5988"/>
                  </a:lnTo>
                  <a:lnTo>
                    <a:pt x="474658" y="8477"/>
                  </a:lnTo>
                  <a:lnTo>
                    <a:pt x="515198" y="9214"/>
                  </a:lnTo>
                  <a:lnTo>
                    <a:pt x="554020" y="9433"/>
                  </a:lnTo>
                  <a:lnTo>
                    <a:pt x="571123" y="12306"/>
                  </a:lnTo>
                  <a:lnTo>
                    <a:pt x="577165" y="14554"/>
                  </a:lnTo>
                  <a:lnTo>
                    <a:pt x="621065" y="17718"/>
                  </a:lnTo>
                  <a:lnTo>
                    <a:pt x="654543" y="21280"/>
                  </a:lnTo>
                  <a:lnTo>
                    <a:pt x="700318" y="26414"/>
                  </a:lnTo>
                  <a:lnTo>
                    <a:pt x="740692" y="27935"/>
                  </a:lnTo>
                  <a:lnTo>
                    <a:pt x="787204" y="28449"/>
                  </a:lnTo>
                  <a:lnTo>
                    <a:pt x="828024" y="35096"/>
                  </a:lnTo>
                  <a:lnTo>
                    <a:pt x="863432" y="37210"/>
                  </a:lnTo>
                  <a:lnTo>
                    <a:pt x="902853" y="37836"/>
                  </a:lnTo>
                  <a:lnTo>
                    <a:pt x="936062" y="37983"/>
                  </a:lnTo>
                  <a:lnTo>
                    <a:pt x="980346" y="38065"/>
                  </a:lnTo>
                  <a:lnTo>
                    <a:pt x="1020279" y="38090"/>
                  </a:lnTo>
                  <a:lnTo>
                    <a:pt x="1063978" y="43153"/>
                  </a:lnTo>
                  <a:lnTo>
                    <a:pt x="1097632" y="45638"/>
                  </a:lnTo>
                  <a:lnTo>
                    <a:pt x="1131639" y="46742"/>
                  </a:lnTo>
                  <a:lnTo>
                    <a:pt x="1174586" y="47363"/>
                  </a:lnTo>
                  <a:lnTo>
                    <a:pt x="1214120" y="47547"/>
                  </a:lnTo>
                  <a:lnTo>
                    <a:pt x="1251587" y="48660"/>
                  </a:lnTo>
                  <a:lnTo>
                    <a:pt x="1297987" y="55823"/>
                  </a:lnTo>
                  <a:lnTo>
                    <a:pt x="1341725" y="5715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12.2.1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265218" name="Picture 2"/>
          <p:cNvPicPr>
            <a:picLocks noChangeAspect="1" noChangeArrowheads="1"/>
          </p:cNvPicPr>
          <p:nvPr/>
        </p:nvPicPr>
        <p:blipFill>
          <a:blip r:embed="rId198" cstate="print"/>
          <a:srcRect/>
          <a:stretch>
            <a:fillRect/>
          </a:stretch>
        </p:blipFill>
        <p:spPr bwMode="auto">
          <a:xfrm>
            <a:off x="1633921" y="1295400"/>
            <a:ext cx="5876158" cy="3291840"/>
          </a:xfrm>
          <a:prstGeom prst="rect">
            <a:avLst/>
          </a:prstGeom>
          <a:noFill/>
          <a:ln w="9525">
            <a:noFill/>
            <a:miter lim="800000"/>
            <a:headEnd/>
            <a:tailEnd/>
          </a:ln>
        </p:spPr>
      </p:pic>
      <p:grpSp>
        <p:nvGrpSpPr>
          <p:cNvPr id="8" name="SMARTInkShape-Group518">
            <a:extLst>
              <a:ext uri="{FF2B5EF4-FFF2-40B4-BE49-F238E27FC236}">
                <a16:creationId xmlns:a16="http://schemas.microsoft.com/office/drawing/2014/main" id="{413D243A-3BB9-5579-B9C9-498A2B84A585}"/>
              </a:ext>
            </a:extLst>
          </p:cNvPr>
          <p:cNvGrpSpPr/>
          <p:nvPr/>
        </p:nvGrpSpPr>
        <p:grpSpPr>
          <a:xfrm>
            <a:off x="308217" y="260621"/>
            <a:ext cx="681796" cy="301063"/>
            <a:chOff x="308217" y="260621"/>
            <a:chExt cx="681796" cy="301063"/>
          </a:xfrm>
        </p:grpSpPr>
        <p:sp>
          <p:nvSpPr>
            <p:cNvPr id="4" name="SMARTInkShape-2065">
              <a:extLst>
                <a:ext uri="{FF2B5EF4-FFF2-40B4-BE49-F238E27FC236}">
                  <a16:creationId xmlns:a16="http://schemas.microsoft.com/office/drawing/2014/main" id="{14EDD964-68C7-22AA-A494-699B30901EA1}"/>
                </a:ext>
              </a:extLst>
            </p:cNvPr>
            <p:cNvSpPr/>
            <p:nvPr>
              <p:custDataLst>
                <p:tags r:id="rId193"/>
              </p:custDataLst>
            </p:nvPr>
          </p:nvSpPr>
          <p:spPr>
            <a:xfrm>
              <a:off x="308217" y="260621"/>
              <a:ext cx="368059" cy="244205"/>
            </a:xfrm>
            <a:custGeom>
              <a:avLst/>
              <a:gdLst/>
              <a:ahLst/>
              <a:cxnLst/>
              <a:rect l="0" t="0" r="0" b="0"/>
              <a:pathLst>
                <a:path w="368059" h="244205">
                  <a:moveTo>
                    <a:pt x="15633" y="234679"/>
                  </a:moveTo>
                  <a:lnTo>
                    <a:pt x="15633" y="234679"/>
                  </a:lnTo>
                  <a:lnTo>
                    <a:pt x="15633" y="242880"/>
                  </a:lnTo>
                  <a:lnTo>
                    <a:pt x="14575" y="243321"/>
                  </a:lnTo>
                  <a:lnTo>
                    <a:pt x="7432" y="244088"/>
                  </a:lnTo>
                  <a:lnTo>
                    <a:pt x="11857" y="244181"/>
                  </a:lnTo>
                  <a:lnTo>
                    <a:pt x="9340" y="244197"/>
                  </a:lnTo>
                  <a:lnTo>
                    <a:pt x="12240" y="244202"/>
                  </a:lnTo>
                  <a:lnTo>
                    <a:pt x="6135" y="244204"/>
                  </a:lnTo>
                  <a:lnTo>
                    <a:pt x="1059" y="239148"/>
                  </a:lnTo>
                  <a:lnTo>
                    <a:pt x="626" y="237658"/>
                  </a:lnTo>
                  <a:lnTo>
                    <a:pt x="1395" y="236665"/>
                  </a:lnTo>
                  <a:lnTo>
                    <a:pt x="2966" y="236003"/>
                  </a:lnTo>
                  <a:lnTo>
                    <a:pt x="2955" y="235562"/>
                  </a:lnTo>
                  <a:lnTo>
                    <a:pt x="121" y="235071"/>
                  </a:lnTo>
                  <a:lnTo>
                    <a:pt x="0" y="234941"/>
                  </a:lnTo>
                  <a:lnTo>
                    <a:pt x="5094" y="234713"/>
                  </a:lnTo>
                  <a:lnTo>
                    <a:pt x="5657" y="231872"/>
                  </a:lnTo>
                  <a:lnTo>
                    <a:pt x="5808" y="229633"/>
                  </a:lnTo>
                  <a:lnTo>
                    <a:pt x="8797" y="224322"/>
                  </a:lnTo>
                  <a:lnTo>
                    <a:pt x="11075" y="221425"/>
                  </a:lnTo>
                  <a:lnTo>
                    <a:pt x="11536" y="219493"/>
                  </a:lnTo>
                  <a:lnTo>
                    <a:pt x="10785" y="218205"/>
                  </a:lnTo>
                  <a:lnTo>
                    <a:pt x="9226" y="217346"/>
                  </a:lnTo>
                  <a:lnTo>
                    <a:pt x="10303" y="215715"/>
                  </a:lnTo>
                  <a:lnTo>
                    <a:pt x="19816" y="208364"/>
                  </a:lnTo>
                  <a:lnTo>
                    <a:pt x="24455" y="198340"/>
                  </a:lnTo>
                  <a:lnTo>
                    <a:pt x="24950" y="192044"/>
                  </a:lnTo>
                  <a:lnTo>
                    <a:pt x="27887" y="186450"/>
                  </a:lnTo>
                  <a:lnTo>
                    <a:pt x="38397" y="174235"/>
                  </a:lnTo>
                  <a:lnTo>
                    <a:pt x="44448" y="170773"/>
                  </a:lnTo>
                  <a:lnTo>
                    <a:pt x="47543" y="169850"/>
                  </a:lnTo>
                  <a:lnTo>
                    <a:pt x="49606" y="167118"/>
                  </a:lnTo>
                  <a:lnTo>
                    <a:pt x="51899" y="158438"/>
                  </a:lnTo>
                  <a:lnTo>
                    <a:pt x="54627" y="156335"/>
                  </a:lnTo>
                  <a:lnTo>
                    <a:pt x="58562" y="155991"/>
                  </a:lnTo>
                  <a:lnTo>
                    <a:pt x="63302" y="156821"/>
                  </a:lnTo>
                  <a:lnTo>
                    <a:pt x="66463" y="154198"/>
                  </a:lnTo>
                  <a:lnTo>
                    <a:pt x="71535" y="138466"/>
                  </a:lnTo>
                  <a:lnTo>
                    <a:pt x="71951" y="138787"/>
                  </a:lnTo>
                  <a:lnTo>
                    <a:pt x="80223" y="132756"/>
                  </a:lnTo>
                  <a:lnTo>
                    <a:pt x="85967" y="131172"/>
                  </a:lnTo>
                  <a:lnTo>
                    <a:pt x="87923" y="129691"/>
                  </a:lnTo>
                  <a:lnTo>
                    <a:pt x="96374" y="116758"/>
                  </a:lnTo>
                  <a:lnTo>
                    <a:pt x="101965" y="113478"/>
                  </a:lnTo>
                  <a:lnTo>
                    <a:pt x="109121" y="111372"/>
                  </a:lnTo>
                  <a:lnTo>
                    <a:pt x="115417" y="100895"/>
                  </a:lnTo>
                  <a:lnTo>
                    <a:pt x="116023" y="98923"/>
                  </a:lnTo>
                  <a:lnTo>
                    <a:pt x="115368" y="98666"/>
                  </a:lnTo>
                  <a:lnTo>
                    <a:pt x="113873" y="99554"/>
                  </a:lnTo>
                  <a:lnTo>
                    <a:pt x="113934" y="99087"/>
                  </a:lnTo>
                  <a:lnTo>
                    <a:pt x="119346" y="92972"/>
                  </a:lnTo>
                  <a:lnTo>
                    <a:pt x="120093" y="87094"/>
                  </a:lnTo>
                  <a:lnTo>
                    <a:pt x="121257" y="86547"/>
                  </a:lnTo>
                  <a:lnTo>
                    <a:pt x="123090" y="87241"/>
                  </a:lnTo>
                  <a:lnTo>
                    <a:pt x="125371" y="88762"/>
                  </a:lnTo>
                  <a:lnTo>
                    <a:pt x="126892" y="87659"/>
                  </a:lnTo>
                  <a:lnTo>
                    <a:pt x="129815" y="73459"/>
                  </a:lnTo>
                  <a:lnTo>
                    <a:pt x="138124" y="64615"/>
                  </a:lnTo>
                  <a:lnTo>
                    <a:pt x="144119" y="63640"/>
                  </a:lnTo>
                  <a:lnTo>
                    <a:pt x="144682" y="62444"/>
                  </a:lnTo>
                  <a:lnTo>
                    <a:pt x="143999" y="60589"/>
                  </a:lnTo>
                  <a:lnTo>
                    <a:pt x="142485" y="58294"/>
                  </a:lnTo>
                  <a:lnTo>
                    <a:pt x="142535" y="56764"/>
                  </a:lnTo>
                  <a:lnTo>
                    <a:pt x="143626" y="55744"/>
                  </a:lnTo>
                  <a:lnTo>
                    <a:pt x="145411" y="55064"/>
                  </a:lnTo>
                  <a:lnTo>
                    <a:pt x="146602" y="55669"/>
                  </a:lnTo>
                  <a:lnTo>
                    <a:pt x="147396" y="57131"/>
                  </a:lnTo>
                  <a:lnTo>
                    <a:pt x="147925" y="59163"/>
                  </a:lnTo>
                  <a:lnTo>
                    <a:pt x="148277" y="59460"/>
                  </a:lnTo>
                  <a:lnTo>
                    <a:pt x="148890" y="54671"/>
                  </a:lnTo>
                  <a:lnTo>
                    <a:pt x="154012" y="53991"/>
                  </a:lnTo>
                  <a:lnTo>
                    <a:pt x="155511" y="51778"/>
                  </a:lnTo>
                  <a:lnTo>
                    <a:pt x="157620" y="41727"/>
                  </a:lnTo>
                  <a:lnTo>
                    <a:pt x="157916" y="41486"/>
                  </a:lnTo>
                  <a:lnTo>
                    <a:pt x="158391" y="43647"/>
                  </a:lnTo>
                  <a:lnTo>
                    <a:pt x="163530" y="38965"/>
                  </a:lnTo>
                  <a:lnTo>
                    <a:pt x="165031" y="38586"/>
                  </a:lnTo>
                  <a:lnTo>
                    <a:pt x="166031" y="39392"/>
                  </a:lnTo>
                  <a:lnTo>
                    <a:pt x="166699" y="40988"/>
                  </a:lnTo>
                  <a:lnTo>
                    <a:pt x="167144" y="40993"/>
                  </a:lnTo>
                  <a:lnTo>
                    <a:pt x="167638" y="38177"/>
                  </a:lnTo>
                  <a:lnTo>
                    <a:pt x="168828" y="37003"/>
                  </a:lnTo>
                  <a:lnTo>
                    <a:pt x="172972" y="35698"/>
                  </a:lnTo>
                  <a:lnTo>
                    <a:pt x="173443" y="35350"/>
                  </a:lnTo>
                  <a:lnTo>
                    <a:pt x="168955" y="34746"/>
                  </a:lnTo>
                  <a:lnTo>
                    <a:pt x="168215" y="29184"/>
                  </a:lnTo>
                  <a:lnTo>
                    <a:pt x="168114" y="31518"/>
                  </a:lnTo>
                  <a:lnTo>
                    <a:pt x="169145" y="31505"/>
                  </a:lnTo>
                  <a:lnTo>
                    <a:pt x="173114" y="28668"/>
                  </a:lnTo>
                  <a:lnTo>
                    <a:pt x="173537" y="27488"/>
                  </a:lnTo>
                  <a:lnTo>
                    <a:pt x="172760" y="26702"/>
                  </a:lnTo>
                  <a:lnTo>
                    <a:pt x="168967" y="25440"/>
                  </a:lnTo>
                  <a:lnTo>
                    <a:pt x="176316" y="25156"/>
                  </a:lnTo>
                  <a:lnTo>
                    <a:pt x="182246" y="20081"/>
                  </a:lnTo>
                  <a:lnTo>
                    <a:pt x="184933" y="14771"/>
                  </a:lnTo>
                  <a:lnTo>
                    <a:pt x="186999" y="931"/>
                  </a:lnTo>
                  <a:lnTo>
                    <a:pt x="187046" y="3085"/>
                  </a:lnTo>
                  <a:lnTo>
                    <a:pt x="187076" y="0"/>
                  </a:lnTo>
                  <a:lnTo>
                    <a:pt x="187080" y="2672"/>
                  </a:lnTo>
                  <a:lnTo>
                    <a:pt x="156026" y="47364"/>
                  </a:lnTo>
                  <a:lnTo>
                    <a:pt x="146822" y="65703"/>
                  </a:lnTo>
                  <a:lnTo>
                    <a:pt x="140913" y="106325"/>
                  </a:lnTo>
                  <a:lnTo>
                    <a:pt x="132047" y="153273"/>
                  </a:lnTo>
                  <a:lnTo>
                    <a:pt x="131342" y="158183"/>
                  </a:lnTo>
                  <a:lnTo>
                    <a:pt x="133381" y="166462"/>
                  </a:lnTo>
                  <a:lnTo>
                    <a:pt x="157416" y="203396"/>
                  </a:lnTo>
                  <a:lnTo>
                    <a:pt x="174603" y="210192"/>
                  </a:lnTo>
                  <a:lnTo>
                    <a:pt x="185113" y="212004"/>
                  </a:lnTo>
                  <a:lnTo>
                    <a:pt x="202435" y="208374"/>
                  </a:lnTo>
                  <a:lnTo>
                    <a:pt x="243908" y="184431"/>
                  </a:lnTo>
                  <a:lnTo>
                    <a:pt x="255730" y="172130"/>
                  </a:lnTo>
                  <a:lnTo>
                    <a:pt x="283203" y="128568"/>
                  </a:lnTo>
                  <a:lnTo>
                    <a:pt x="283971" y="123721"/>
                  </a:lnTo>
                  <a:lnTo>
                    <a:pt x="283425" y="119432"/>
                  </a:lnTo>
                  <a:lnTo>
                    <a:pt x="288463" y="109022"/>
                  </a:lnTo>
                  <a:lnTo>
                    <a:pt x="292770" y="103283"/>
                  </a:lnTo>
                  <a:lnTo>
                    <a:pt x="294582" y="98398"/>
                  </a:lnTo>
                  <a:lnTo>
                    <a:pt x="294733" y="94083"/>
                  </a:lnTo>
                  <a:lnTo>
                    <a:pt x="292426" y="79554"/>
                  </a:lnTo>
                  <a:lnTo>
                    <a:pt x="293295" y="77288"/>
                  </a:lnTo>
                  <a:lnTo>
                    <a:pt x="294933" y="75776"/>
                  </a:lnTo>
                  <a:lnTo>
                    <a:pt x="297083" y="74769"/>
                  </a:lnTo>
                  <a:lnTo>
                    <a:pt x="297458" y="75156"/>
                  </a:lnTo>
                  <a:lnTo>
                    <a:pt x="295052" y="78407"/>
                  </a:lnTo>
                  <a:lnTo>
                    <a:pt x="295046" y="80756"/>
                  </a:lnTo>
                  <a:lnTo>
                    <a:pt x="297861" y="86188"/>
                  </a:lnTo>
                  <a:lnTo>
                    <a:pt x="296918" y="90177"/>
                  </a:lnTo>
                  <a:lnTo>
                    <a:pt x="277969" y="133294"/>
                  </a:lnTo>
                  <a:lnTo>
                    <a:pt x="277307" y="138514"/>
                  </a:lnTo>
                  <a:lnTo>
                    <a:pt x="277924" y="141994"/>
                  </a:lnTo>
                  <a:lnTo>
                    <a:pt x="279394" y="144314"/>
                  </a:lnTo>
                  <a:lnTo>
                    <a:pt x="273874" y="183263"/>
                  </a:lnTo>
                  <a:lnTo>
                    <a:pt x="278926" y="196305"/>
                  </a:lnTo>
                  <a:lnTo>
                    <a:pt x="296158" y="219555"/>
                  </a:lnTo>
                  <a:lnTo>
                    <a:pt x="304705" y="222665"/>
                  </a:lnTo>
                  <a:lnTo>
                    <a:pt x="314501" y="225106"/>
                  </a:lnTo>
                  <a:lnTo>
                    <a:pt x="322383" y="229719"/>
                  </a:lnTo>
                  <a:lnTo>
                    <a:pt x="327024" y="229256"/>
                  </a:lnTo>
                  <a:lnTo>
                    <a:pt x="337826" y="223096"/>
                  </a:lnTo>
                  <a:lnTo>
                    <a:pt x="344039" y="216126"/>
                  </a:lnTo>
                  <a:lnTo>
                    <a:pt x="345695" y="212785"/>
                  </a:lnTo>
                  <a:lnTo>
                    <a:pt x="347858" y="211616"/>
                  </a:lnTo>
                  <a:lnTo>
                    <a:pt x="350358" y="211896"/>
                  </a:lnTo>
                  <a:lnTo>
                    <a:pt x="353083" y="213140"/>
                  </a:lnTo>
                  <a:lnTo>
                    <a:pt x="354900" y="212911"/>
                  </a:lnTo>
                  <a:lnTo>
                    <a:pt x="356111" y="211701"/>
                  </a:lnTo>
                  <a:lnTo>
                    <a:pt x="358391" y="206432"/>
                  </a:lnTo>
                  <a:lnTo>
                    <a:pt x="368058" y="19657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066">
              <a:extLst>
                <a:ext uri="{FF2B5EF4-FFF2-40B4-BE49-F238E27FC236}">
                  <a16:creationId xmlns:a16="http://schemas.microsoft.com/office/drawing/2014/main" id="{193A6BF6-EB79-15CC-4AB9-22B779AF5AFD}"/>
                </a:ext>
              </a:extLst>
            </p:cNvPr>
            <p:cNvSpPr/>
            <p:nvPr>
              <p:custDataLst>
                <p:tags r:id="rId194"/>
              </p:custDataLst>
            </p:nvPr>
          </p:nvSpPr>
          <p:spPr>
            <a:xfrm>
              <a:off x="725514" y="371475"/>
              <a:ext cx="92808" cy="190209"/>
            </a:xfrm>
            <a:custGeom>
              <a:avLst/>
              <a:gdLst/>
              <a:ahLst/>
              <a:cxnLst/>
              <a:rect l="0" t="0" r="0" b="0"/>
              <a:pathLst>
                <a:path w="92808" h="190209">
                  <a:moveTo>
                    <a:pt x="55536" y="114300"/>
                  </a:moveTo>
                  <a:lnTo>
                    <a:pt x="55536" y="114300"/>
                  </a:lnTo>
                  <a:lnTo>
                    <a:pt x="60593" y="114300"/>
                  </a:lnTo>
                  <a:lnTo>
                    <a:pt x="62082" y="113242"/>
                  </a:lnTo>
                  <a:lnTo>
                    <a:pt x="63075" y="111478"/>
                  </a:lnTo>
                  <a:lnTo>
                    <a:pt x="65027" y="104891"/>
                  </a:lnTo>
                  <a:lnTo>
                    <a:pt x="59994" y="99753"/>
                  </a:lnTo>
                  <a:lnTo>
                    <a:pt x="59567" y="98252"/>
                  </a:lnTo>
                  <a:lnTo>
                    <a:pt x="60340" y="97251"/>
                  </a:lnTo>
                  <a:lnTo>
                    <a:pt x="61913" y="96584"/>
                  </a:lnTo>
                  <a:lnTo>
                    <a:pt x="61904" y="96139"/>
                  </a:lnTo>
                  <a:lnTo>
                    <a:pt x="59072" y="95645"/>
                  </a:lnTo>
                  <a:lnTo>
                    <a:pt x="46471" y="95367"/>
                  </a:lnTo>
                  <a:lnTo>
                    <a:pt x="38101" y="98124"/>
                  </a:lnTo>
                  <a:lnTo>
                    <a:pt x="19049" y="113574"/>
                  </a:lnTo>
                  <a:lnTo>
                    <a:pt x="12861" y="122091"/>
                  </a:lnTo>
                  <a:lnTo>
                    <a:pt x="6556" y="132836"/>
                  </a:lnTo>
                  <a:lnTo>
                    <a:pt x="3832" y="136183"/>
                  </a:lnTo>
                  <a:lnTo>
                    <a:pt x="807" y="145545"/>
                  </a:lnTo>
                  <a:lnTo>
                    <a:pt x="0" y="151005"/>
                  </a:lnTo>
                  <a:lnTo>
                    <a:pt x="1925" y="159894"/>
                  </a:lnTo>
                  <a:lnTo>
                    <a:pt x="11785" y="179280"/>
                  </a:lnTo>
                  <a:lnTo>
                    <a:pt x="15786" y="183020"/>
                  </a:lnTo>
                  <a:lnTo>
                    <a:pt x="33342" y="189515"/>
                  </a:lnTo>
                  <a:lnTo>
                    <a:pt x="50724" y="190208"/>
                  </a:lnTo>
                  <a:lnTo>
                    <a:pt x="55503" y="189247"/>
                  </a:lnTo>
                  <a:lnTo>
                    <a:pt x="58689" y="187548"/>
                  </a:lnTo>
                  <a:lnTo>
                    <a:pt x="84193" y="159026"/>
                  </a:lnTo>
                  <a:lnTo>
                    <a:pt x="87341" y="153642"/>
                  </a:lnTo>
                  <a:lnTo>
                    <a:pt x="92807" y="108492"/>
                  </a:lnTo>
                  <a:lnTo>
                    <a:pt x="90568" y="84004"/>
                  </a:lnTo>
                  <a:lnTo>
                    <a:pt x="85387" y="47285"/>
                  </a:lnTo>
                  <a:lnTo>
                    <a:pt x="87500" y="34068"/>
                  </a:lnTo>
                  <a:lnTo>
                    <a:pt x="89545" y="29062"/>
                  </a:lnTo>
                  <a:lnTo>
                    <a:pt x="89850" y="24666"/>
                  </a:lnTo>
                  <a:lnTo>
                    <a:pt x="8411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2067">
              <a:extLst>
                <a:ext uri="{FF2B5EF4-FFF2-40B4-BE49-F238E27FC236}">
                  <a16:creationId xmlns:a16="http://schemas.microsoft.com/office/drawing/2014/main" id="{14DD4D4E-CB54-6DE8-E010-FDB5D031FE8B}"/>
                </a:ext>
              </a:extLst>
            </p:cNvPr>
            <p:cNvSpPr/>
            <p:nvPr>
              <p:custDataLst>
                <p:tags r:id="rId195"/>
              </p:custDataLst>
            </p:nvPr>
          </p:nvSpPr>
          <p:spPr>
            <a:xfrm>
              <a:off x="981075" y="371475"/>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2068">
              <a:extLst>
                <a:ext uri="{FF2B5EF4-FFF2-40B4-BE49-F238E27FC236}">
                  <a16:creationId xmlns:a16="http://schemas.microsoft.com/office/drawing/2014/main" id="{C2B9E4D4-2D55-9A45-C99E-94685E5C3BD1}"/>
                </a:ext>
              </a:extLst>
            </p:cNvPr>
            <p:cNvSpPr/>
            <p:nvPr>
              <p:custDataLst>
                <p:tags r:id="rId196"/>
              </p:custDataLst>
            </p:nvPr>
          </p:nvSpPr>
          <p:spPr>
            <a:xfrm>
              <a:off x="981075" y="504825"/>
              <a:ext cx="8938" cy="28576"/>
            </a:xfrm>
            <a:custGeom>
              <a:avLst/>
              <a:gdLst/>
              <a:ahLst/>
              <a:cxnLst/>
              <a:rect l="0" t="0" r="0" b="0"/>
              <a:pathLst>
                <a:path w="8938" h="28576">
                  <a:moveTo>
                    <a:pt x="0" y="0"/>
                  </a:moveTo>
                  <a:lnTo>
                    <a:pt x="0" y="0"/>
                  </a:lnTo>
                  <a:lnTo>
                    <a:pt x="7539" y="17900"/>
                  </a:lnTo>
                  <a:lnTo>
                    <a:pt x="8642" y="22772"/>
                  </a:lnTo>
                  <a:lnTo>
                    <a:pt x="8937" y="22590"/>
                  </a:lnTo>
                  <a:lnTo>
                    <a:pt x="0"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1" name="SMARTInkShape-Group519">
            <a:extLst>
              <a:ext uri="{FF2B5EF4-FFF2-40B4-BE49-F238E27FC236}">
                <a16:creationId xmlns:a16="http://schemas.microsoft.com/office/drawing/2014/main" id="{68D26FA2-E1E5-9FA9-D3A1-B60CB07B828C}"/>
              </a:ext>
            </a:extLst>
          </p:cNvPr>
          <p:cNvGrpSpPr/>
          <p:nvPr/>
        </p:nvGrpSpPr>
        <p:grpSpPr>
          <a:xfrm>
            <a:off x="1277095" y="192983"/>
            <a:ext cx="1496491" cy="443990"/>
            <a:chOff x="1277095" y="192983"/>
            <a:chExt cx="1496491" cy="443990"/>
          </a:xfrm>
        </p:grpSpPr>
        <p:sp>
          <p:nvSpPr>
            <p:cNvPr id="9" name="SMARTInkShape-2069">
              <a:extLst>
                <a:ext uri="{FF2B5EF4-FFF2-40B4-BE49-F238E27FC236}">
                  <a16:creationId xmlns:a16="http://schemas.microsoft.com/office/drawing/2014/main" id="{6F6D79CA-6B37-06FA-1675-41133AE69150}"/>
                </a:ext>
              </a:extLst>
            </p:cNvPr>
            <p:cNvSpPr/>
            <p:nvPr>
              <p:custDataLst>
                <p:tags r:id="rId181"/>
              </p:custDataLst>
            </p:nvPr>
          </p:nvSpPr>
          <p:spPr>
            <a:xfrm>
              <a:off x="1277095" y="290955"/>
              <a:ext cx="208806" cy="150229"/>
            </a:xfrm>
            <a:custGeom>
              <a:avLst/>
              <a:gdLst/>
              <a:ahLst/>
              <a:cxnLst/>
              <a:rect l="0" t="0" r="0" b="0"/>
              <a:pathLst>
                <a:path w="208806" h="150229">
                  <a:moveTo>
                    <a:pt x="113555" y="32895"/>
                  </a:moveTo>
                  <a:lnTo>
                    <a:pt x="113555" y="32895"/>
                  </a:lnTo>
                  <a:lnTo>
                    <a:pt x="121756" y="32895"/>
                  </a:lnTo>
                  <a:lnTo>
                    <a:pt x="106562" y="24694"/>
                  </a:lnTo>
                  <a:lnTo>
                    <a:pt x="105718" y="23194"/>
                  </a:lnTo>
                  <a:lnTo>
                    <a:pt x="103472" y="16027"/>
                  </a:lnTo>
                  <a:lnTo>
                    <a:pt x="90838" y="1014"/>
                  </a:lnTo>
                  <a:lnTo>
                    <a:pt x="88886" y="0"/>
                  </a:lnTo>
                  <a:lnTo>
                    <a:pt x="87583" y="381"/>
                  </a:lnTo>
                  <a:lnTo>
                    <a:pt x="86716" y="1694"/>
                  </a:lnTo>
                  <a:lnTo>
                    <a:pt x="80107" y="3153"/>
                  </a:lnTo>
                  <a:lnTo>
                    <a:pt x="63674" y="4089"/>
                  </a:lnTo>
                  <a:lnTo>
                    <a:pt x="43390" y="14365"/>
                  </a:lnTo>
                  <a:lnTo>
                    <a:pt x="7738" y="52239"/>
                  </a:lnTo>
                  <a:lnTo>
                    <a:pt x="3025" y="65834"/>
                  </a:lnTo>
                  <a:lnTo>
                    <a:pt x="0" y="95376"/>
                  </a:lnTo>
                  <a:lnTo>
                    <a:pt x="4532" y="115143"/>
                  </a:lnTo>
                  <a:lnTo>
                    <a:pt x="16608" y="148462"/>
                  </a:lnTo>
                  <a:lnTo>
                    <a:pt x="19291" y="150156"/>
                  </a:lnTo>
                  <a:lnTo>
                    <a:pt x="23195" y="150228"/>
                  </a:lnTo>
                  <a:lnTo>
                    <a:pt x="27915" y="149217"/>
                  </a:lnTo>
                  <a:lnTo>
                    <a:pt x="44671" y="137681"/>
                  </a:lnTo>
                  <a:lnTo>
                    <a:pt x="72760" y="108678"/>
                  </a:lnTo>
                  <a:lnTo>
                    <a:pt x="101788" y="72429"/>
                  </a:lnTo>
                  <a:lnTo>
                    <a:pt x="103034" y="67046"/>
                  </a:lnTo>
                  <a:lnTo>
                    <a:pt x="102307" y="65188"/>
                  </a:lnTo>
                  <a:lnTo>
                    <a:pt x="100765" y="63948"/>
                  </a:lnTo>
                  <a:lnTo>
                    <a:pt x="98678" y="63122"/>
                  </a:lnTo>
                  <a:lnTo>
                    <a:pt x="98345" y="63630"/>
                  </a:lnTo>
                  <a:lnTo>
                    <a:pt x="100798" y="67016"/>
                  </a:lnTo>
                  <a:lnTo>
                    <a:pt x="100817" y="69401"/>
                  </a:lnTo>
                  <a:lnTo>
                    <a:pt x="96066" y="83654"/>
                  </a:lnTo>
                  <a:lnTo>
                    <a:pt x="94140" y="94613"/>
                  </a:lnTo>
                  <a:lnTo>
                    <a:pt x="89757" y="106539"/>
                  </a:lnTo>
                  <a:lnTo>
                    <a:pt x="89925" y="118895"/>
                  </a:lnTo>
                  <a:lnTo>
                    <a:pt x="93528" y="130384"/>
                  </a:lnTo>
                  <a:lnTo>
                    <a:pt x="98657" y="139018"/>
                  </a:lnTo>
                  <a:lnTo>
                    <a:pt x="104464" y="143561"/>
                  </a:lnTo>
                  <a:lnTo>
                    <a:pt x="111631" y="145580"/>
                  </a:lnTo>
                  <a:lnTo>
                    <a:pt x="121872" y="146477"/>
                  </a:lnTo>
                  <a:lnTo>
                    <a:pt x="139538" y="141926"/>
                  </a:lnTo>
                  <a:lnTo>
                    <a:pt x="164470" y="129848"/>
                  </a:lnTo>
                  <a:lnTo>
                    <a:pt x="208805" y="900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2070">
              <a:extLst>
                <a:ext uri="{FF2B5EF4-FFF2-40B4-BE49-F238E27FC236}">
                  <a16:creationId xmlns:a16="http://schemas.microsoft.com/office/drawing/2014/main" id="{E3E32A55-AFFC-A6FC-1B34-7958C33D9932}"/>
                </a:ext>
              </a:extLst>
            </p:cNvPr>
            <p:cNvSpPr/>
            <p:nvPr>
              <p:custDataLst>
                <p:tags r:id="rId182"/>
              </p:custDataLst>
            </p:nvPr>
          </p:nvSpPr>
          <p:spPr>
            <a:xfrm>
              <a:off x="1544374" y="333375"/>
              <a:ext cx="74877" cy="89593"/>
            </a:xfrm>
            <a:custGeom>
              <a:avLst/>
              <a:gdLst/>
              <a:ahLst/>
              <a:cxnLst/>
              <a:rect l="0" t="0" r="0" b="0"/>
              <a:pathLst>
                <a:path w="74877" h="89593">
                  <a:moveTo>
                    <a:pt x="8201" y="19050"/>
                  </a:moveTo>
                  <a:lnTo>
                    <a:pt x="8201" y="19050"/>
                  </a:lnTo>
                  <a:lnTo>
                    <a:pt x="3144" y="19050"/>
                  </a:lnTo>
                  <a:lnTo>
                    <a:pt x="1655" y="17992"/>
                  </a:lnTo>
                  <a:lnTo>
                    <a:pt x="662" y="16228"/>
                  </a:lnTo>
                  <a:lnTo>
                    <a:pt x="0" y="13994"/>
                  </a:lnTo>
                  <a:lnTo>
                    <a:pt x="617" y="13562"/>
                  </a:lnTo>
                  <a:lnTo>
                    <a:pt x="4125" y="15905"/>
                  </a:lnTo>
                  <a:lnTo>
                    <a:pt x="5483" y="15895"/>
                  </a:lnTo>
                  <a:lnTo>
                    <a:pt x="6389" y="14830"/>
                  </a:lnTo>
                  <a:lnTo>
                    <a:pt x="7396" y="10825"/>
                  </a:lnTo>
                  <a:lnTo>
                    <a:pt x="7843" y="5516"/>
                  </a:lnTo>
                  <a:lnTo>
                    <a:pt x="9021" y="3678"/>
                  </a:lnTo>
                  <a:lnTo>
                    <a:pt x="10864" y="2452"/>
                  </a:lnTo>
                  <a:lnTo>
                    <a:pt x="13151" y="1634"/>
                  </a:lnTo>
                  <a:lnTo>
                    <a:pt x="13618" y="1090"/>
                  </a:lnTo>
                  <a:lnTo>
                    <a:pt x="12870" y="726"/>
                  </a:lnTo>
                  <a:lnTo>
                    <a:pt x="9124" y="143"/>
                  </a:lnTo>
                  <a:lnTo>
                    <a:pt x="8225" y="44784"/>
                  </a:lnTo>
                  <a:lnTo>
                    <a:pt x="8208" y="63599"/>
                  </a:lnTo>
                  <a:lnTo>
                    <a:pt x="10322" y="68858"/>
                  </a:lnTo>
                  <a:lnTo>
                    <a:pt x="23280" y="84902"/>
                  </a:lnTo>
                  <a:lnTo>
                    <a:pt x="24604" y="88351"/>
                  </a:lnTo>
                  <a:lnTo>
                    <a:pt x="26545" y="89592"/>
                  </a:lnTo>
                  <a:lnTo>
                    <a:pt x="28897" y="89362"/>
                  </a:lnTo>
                  <a:lnTo>
                    <a:pt x="31523" y="88149"/>
                  </a:lnTo>
                  <a:lnTo>
                    <a:pt x="49573" y="64479"/>
                  </a:lnTo>
                  <a:lnTo>
                    <a:pt x="70648" y="22989"/>
                  </a:lnTo>
                  <a:lnTo>
                    <a:pt x="7487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2071">
              <a:extLst>
                <a:ext uri="{FF2B5EF4-FFF2-40B4-BE49-F238E27FC236}">
                  <a16:creationId xmlns:a16="http://schemas.microsoft.com/office/drawing/2014/main" id="{9337DC0F-F426-D3D1-6402-D50BFF6A6DD7}"/>
                </a:ext>
              </a:extLst>
            </p:cNvPr>
            <p:cNvSpPr/>
            <p:nvPr>
              <p:custDataLst>
                <p:tags r:id="rId183"/>
              </p:custDataLst>
            </p:nvPr>
          </p:nvSpPr>
          <p:spPr>
            <a:xfrm>
              <a:off x="1677776" y="324646"/>
              <a:ext cx="112925" cy="312327"/>
            </a:xfrm>
            <a:custGeom>
              <a:avLst/>
              <a:gdLst/>
              <a:ahLst/>
              <a:cxnLst/>
              <a:rect l="0" t="0" r="0" b="0"/>
              <a:pathLst>
                <a:path w="112925" h="312327">
                  <a:moveTo>
                    <a:pt x="74824" y="37304"/>
                  </a:moveTo>
                  <a:lnTo>
                    <a:pt x="74824" y="37304"/>
                  </a:lnTo>
                  <a:lnTo>
                    <a:pt x="79881" y="37304"/>
                  </a:lnTo>
                  <a:lnTo>
                    <a:pt x="81370" y="36246"/>
                  </a:lnTo>
                  <a:lnTo>
                    <a:pt x="82363" y="34482"/>
                  </a:lnTo>
                  <a:lnTo>
                    <a:pt x="83957" y="29103"/>
                  </a:lnTo>
                  <a:lnTo>
                    <a:pt x="79176" y="23115"/>
                  </a:lnTo>
                  <a:lnTo>
                    <a:pt x="78784" y="21495"/>
                  </a:lnTo>
                  <a:lnTo>
                    <a:pt x="79580" y="20414"/>
                  </a:lnTo>
                  <a:lnTo>
                    <a:pt x="83407" y="18681"/>
                  </a:lnTo>
                  <a:lnTo>
                    <a:pt x="79013" y="8267"/>
                  </a:lnTo>
                  <a:lnTo>
                    <a:pt x="76559" y="5246"/>
                  </a:lnTo>
                  <a:lnTo>
                    <a:pt x="71009" y="1889"/>
                  </a:lnTo>
                  <a:lnTo>
                    <a:pt x="61934" y="0"/>
                  </a:lnTo>
                  <a:lnTo>
                    <a:pt x="47486" y="4496"/>
                  </a:lnTo>
                  <a:lnTo>
                    <a:pt x="38685" y="15314"/>
                  </a:lnTo>
                  <a:lnTo>
                    <a:pt x="29129" y="29647"/>
                  </a:lnTo>
                  <a:lnTo>
                    <a:pt x="5590" y="53274"/>
                  </a:lnTo>
                  <a:lnTo>
                    <a:pt x="1720" y="62393"/>
                  </a:lnTo>
                  <a:lnTo>
                    <a:pt x="0" y="73502"/>
                  </a:lnTo>
                  <a:lnTo>
                    <a:pt x="1658" y="78369"/>
                  </a:lnTo>
                  <a:lnTo>
                    <a:pt x="9144" y="86600"/>
                  </a:lnTo>
                  <a:lnTo>
                    <a:pt x="15163" y="88159"/>
                  </a:lnTo>
                  <a:lnTo>
                    <a:pt x="30316" y="87070"/>
                  </a:lnTo>
                  <a:lnTo>
                    <a:pt x="34569" y="85298"/>
                  </a:lnTo>
                  <a:lnTo>
                    <a:pt x="36346" y="83058"/>
                  </a:lnTo>
                  <a:lnTo>
                    <a:pt x="36472" y="80507"/>
                  </a:lnTo>
                  <a:lnTo>
                    <a:pt x="42256" y="74850"/>
                  </a:lnTo>
                  <a:lnTo>
                    <a:pt x="84643" y="53147"/>
                  </a:lnTo>
                  <a:lnTo>
                    <a:pt x="85603" y="49982"/>
                  </a:lnTo>
                  <a:lnTo>
                    <a:pt x="84127" y="46815"/>
                  </a:lnTo>
                  <a:lnTo>
                    <a:pt x="81026" y="43644"/>
                  </a:lnTo>
                  <a:lnTo>
                    <a:pt x="80017" y="41531"/>
                  </a:lnTo>
                  <a:lnTo>
                    <a:pt x="80403" y="40122"/>
                  </a:lnTo>
                  <a:lnTo>
                    <a:pt x="81718" y="39183"/>
                  </a:lnTo>
                  <a:lnTo>
                    <a:pt x="82595" y="39615"/>
                  </a:lnTo>
                  <a:lnTo>
                    <a:pt x="83570" y="42917"/>
                  </a:lnTo>
                  <a:lnTo>
                    <a:pt x="84329" y="87431"/>
                  </a:lnTo>
                  <a:lnTo>
                    <a:pt x="77799" y="131128"/>
                  </a:lnTo>
                  <a:lnTo>
                    <a:pt x="75411" y="174880"/>
                  </a:lnTo>
                  <a:lnTo>
                    <a:pt x="79996" y="214645"/>
                  </a:lnTo>
                  <a:lnTo>
                    <a:pt x="76770" y="232892"/>
                  </a:lnTo>
                  <a:lnTo>
                    <a:pt x="71456" y="246999"/>
                  </a:lnTo>
                  <a:lnTo>
                    <a:pt x="71520" y="252242"/>
                  </a:lnTo>
                  <a:lnTo>
                    <a:pt x="72621" y="256796"/>
                  </a:lnTo>
                  <a:lnTo>
                    <a:pt x="69115" y="278375"/>
                  </a:lnTo>
                  <a:lnTo>
                    <a:pt x="57433" y="309467"/>
                  </a:lnTo>
                  <a:lnTo>
                    <a:pt x="48045" y="311724"/>
                  </a:lnTo>
                  <a:lnTo>
                    <a:pt x="41096" y="312326"/>
                  </a:lnTo>
                  <a:lnTo>
                    <a:pt x="37522" y="311668"/>
                  </a:lnTo>
                  <a:lnTo>
                    <a:pt x="36198" y="310172"/>
                  </a:lnTo>
                  <a:lnTo>
                    <a:pt x="36373" y="308116"/>
                  </a:lnTo>
                  <a:lnTo>
                    <a:pt x="20291" y="269649"/>
                  </a:lnTo>
                  <a:lnTo>
                    <a:pt x="21659" y="256632"/>
                  </a:lnTo>
                  <a:lnTo>
                    <a:pt x="40132" y="211944"/>
                  </a:lnTo>
                  <a:lnTo>
                    <a:pt x="59606" y="192883"/>
                  </a:lnTo>
                  <a:lnTo>
                    <a:pt x="98091" y="173093"/>
                  </a:lnTo>
                  <a:lnTo>
                    <a:pt x="112924" y="1516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2072">
              <a:extLst>
                <a:ext uri="{FF2B5EF4-FFF2-40B4-BE49-F238E27FC236}">
                  <a16:creationId xmlns:a16="http://schemas.microsoft.com/office/drawing/2014/main" id="{4D4FCFA9-C9DE-C53B-7F49-F93BC4F8315C}"/>
                </a:ext>
              </a:extLst>
            </p:cNvPr>
            <p:cNvSpPr/>
            <p:nvPr>
              <p:custDataLst>
                <p:tags r:id="rId184"/>
              </p:custDataLst>
            </p:nvPr>
          </p:nvSpPr>
          <p:spPr>
            <a:xfrm>
              <a:off x="1890418" y="476250"/>
              <a:ext cx="7391" cy="9410"/>
            </a:xfrm>
            <a:custGeom>
              <a:avLst/>
              <a:gdLst/>
              <a:ahLst/>
              <a:cxnLst/>
              <a:rect l="0" t="0" r="0" b="0"/>
              <a:pathLst>
                <a:path w="7391" h="9410">
                  <a:moveTo>
                    <a:pt x="5057" y="0"/>
                  </a:moveTo>
                  <a:lnTo>
                    <a:pt x="5057" y="0"/>
                  </a:lnTo>
                  <a:lnTo>
                    <a:pt x="0" y="0"/>
                  </a:lnTo>
                  <a:lnTo>
                    <a:pt x="628" y="1058"/>
                  </a:lnTo>
                  <a:lnTo>
                    <a:pt x="6969" y="5056"/>
                  </a:lnTo>
                  <a:lnTo>
                    <a:pt x="7390" y="6546"/>
                  </a:lnTo>
                  <a:lnTo>
                    <a:pt x="5554" y="7539"/>
                  </a:lnTo>
                  <a:lnTo>
                    <a:pt x="1045" y="8642"/>
                  </a:lnTo>
                  <a:lnTo>
                    <a:pt x="1324" y="8937"/>
                  </a:lnTo>
                  <a:lnTo>
                    <a:pt x="4320" y="9409"/>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ARTInkShape-2073">
              <a:extLst>
                <a:ext uri="{FF2B5EF4-FFF2-40B4-BE49-F238E27FC236}">
                  <a16:creationId xmlns:a16="http://schemas.microsoft.com/office/drawing/2014/main" id="{C723A4D1-377B-D821-6424-4DA180978A1A}"/>
                </a:ext>
              </a:extLst>
            </p:cNvPr>
            <p:cNvSpPr/>
            <p:nvPr>
              <p:custDataLst>
                <p:tags r:id="rId185"/>
              </p:custDataLst>
            </p:nvPr>
          </p:nvSpPr>
          <p:spPr>
            <a:xfrm>
              <a:off x="2119847" y="192983"/>
              <a:ext cx="137579" cy="241393"/>
            </a:xfrm>
            <a:custGeom>
              <a:avLst/>
              <a:gdLst/>
              <a:ahLst/>
              <a:cxnLst/>
              <a:rect l="0" t="0" r="0" b="0"/>
              <a:pathLst>
                <a:path w="137579" h="241393">
                  <a:moveTo>
                    <a:pt x="89953" y="178492"/>
                  </a:moveTo>
                  <a:lnTo>
                    <a:pt x="89953" y="178492"/>
                  </a:lnTo>
                  <a:lnTo>
                    <a:pt x="84897" y="173436"/>
                  </a:lnTo>
                  <a:lnTo>
                    <a:pt x="84465" y="170888"/>
                  </a:lnTo>
                  <a:lnTo>
                    <a:pt x="85236" y="168131"/>
                  </a:lnTo>
                  <a:lnTo>
                    <a:pt x="86808" y="165235"/>
                  </a:lnTo>
                  <a:lnTo>
                    <a:pt x="86798" y="163304"/>
                  </a:lnTo>
                  <a:lnTo>
                    <a:pt x="85733" y="162016"/>
                  </a:lnTo>
                  <a:lnTo>
                    <a:pt x="83965" y="161158"/>
                  </a:lnTo>
                  <a:lnTo>
                    <a:pt x="82786" y="159528"/>
                  </a:lnTo>
                  <a:lnTo>
                    <a:pt x="80068" y="152177"/>
                  </a:lnTo>
                  <a:lnTo>
                    <a:pt x="67262" y="137096"/>
                  </a:lnTo>
                  <a:lnTo>
                    <a:pt x="58349" y="133636"/>
                  </a:lnTo>
                  <a:lnTo>
                    <a:pt x="53009" y="132713"/>
                  </a:lnTo>
                  <a:lnTo>
                    <a:pt x="41430" y="134510"/>
                  </a:lnTo>
                  <a:lnTo>
                    <a:pt x="29229" y="139894"/>
                  </a:lnTo>
                  <a:lnTo>
                    <a:pt x="7938" y="156450"/>
                  </a:lnTo>
                  <a:lnTo>
                    <a:pt x="271" y="173725"/>
                  </a:lnTo>
                  <a:lnTo>
                    <a:pt x="0" y="187309"/>
                  </a:lnTo>
                  <a:lnTo>
                    <a:pt x="14218" y="226055"/>
                  </a:lnTo>
                  <a:lnTo>
                    <a:pt x="17238" y="232426"/>
                  </a:lnTo>
                  <a:lnTo>
                    <a:pt x="23485" y="236673"/>
                  </a:lnTo>
                  <a:lnTo>
                    <a:pt x="41714" y="241392"/>
                  </a:lnTo>
                  <a:lnTo>
                    <a:pt x="50385" y="240534"/>
                  </a:lnTo>
                  <a:lnTo>
                    <a:pt x="65664" y="233935"/>
                  </a:lnTo>
                  <a:lnTo>
                    <a:pt x="86167" y="218321"/>
                  </a:lnTo>
                  <a:lnTo>
                    <a:pt x="93562" y="209246"/>
                  </a:lnTo>
                  <a:lnTo>
                    <a:pt x="114036" y="162769"/>
                  </a:lnTo>
                  <a:lnTo>
                    <a:pt x="122697" y="119530"/>
                  </a:lnTo>
                  <a:lnTo>
                    <a:pt x="130170" y="72747"/>
                  </a:lnTo>
                  <a:lnTo>
                    <a:pt x="133227" y="55294"/>
                  </a:lnTo>
                  <a:lnTo>
                    <a:pt x="131115" y="33569"/>
                  </a:lnTo>
                  <a:lnTo>
                    <a:pt x="137264" y="0"/>
                  </a:lnTo>
                  <a:lnTo>
                    <a:pt x="137578" y="165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2074">
              <a:extLst>
                <a:ext uri="{FF2B5EF4-FFF2-40B4-BE49-F238E27FC236}">
                  <a16:creationId xmlns:a16="http://schemas.microsoft.com/office/drawing/2014/main" id="{91EB0FBE-E76E-1291-7A71-DD322F76AAB8}"/>
                </a:ext>
              </a:extLst>
            </p:cNvPr>
            <p:cNvSpPr/>
            <p:nvPr>
              <p:custDataLst>
                <p:tags r:id="rId186"/>
              </p:custDataLst>
            </p:nvPr>
          </p:nvSpPr>
          <p:spPr>
            <a:xfrm>
              <a:off x="2333768" y="334699"/>
              <a:ext cx="95108" cy="103245"/>
            </a:xfrm>
            <a:custGeom>
              <a:avLst/>
              <a:gdLst/>
              <a:ahLst/>
              <a:cxnLst/>
              <a:rect l="0" t="0" r="0" b="0"/>
              <a:pathLst>
                <a:path w="95108" h="103245">
                  <a:moveTo>
                    <a:pt x="9382" y="8201"/>
                  </a:moveTo>
                  <a:lnTo>
                    <a:pt x="9382" y="8201"/>
                  </a:lnTo>
                  <a:lnTo>
                    <a:pt x="14438" y="8201"/>
                  </a:lnTo>
                  <a:lnTo>
                    <a:pt x="15928" y="7143"/>
                  </a:lnTo>
                  <a:lnTo>
                    <a:pt x="16921" y="5379"/>
                  </a:lnTo>
                  <a:lnTo>
                    <a:pt x="18515" y="0"/>
                  </a:lnTo>
                  <a:lnTo>
                    <a:pt x="18872" y="12050"/>
                  </a:lnTo>
                  <a:lnTo>
                    <a:pt x="13412" y="32872"/>
                  </a:lnTo>
                  <a:lnTo>
                    <a:pt x="15751" y="55375"/>
                  </a:lnTo>
                  <a:lnTo>
                    <a:pt x="10681" y="70744"/>
                  </a:lnTo>
                  <a:lnTo>
                    <a:pt x="0" y="102754"/>
                  </a:lnTo>
                  <a:lnTo>
                    <a:pt x="4956" y="103244"/>
                  </a:lnTo>
                  <a:lnTo>
                    <a:pt x="47805" y="91684"/>
                  </a:lnTo>
                  <a:lnTo>
                    <a:pt x="82645" y="77756"/>
                  </a:lnTo>
                  <a:lnTo>
                    <a:pt x="84683" y="74679"/>
                  </a:lnTo>
                  <a:lnTo>
                    <a:pt x="84983" y="71570"/>
                  </a:lnTo>
                  <a:lnTo>
                    <a:pt x="86241" y="69497"/>
                  </a:lnTo>
                  <a:lnTo>
                    <a:pt x="88138" y="68115"/>
                  </a:lnTo>
                  <a:lnTo>
                    <a:pt x="90461" y="67194"/>
                  </a:lnTo>
                  <a:lnTo>
                    <a:pt x="92010" y="65521"/>
                  </a:lnTo>
                  <a:lnTo>
                    <a:pt x="95107" y="558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2075">
              <a:extLst>
                <a:ext uri="{FF2B5EF4-FFF2-40B4-BE49-F238E27FC236}">
                  <a16:creationId xmlns:a16="http://schemas.microsoft.com/office/drawing/2014/main" id="{7EAFE17E-F4BA-BB52-4098-FD53530C6416}"/>
                </a:ext>
              </a:extLst>
            </p:cNvPr>
            <p:cNvSpPr/>
            <p:nvPr>
              <p:custDataLst>
                <p:tags r:id="rId187"/>
              </p:custDataLst>
            </p:nvPr>
          </p:nvSpPr>
          <p:spPr>
            <a:xfrm>
              <a:off x="2400300" y="295275"/>
              <a:ext cx="9526" cy="19051"/>
            </a:xfrm>
            <a:custGeom>
              <a:avLst/>
              <a:gdLst/>
              <a:ahLst/>
              <a:cxnLst/>
              <a:rect l="0" t="0" r="0" b="0"/>
              <a:pathLst>
                <a:path w="9526" h="19051">
                  <a:moveTo>
                    <a:pt x="0" y="19050"/>
                  </a:moveTo>
                  <a:lnTo>
                    <a:pt x="0" y="19050"/>
                  </a:lnTo>
                  <a:lnTo>
                    <a:pt x="0" y="13994"/>
                  </a:lnTo>
                  <a:lnTo>
                    <a:pt x="1058" y="12504"/>
                  </a:lnTo>
                  <a:lnTo>
                    <a:pt x="2822" y="11511"/>
                  </a:lnTo>
                  <a:lnTo>
                    <a:pt x="5056" y="10849"/>
                  </a:lnTo>
                  <a:lnTo>
                    <a:pt x="5488" y="9349"/>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076">
              <a:extLst>
                <a:ext uri="{FF2B5EF4-FFF2-40B4-BE49-F238E27FC236}">
                  <a16:creationId xmlns:a16="http://schemas.microsoft.com/office/drawing/2014/main" id="{1061DCDE-81E4-2041-A925-F2D909A85DB3}"/>
                </a:ext>
              </a:extLst>
            </p:cNvPr>
            <p:cNvSpPr/>
            <p:nvPr>
              <p:custDataLst>
                <p:tags r:id="rId188"/>
              </p:custDataLst>
            </p:nvPr>
          </p:nvSpPr>
          <p:spPr>
            <a:xfrm>
              <a:off x="2481958" y="200477"/>
              <a:ext cx="113899" cy="342449"/>
            </a:xfrm>
            <a:custGeom>
              <a:avLst/>
              <a:gdLst/>
              <a:ahLst/>
              <a:cxnLst/>
              <a:rect l="0" t="0" r="0" b="0"/>
              <a:pathLst>
                <a:path w="113899" h="342449">
                  <a:moveTo>
                    <a:pt x="108842" y="75748"/>
                  </a:moveTo>
                  <a:lnTo>
                    <a:pt x="108842" y="75748"/>
                  </a:lnTo>
                  <a:lnTo>
                    <a:pt x="113898" y="70692"/>
                  </a:lnTo>
                  <a:lnTo>
                    <a:pt x="113271" y="67085"/>
                  </a:lnTo>
                  <a:lnTo>
                    <a:pt x="105451" y="52955"/>
                  </a:lnTo>
                  <a:lnTo>
                    <a:pt x="105523" y="48911"/>
                  </a:lnTo>
                  <a:lnTo>
                    <a:pt x="106629" y="45157"/>
                  </a:lnTo>
                  <a:lnTo>
                    <a:pt x="105037" y="35341"/>
                  </a:lnTo>
                  <a:lnTo>
                    <a:pt x="98189" y="20737"/>
                  </a:lnTo>
                  <a:lnTo>
                    <a:pt x="95390" y="16849"/>
                  </a:lnTo>
                  <a:lnTo>
                    <a:pt x="94582" y="14257"/>
                  </a:lnTo>
                  <a:lnTo>
                    <a:pt x="95102" y="12529"/>
                  </a:lnTo>
                  <a:lnTo>
                    <a:pt x="96507" y="11377"/>
                  </a:lnTo>
                  <a:lnTo>
                    <a:pt x="94269" y="9551"/>
                  </a:lnTo>
                  <a:lnTo>
                    <a:pt x="73508" y="1837"/>
                  </a:lnTo>
                  <a:lnTo>
                    <a:pt x="58588" y="0"/>
                  </a:lnTo>
                  <a:lnTo>
                    <a:pt x="51935" y="2571"/>
                  </a:lnTo>
                  <a:lnTo>
                    <a:pt x="44096" y="7789"/>
                  </a:lnTo>
                  <a:lnTo>
                    <a:pt x="43025" y="11324"/>
                  </a:lnTo>
                  <a:lnTo>
                    <a:pt x="42739" y="13749"/>
                  </a:lnTo>
                  <a:lnTo>
                    <a:pt x="29188" y="42570"/>
                  </a:lnTo>
                  <a:lnTo>
                    <a:pt x="23857" y="80146"/>
                  </a:lnTo>
                  <a:lnTo>
                    <a:pt x="15153" y="127166"/>
                  </a:lnTo>
                  <a:lnTo>
                    <a:pt x="6296" y="160106"/>
                  </a:lnTo>
                  <a:lnTo>
                    <a:pt x="472" y="170743"/>
                  </a:lnTo>
                  <a:lnTo>
                    <a:pt x="0" y="184643"/>
                  </a:lnTo>
                  <a:lnTo>
                    <a:pt x="7960" y="226574"/>
                  </a:lnTo>
                  <a:lnTo>
                    <a:pt x="5604" y="232390"/>
                  </a:lnTo>
                  <a:lnTo>
                    <a:pt x="1917" y="237326"/>
                  </a:lnTo>
                  <a:lnTo>
                    <a:pt x="517" y="243792"/>
                  </a:lnTo>
                  <a:lnTo>
                    <a:pt x="4674" y="288814"/>
                  </a:lnTo>
                  <a:lnTo>
                    <a:pt x="11538" y="312798"/>
                  </a:lnTo>
                  <a:lnTo>
                    <a:pt x="17265" y="323273"/>
                  </a:lnTo>
                  <a:lnTo>
                    <a:pt x="18157" y="327548"/>
                  </a:lnTo>
                  <a:lnTo>
                    <a:pt x="13592" y="3424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077">
              <a:extLst>
                <a:ext uri="{FF2B5EF4-FFF2-40B4-BE49-F238E27FC236}">
                  <a16:creationId xmlns:a16="http://schemas.microsoft.com/office/drawing/2014/main" id="{76DFFAB9-1C5E-0EE6-B1B2-0D13282DCCE5}"/>
                </a:ext>
              </a:extLst>
            </p:cNvPr>
            <p:cNvSpPr/>
            <p:nvPr>
              <p:custDataLst>
                <p:tags r:id="rId189"/>
              </p:custDataLst>
            </p:nvPr>
          </p:nvSpPr>
          <p:spPr>
            <a:xfrm>
              <a:off x="2428875" y="371475"/>
              <a:ext cx="133351" cy="85726"/>
            </a:xfrm>
            <a:custGeom>
              <a:avLst/>
              <a:gdLst/>
              <a:ahLst/>
              <a:cxnLst/>
              <a:rect l="0" t="0" r="0" b="0"/>
              <a:pathLst>
                <a:path w="133351" h="85726">
                  <a:moveTo>
                    <a:pt x="0" y="85725"/>
                  </a:moveTo>
                  <a:lnTo>
                    <a:pt x="0" y="85725"/>
                  </a:lnTo>
                  <a:lnTo>
                    <a:pt x="0" y="80669"/>
                  </a:lnTo>
                  <a:lnTo>
                    <a:pt x="11289" y="75364"/>
                  </a:lnTo>
                  <a:lnTo>
                    <a:pt x="32978" y="66427"/>
                  </a:lnTo>
                  <a:lnTo>
                    <a:pt x="78339" y="31178"/>
                  </a:lnTo>
                  <a:lnTo>
                    <a:pt x="95085" y="20387"/>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078">
              <a:extLst>
                <a:ext uri="{FF2B5EF4-FFF2-40B4-BE49-F238E27FC236}">
                  <a16:creationId xmlns:a16="http://schemas.microsoft.com/office/drawing/2014/main" id="{BA734E59-AE14-C803-9CA8-AF3EF9F43BC9}"/>
                </a:ext>
              </a:extLst>
            </p:cNvPr>
            <p:cNvSpPr/>
            <p:nvPr>
              <p:custDataLst>
                <p:tags r:id="rId190"/>
              </p:custDataLst>
            </p:nvPr>
          </p:nvSpPr>
          <p:spPr>
            <a:xfrm>
              <a:off x="2626745" y="214855"/>
              <a:ext cx="93369" cy="289971"/>
            </a:xfrm>
            <a:custGeom>
              <a:avLst/>
              <a:gdLst/>
              <a:ahLst/>
              <a:cxnLst/>
              <a:rect l="0" t="0" r="0" b="0"/>
              <a:pathLst>
                <a:path w="93369" h="289971">
                  <a:moveTo>
                    <a:pt x="87880" y="51845"/>
                  </a:moveTo>
                  <a:lnTo>
                    <a:pt x="87880" y="51845"/>
                  </a:lnTo>
                  <a:lnTo>
                    <a:pt x="92936" y="51845"/>
                  </a:lnTo>
                  <a:lnTo>
                    <a:pt x="93368" y="49728"/>
                  </a:lnTo>
                  <a:lnTo>
                    <a:pt x="91025" y="41732"/>
                  </a:lnTo>
                  <a:lnTo>
                    <a:pt x="80897" y="26956"/>
                  </a:lnTo>
                  <a:lnTo>
                    <a:pt x="72876" y="17071"/>
                  </a:lnTo>
                  <a:lnTo>
                    <a:pt x="66807" y="4250"/>
                  </a:lnTo>
                  <a:lnTo>
                    <a:pt x="64307" y="1065"/>
                  </a:lnTo>
                  <a:lnTo>
                    <a:pt x="61581" y="0"/>
                  </a:lnTo>
                  <a:lnTo>
                    <a:pt x="58706" y="348"/>
                  </a:lnTo>
                  <a:lnTo>
                    <a:pt x="55731" y="1639"/>
                  </a:lnTo>
                  <a:lnTo>
                    <a:pt x="49602" y="8717"/>
                  </a:lnTo>
                  <a:lnTo>
                    <a:pt x="44409" y="18919"/>
                  </a:lnTo>
                  <a:lnTo>
                    <a:pt x="42102" y="30508"/>
                  </a:lnTo>
                  <a:lnTo>
                    <a:pt x="32609" y="42715"/>
                  </a:lnTo>
                  <a:lnTo>
                    <a:pt x="25633" y="48933"/>
                  </a:lnTo>
                  <a:lnTo>
                    <a:pt x="22040" y="55195"/>
                  </a:lnTo>
                  <a:lnTo>
                    <a:pt x="20703" y="61487"/>
                  </a:lnTo>
                  <a:lnTo>
                    <a:pt x="18234" y="86099"/>
                  </a:lnTo>
                  <a:lnTo>
                    <a:pt x="2862" y="132342"/>
                  </a:lnTo>
                  <a:lnTo>
                    <a:pt x="0" y="151474"/>
                  </a:lnTo>
                  <a:lnTo>
                    <a:pt x="6786" y="191116"/>
                  </a:lnTo>
                  <a:lnTo>
                    <a:pt x="10713" y="237596"/>
                  </a:lnTo>
                  <a:lnTo>
                    <a:pt x="12654" y="280808"/>
                  </a:lnTo>
                  <a:lnTo>
                    <a:pt x="14446" y="283862"/>
                  </a:lnTo>
                  <a:lnTo>
                    <a:pt x="16699" y="285898"/>
                  </a:lnTo>
                  <a:lnTo>
                    <a:pt x="40255" y="2899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2079">
              <a:extLst>
                <a:ext uri="{FF2B5EF4-FFF2-40B4-BE49-F238E27FC236}">
                  <a16:creationId xmlns:a16="http://schemas.microsoft.com/office/drawing/2014/main" id="{F8AE21DC-1AA0-E703-4629-C60FBA2CA6F3}"/>
                </a:ext>
              </a:extLst>
            </p:cNvPr>
            <p:cNvSpPr/>
            <p:nvPr>
              <p:custDataLst>
                <p:tags r:id="rId191"/>
              </p:custDataLst>
            </p:nvPr>
          </p:nvSpPr>
          <p:spPr>
            <a:xfrm>
              <a:off x="2595269" y="361950"/>
              <a:ext cx="71732" cy="38101"/>
            </a:xfrm>
            <a:custGeom>
              <a:avLst/>
              <a:gdLst/>
              <a:ahLst/>
              <a:cxnLst/>
              <a:rect l="0" t="0" r="0" b="0"/>
              <a:pathLst>
                <a:path w="71732" h="38101">
                  <a:moveTo>
                    <a:pt x="5056" y="38100"/>
                  </a:moveTo>
                  <a:lnTo>
                    <a:pt x="5056" y="38100"/>
                  </a:lnTo>
                  <a:lnTo>
                    <a:pt x="0" y="38100"/>
                  </a:lnTo>
                  <a:lnTo>
                    <a:pt x="6968" y="38100"/>
                  </a:lnTo>
                  <a:lnTo>
                    <a:pt x="10564" y="35983"/>
                  </a:lnTo>
                  <a:lnTo>
                    <a:pt x="21740" y="25008"/>
                  </a:lnTo>
                  <a:lnTo>
                    <a:pt x="36928" y="18699"/>
                  </a:lnTo>
                  <a:lnTo>
                    <a:pt x="7173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SMARTInkShape-2080">
              <a:extLst>
                <a:ext uri="{FF2B5EF4-FFF2-40B4-BE49-F238E27FC236}">
                  <a16:creationId xmlns:a16="http://schemas.microsoft.com/office/drawing/2014/main" id="{6ECDA45A-6854-9E66-1C45-5F414DFA89F9}"/>
                </a:ext>
              </a:extLst>
            </p:cNvPr>
            <p:cNvSpPr/>
            <p:nvPr>
              <p:custDataLst>
                <p:tags r:id="rId192"/>
              </p:custDataLst>
            </p:nvPr>
          </p:nvSpPr>
          <p:spPr>
            <a:xfrm>
              <a:off x="2752725" y="400050"/>
              <a:ext cx="20861" cy="17727"/>
            </a:xfrm>
            <a:custGeom>
              <a:avLst/>
              <a:gdLst/>
              <a:ahLst/>
              <a:cxnLst/>
              <a:rect l="0" t="0" r="0" b="0"/>
              <a:pathLst>
                <a:path w="20861" h="17727">
                  <a:moveTo>
                    <a:pt x="0" y="9525"/>
                  </a:moveTo>
                  <a:lnTo>
                    <a:pt x="0" y="9525"/>
                  </a:lnTo>
                  <a:lnTo>
                    <a:pt x="10113" y="9525"/>
                  </a:lnTo>
                  <a:lnTo>
                    <a:pt x="12034" y="10583"/>
                  </a:lnTo>
                  <a:lnTo>
                    <a:pt x="12256" y="12347"/>
                  </a:lnTo>
                  <a:lnTo>
                    <a:pt x="11346" y="14581"/>
                  </a:lnTo>
                  <a:lnTo>
                    <a:pt x="12855" y="16071"/>
                  </a:lnTo>
                  <a:lnTo>
                    <a:pt x="20177" y="17726"/>
                  </a:lnTo>
                  <a:lnTo>
                    <a:pt x="20860" y="16051"/>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5" name="SMARTInkShape-Group520">
            <a:extLst>
              <a:ext uri="{FF2B5EF4-FFF2-40B4-BE49-F238E27FC236}">
                <a16:creationId xmlns:a16="http://schemas.microsoft.com/office/drawing/2014/main" id="{56823576-77BA-6BC8-79BF-A264147BCA44}"/>
              </a:ext>
            </a:extLst>
          </p:cNvPr>
          <p:cNvGrpSpPr/>
          <p:nvPr/>
        </p:nvGrpSpPr>
        <p:grpSpPr>
          <a:xfrm>
            <a:off x="3067050" y="219075"/>
            <a:ext cx="255756" cy="190501"/>
            <a:chOff x="3067050" y="219075"/>
            <a:chExt cx="255756" cy="190501"/>
          </a:xfrm>
        </p:grpSpPr>
        <p:sp>
          <p:nvSpPr>
            <p:cNvPr id="22" name="SMARTInkShape-2081">
              <a:extLst>
                <a:ext uri="{FF2B5EF4-FFF2-40B4-BE49-F238E27FC236}">
                  <a16:creationId xmlns:a16="http://schemas.microsoft.com/office/drawing/2014/main" id="{65887045-F6C8-9ED1-B24A-35C036B6BD83}"/>
                </a:ext>
              </a:extLst>
            </p:cNvPr>
            <p:cNvSpPr/>
            <p:nvPr>
              <p:custDataLst>
                <p:tags r:id="rId178"/>
              </p:custDataLst>
            </p:nvPr>
          </p:nvSpPr>
          <p:spPr>
            <a:xfrm>
              <a:off x="3067050" y="308837"/>
              <a:ext cx="24923" cy="100739"/>
            </a:xfrm>
            <a:custGeom>
              <a:avLst/>
              <a:gdLst/>
              <a:ahLst/>
              <a:cxnLst/>
              <a:rect l="0" t="0" r="0" b="0"/>
              <a:pathLst>
                <a:path w="24923" h="100739">
                  <a:moveTo>
                    <a:pt x="9525" y="5488"/>
                  </a:moveTo>
                  <a:lnTo>
                    <a:pt x="9525" y="5488"/>
                  </a:lnTo>
                  <a:lnTo>
                    <a:pt x="22782" y="5488"/>
                  </a:lnTo>
                  <a:lnTo>
                    <a:pt x="23655" y="4430"/>
                  </a:lnTo>
                  <a:lnTo>
                    <a:pt x="23178" y="2666"/>
                  </a:lnTo>
                  <a:lnTo>
                    <a:pt x="21802" y="432"/>
                  </a:lnTo>
                  <a:lnTo>
                    <a:pt x="21943" y="0"/>
                  </a:lnTo>
                  <a:lnTo>
                    <a:pt x="24922" y="2343"/>
                  </a:lnTo>
                  <a:lnTo>
                    <a:pt x="24023" y="5508"/>
                  </a:lnTo>
                  <a:lnTo>
                    <a:pt x="13016" y="22974"/>
                  </a:lnTo>
                  <a:lnTo>
                    <a:pt x="11077" y="32310"/>
                  </a:lnTo>
                  <a:lnTo>
                    <a:pt x="7009" y="61351"/>
                  </a:lnTo>
                  <a:lnTo>
                    <a:pt x="2077" y="81307"/>
                  </a:lnTo>
                  <a:lnTo>
                    <a:pt x="0" y="1007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082">
              <a:extLst>
                <a:ext uri="{FF2B5EF4-FFF2-40B4-BE49-F238E27FC236}">
                  <a16:creationId xmlns:a16="http://schemas.microsoft.com/office/drawing/2014/main" id="{81A4104F-61EA-0B17-7D3E-E5E93DC78202}"/>
                </a:ext>
              </a:extLst>
            </p:cNvPr>
            <p:cNvSpPr/>
            <p:nvPr>
              <p:custDataLst>
                <p:tags r:id="rId179"/>
              </p:custDataLst>
            </p:nvPr>
          </p:nvSpPr>
          <p:spPr>
            <a:xfrm>
              <a:off x="3095625" y="219075"/>
              <a:ext cx="9526" cy="38101"/>
            </a:xfrm>
            <a:custGeom>
              <a:avLst/>
              <a:gdLst/>
              <a:ahLst/>
              <a:cxnLst/>
              <a:rect l="0" t="0" r="0" b="0"/>
              <a:pathLst>
                <a:path w="9526" h="38101">
                  <a:moveTo>
                    <a:pt x="0" y="38100"/>
                  </a:moveTo>
                  <a:lnTo>
                    <a:pt x="0" y="38100"/>
                  </a:lnTo>
                  <a:lnTo>
                    <a:pt x="5056" y="33044"/>
                  </a:lnTo>
                  <a:lnTo>
                    <a:pt x="7538" y="24917"/>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083">
              <a:extLst>
                <a:ext uri="{FF2B5EF4-FFF2-40B4-BE49-F238E27FC236}">
                  <a16:creationId xmlns:a16="http://schemas.microsoft.com/office/drawing/2014/main" id="{FA3738AC-D231-172D-CEF5-C81160EBCD68}"/>
                </a:ext>
              </a:extLst>
            </p:cNvPr>
            <p:cNvSpPr/>
            <p:nvPr>
              <p:custDataLst>
                <p:tags r:id="rId180"/>
              </p:custDataLst>
            </p:nvPr>
          </p:nvSpPr>
          <p:spPr>
            <a:xfrm>
              <a:off x="3171825" y="287627"/>
              <a:ext cx="150981" cy="121949"/>
            </a:xfrm>
            <a:custGeom>
              <a:avLst/>
              <a:gdLst/>
              <a:ahLst/>
              <a:cxnLst/>
              <a:rect l="0" t="0" r="0" b="0"/>
              <a:pathLst>
                <a:path w="150981" h="121949">
                  <a:moveTo>
                    <a:pt x="0" y="45748"/>
                  </a:moveTo>
                  <a:lnTo>
                    <a:pt x="0" y="45748"/>
                  </a:lnTo>
                  <a:lnTo>
                    <a:pt x="0" y="23358"/>
                  </a:lnTo>
                  <a:lnTo>
                    <a:pt x="2117" y="20238"/>
                  </a:lnTo>
                  <a:lnTo>
                    <a:pt x="26467" y="0"/>
                  </a:lnTo>
                  <a:lnTo>
                    <a:pt x="28228" y="433"/>
                  </a:lnTo>
                  <a:lnTo>
                    <a:pt x="33007" y="3736"/>
                  </a:lnTo>
                  <a:lnTo>
                    <a:pt x="33646" y="6098"/>
                  </a:lnTo>
                  <a:lnTo>
                    <a:pt x="33014" y="8731"/>
                  </a:lnTo>
                  <a:lnTo>
                    <a:pt x="31535" y="11545"/>
                  </a:lnTo>
                  <a:lnTo>
                    <a:pt x="23261" y="49337"/>
                  </a:lnTo>
                  <a:lnTo>
                    <a:pt x="25472" y="68096"/>
                  </a:lnTo>
                  <a:lnTo>
                    <a:pt x="20105" y="89626"/>
                  </a:lnTo>
                  <a:lnTo>
                    <a:pt x="20811" y="90875"/>
                  </a:lnTo>
                  <a:lnTo>
                    <a:pt x="22341" y="91708"/>
                  </a:lnTo>
                  <a:lnTo>
                    <a:pt x="32372" y="92880"/>
                  </a:lnTo>
                  <a:lnTo>
                    <a:pt x="37456" y="93044"/>
                  </a:lnTo>
                  <a:lnTo>
                    <a:pt x="40846" y="92095"/>
                  </a:lnTo>
                  <a:lnTo>
                    <a:pt x="43106" y="90405"/>
                  </a:lnTo>
                  <a:lnTo>
                    <a:pt x="56845" y="75030"/>
                  </a:lnTo>
                  <a:lnTo>
                    <a:pt x="65128" y="69346"/>
                  </a:lnTo>
                  <a:lnTo>
                    <a:pt x="73396" y="64703"/>
                  </a:lnTo>
                  <a:lnTo>
                    <a:pt x="111363" y="29602"/>
                  </a:lnTo>
                  <a:lnTo>
                    <a:pt x="115817" y="27989"/>
                  </a:lnTo>
                  <a:lnTo>
                    <a:pt x="137642" y="26748"/>
                  </a:lnTo>
                  <a:lnTo>
                    <a:pt x="135963" y="26720"/>
                  </a:lnTo>
                  <a:lnTo>
                    <a:pt x="136151" y="27771"/>
                  </a:lnTo>
                  <a:lnTo>
                    <a:pt x="147607" y="45944"/>
                  </a:lnTo>
                  <a:lnTo>
                    <a:pt x="150980" y="62622"/>
                  </a:lnTo>
                  <a:lnTo>
                    <a:pt x="146124" y="74767"/>
                  </a:lnTo>
                  <a:lnTo>
                    <a:pt x="137135" y="90682"/>
                  </a:lnTo>
                  <a:lnTo>
                    <a:pt x="134471" y="104923"/>
                  </a:lnTo>
                  <a:lnTo>
                    <a:pt x="123825" y="1219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 name="SMARTInkShape-Group521">
            <a:extLst>
              <a:ext uri="{FF2B5EF4-FFF2-40B4-BE49-F238E27FC236}">
                <a16:creationId xmlns:a16="http://schemas.microsoft.com/office/drawing/2014/main" id="{DD6C28E1-4006-5ADE-5301-C15E5011F9AF}"/>
              </a:ext>
            </a:extLst>
          </p:cNvPr>
          <p:cNvGrpSpPr/>
          <p:nvPr/>
        </p:nvGrpSpPr>
        <p:grpSpPr>
          <a:xfrm>
            <a:off x="3676650" y="176370"/>
            <a:ext cx="745094" cy="211851"/>
            <a:chOff x="3676650" y="176370"/>
            <a:chExt cx="745094" cy="211851"/>
          </a:xfrm>
        </p:grpSpPr>
        <p:sp>
          <p:nvSpPr>
            <p:cNvPr id="26" name="SMARTInkShape-2084">
              <a:extLst>
                <a:ext uri="{FF2B5EF4-FFF2-40B4-BE49-F238E27FC236}">
                  <a16:creationId xmlns:a16="http://schemas.microsoft.com/office/drawing/2014/main" id="{8B099034-3420-B45E-96E0-7647F6484325}"/>
                </a:ext>
              </a:extLst>
            </p:cNvPr>
            <p:cNvSpPr/>
            <p:nvPr>
              <p:custDataLst>
                <p:tags r:id="rId173"/>
              </p:custDataLst>
            </p:nvPr>
          </p:nvSpPr>
          <p:spPr>
            <a:xfrm>
              <a:off x="3676650" y="229112"/>
              <a:ext cx="161810" cy="159109"/>
            </a:xfrm>
            <a:custGeom>
              <a:avLst/>
              <a:gdLst/>
              <a:ahLst/>
              <a:cxnLst/>
              <a:rect l="0" t="0" r="0" b="0"/>
              <a:pathLst>
                <a:path w="161810" h="159109">
                  <a:moveTo>
                    <a:pt x="152400" y="28063"/>
                  </a:moveTo>
                  <a:lnTo>
                    <a:pt x="152400" y="28063"/>
                  </a:lnTo>
                  <a:lnTo>
                    <a:pt x="161532" y="18930"/>
                  </a:lnTo>
                  <a:lnTo>
                    <a:pt x="161809" y="13598"/>
                  </a:lnTo>
                  <a:lnTo>
                    <a:pt x="156230" y="8228"/>
                  </a:lnTo>
                  <a:lnTo>
                    <a:pt x="151778" y="5315"/>
                  </a:lnTo>
                  <a:lnTo>
                    <a:pt x="130343" y="1215"/>
                  </a:lnTo>
                  <a:lnTo>
                    <a:pt x="103884" y="0"/>
                  </a:lnTo>
                  <a:lnTo>
                    <a:pt x="96773" y="1946"/>
                  </a:lnTo>
                  <a:lnTo>
                    <a:pt x="52462" y="25968"/>
                  </a:lnTo>
                  <a:lnTo>
                    <a:pt x="50850" y="28783"/>
                  </a:lnTo>
                  <a:lnTo>
                    <a:pt x="49058" y="37555"/>
                  </a:lnTo>
                  <a:lnTo>
                    <a:pt x="51084" y="45687"/>
                  </a:lnTo>
                  <a:lnTo>
                    <a:pt x="53106" y="49338"/>
                  </a:lnTo>
                  <a:lnTo>
                    <a:pt x="55513" y="51771"/>
                  </a:lnTo>
                  <a:lnTo>
                    <a:pt x="78213" y="68312"/>
                  </a:lnTo>
                  <a:lnTo>
                    <a:pt x="84503" y="73468"/>
                  </a:lnTo>
                  <a:lnTo>
                    <a:pt x="118693" y="99248"/>
                  </a:lnTo>
                  <a:lnTo>
                    <a:pt x="129357" y="117423"/>
                  </a:lnTo>
                  <a:lnTo>
                    <a:pt x="131576" y="125281"/>
                  </a:lnTo>
                  <a:lnTo>
                    <a:pt x="129739" y="135124"/>
                  </a:lnTo>
                  <a:lnTo>
                    <a:pt x="127768" y="140712"/>
                  </a:lnTo>
                  <a:lnTo>
                    <a:pt x="117111" y="149743"/>
                  </a:lnTo>
                  <a:lnTo>
                    <a:pt x="101791" y="156226"/>
                  </a:lnTo>
                  <a:lnTo>
                    <a:pt x="84399" y="159108"/>
                  </a:lnTo>
                  <a:lnTo>
                    <a:pt x="38572" y="153010"/>
                  </a:lnTo>
                  <a:lnTo>
                    <a:pt x="0" y="14236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SMARTInkShape-2085">
              <a:extLst>
                <a:ext uri="{FF2B5EF4-FFF2-40B4-BE49-F238E27FC236}">
                  <a16:creationId xmlns:a16="http://schemas.microsoft.com/office/drawing/2014/main" id="{17F43A16-2CD7-2043-AC58-528FD3C0C5F2}"/>
                </a:ext>
              </a:extLst>
            </p:cNvPr>
            <p:cNvSpPr/>
            <p:nvPr>
              <p:custDataLst>
                <p:tags r:id="rId174"/>
              </p:custDataLst>
            </p:nvPr>
          </p:nvSpPr>
          <p:spPr>
            <a:xfrm>
              <a:off x="3863355" y="286177"/>
              <a:ext cx="165721" cy="92898"/>
            </a:xfrm>
            <a:custGeom>
              <a:avLst/>
              <a:gdLst/>
              <a:ahLst/>
              <a:cxnLst/>
              <a:rect l="0" t="0" r="0" b="0"/>
              <a:pathLst>
                <a:path w="165721" h="92898">
                  <a:moveTo>
                    <a:pt x="79995" y="18623"/>
                  </a:moveTo>
                  <a:lnTo>
                    <a:pt x="79995" y="18623"/>
                  </a:lnTo>
                  <a:lnTo>
                    <a:pt x="85051" y="18623"/>
                  </a:lnTo>
                  <a:lnTo>
                    <a:pt x="86541" y="17565"/>
                  </a:lnTo>
                  <a:lnTo>
                    <a:pt x="87534" y="15801"/>
                  </a:lnTo>
                  <a:lnTo>
                    <a:pt x="88196" y="13567"/>
                  </a:lnTo>
                  <a:lnTo>
                    <a:pt x="89696" y="12077"/>
                  </a:lnTo>
                  <a:lnTo>
                    <a:pt x="94184" y="10422"/>
                  </a:lnTo>
                  <a:lnTo>
                    <a:pt x="94746" y="8922"/>
                  </a:lnTo>
                  <a:lnTo>
                    <a:pt x="94062" y="6864"/>
                  </a:lnTo>
                  <a:lnTo>
                    <a:pt x="92548" y="4434"/>
                  </a:lnTo>
                  <a:lnTo>
                    <a:pt x="92597" y="2814"/>
                  </a:lnTo>
                  <a:lnTo>
                    <a:pt x="93688" y="1733"/>
                  </a:lnTo>
                  <a:lnTo>
                    <a:pt x="95474" y="1013"/>
                  </a:lnTo>
                  <a:lnTo>
                    <a:pt x="95606" y="533"/>
                  </a:lnTo>
                  <a:lnTo>
                    <a:pt x="92930" y="0"/>
                  </a:lnTo>
                  <a:lnTo>
                    <a:pt x="64810" y="656"/>
                  </a:lnTo>
                  <a:lnTo>
                    <a:pt x="41276" y="8243"/>
                  </a:lnTo>
                  <a:lnTo>
                    <a:pt x="12363" y="30165"/>
                  </a:lnTo>
                  <a:lnTo>
                    <a:pt x="1277" y="50618"/>
                  </a:lnTo>
                  <a:lnTo>
                    <a:pt x="0" y="56886"/>
                  </a:lnTo>
                  <a:lnTo>
                    <a:pt x="1403" y="66673"/>
                  </a:lnTo>
                  <a:lnTo>
                    <a:pt x="3258" y="69707"/>
                  </a:lnTo>
                  <a:lnTo>
                    <a:pt x="5554" y="71729"/>
                  </a:lnTo>
                  <a:lnTo>
                    <a:pt x="10927" y="73976"/>
                  </a:lnTo>
                  <a:lnTo>
                    <a:pt x="16843" y="74974"/>
                  </a:lnTo>
                  <a:lnTo>
                    <a:pt x="36868" y="68011"/>
                  </a:lnTo>
                  <a:lnTo>
                    <a:pt x="67470" y="53362"/>
                  </a:lnTo>
                  <a:lnTo>
                    <a:pt x="77250" y="44293"/>
                  </a:lnTo>
                  <a:lnTo>
                    <a:pt x="84067" y="34265"/>
                  </a:lnTo>
                  <a:lnTo>
                    <a:pt x="91265" y="19204"/>
                  </a:lnTo>
                  <a:lnTo>
                    <a:pt x="98590" y="9689"/>
                  </a:lnTo>
                  <a:lnTo>
                    <a:pt x="99033" y="36560"/>
                  </a:lnTo>
                  <a:lnTo>
                    <a:pt x="93985" y="54159"/>
                  </a:lnTo>
                  <a:lnTo>
                    <a:pt x="94613" y="59247"/>
                  </a:lnTo>
                  <a:lnTo>
                    <a:pt x="97149" y="63697"/>
                  </a:lnTo>
                  <a:lnTo>
                    <a:pt x="121160" y="88324"/>
                  </a:lnTo>
                  <a:lnTo>
                    <a:pt x="130394" y="91934"/>
                  </a:lnTo>
                  <a:lnTo>
                    <a:pt x="135819" y="92897"/>
                  </a:lnTo>
                  <a:lnTo>
                    <a:pt x="165720" y="757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SMARTInkShape-2086">
              <a:extLst>
                <a:ext uri="{FF2B5EF4-FFF2-40B4-BE49-F238E27FC236}">
                  <a16:creationId xmlns:a16="http://schemas.microsoft.com/office/drawing/2014/main" id="{B45DCD33-A854-B6EC-7E21-2DC360308ED5}"/>
                </a:ext>
              </a:extLst>
            </p:cNvPr>
            <p:cNvSpPr/>
            <p:nvPr>
              <p:custDataLst>
                <p:tags r:id="rId175"/>
              </p:custDataLst>
            </p:nvPr>
          </p:nvSpPr>
          <p:spPr>
            <a:xfrm>
              <a:off x="4102544" y="176370"/>
              <a:ext cx="12257" cy="166531"/>
            </a:xfrm>
            <a:custGeom>
              <a:avLst/>
              <a:gdLst/>
              <a:ahLst/>
              <a:cxnLst/>
              <a:rect l="0" t="0" r="0" b="0"/>
              <a:pathLst>
                <a:path w="12257" h="166531">
                  <a:moveTo>
                    <a:pt x="12256" y="14130"/>
                  </a:moveTo>
                  <a:lnTo>
                    <a:pt x="12256" y="14130"/>
                  </a:lnTo>
                  <a:lnTo>
                    <a:pt x="12256" y="0"/>
                  </a:lnTo>
                  <a:lnTo>
                    <a:pt x="12256" y="44518"/>
                  </a:lnTo>
                  <a:lnTo>
                    <a:pt x="12256" y="86220"/>
                  </a:lnTo>
                  <a:lnTo>
                    <a:pt x="0" y="131769"/>
                  </a:lnTo>
                  <a:lnTo>
                    <a:pt x="2731" y="1665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2087">
              <a:extLst>
                <a:ext uri="{FF2B5EF4-FFF2-40B4-BE49-F238E27FC236}">
                  <a16:creationId xmlns:a16="http://schemas.microsoft.com/office/drawing/2014/main" id="{C51E1E92-995C-D336-3F07-781833E9B867}"/>
                </a:ext>
              </a:extLst>
            </p:cNvPr>
            <p:cNvSpPr/>
            <p:nvPr>
              <p:custDataLst>
                <p:tags r:id="rId176"/>
              </p:custDataLst>
            </p:nvPr>
          </p:nvSpPr>
          <p:spPr>
            <a:xfrm>
              <a:off x="4181475" y="229560"/>
              <a:ext cx="108382" cy="139391"/>
            </a:xfrm>
            <a:custGeom>
              <a:avLst/>
              <a:gdLst/>
              <a:ahLst/>
              <a:cxnLst/>
              <a:rect l="0" t="0" r="0" b="0"/>
              <a:pathLst>
                <a:path w="108382" h="139391">
                  <a:moveTo>
                    <a:pt x="0" y="75240"/>
                  </a:moveTo>
                  <a:lnTo>
                    <a:pt x="0" y="75240"/>
                  </a:lnTo>
                  <a:lnTo>
                    <a:pt x="8201" y="75240"/>
                  </a:lnTo>
                  <a:lnTo>
                    <a:pt x="41941" y="57935"/>
                  </a:lnTo>
                  <a:lnTo>
                    <a:pt x="69629" y="39053"/>
                  </a:lnTo>
                  <a:lnTo>
                    <a:pt x="95246" y="24818"/>
                  </a:lnTo>
                  <a:lnTo>
                    <a:pt x="107008" y="9970"/>
                  </a:lnTo>
                  <a:lnTo>
                    <a:pt x="108381" y="6327"/>
                  </a:lnTo>
                  <a:lnTo>
                    <a:pt x="108237" y="3898"/>
                  </a:lnTo>
                  <a:lnTo>
                    <a:pt x="107083" y="2279"/>
                  </a:lnTo>
                  <a:lnTo>
                    <a:pt x="105255" y="1199"/>
                  </a:lnTo>
                  <a:lnTo>
                    <a:pt x="100403" y="0"/>
                  </a:lnTo>
                  <a:lnTo>
                    <a:pt x="81607" y="9437"/>
                  </a:lnTo>
                  <a:lnTo>
                    <a:pt x="73312" y="17067"/>
                  </a:lnTo>
                  <a:lnTo>
                    <a:pt x="57873" y="35644"/>
                  </a:lnTo>
                  <a:lnTo>
                    <a:pt x="46536" y="41767"/>
                  </a:lnTo>
                  <a:lnTo>
                    <a:pt x="40549" y="43400"/>
                  </a:lnTo>
                  <a:lnTo>
                    <a:pt x="28252" y="53680"/>
                  </a:lnTo>
                  <a:lnTo>
                    <a:pt x="15074" y="71674"/>
                  </a:lnTo>
                  <a:lnTo>
                    <a:pt x="5565" y="97349"/>
                  </a:lnTo>
                  <a:lnTo>
                    <a:pt x="5295" y="111877"/>
                  </a:lnTo>
                  <a:lnTo>
                    <a:pt x="8704" y="124332"/>
                  </a:lnTo>
                  <a:lnTo>
                    <a:pt x="13746" y="133395"/>
                  </a:lnTo>
                  <a:lnTo>
                    <a:pt x="17631" y="136235"/>
                  </a:lnTo>
                  <a:lnTo>
                    <a:pt x="27591" y="139390"/>
                  </a:lnTo>
                  <a:lnTo>
                    <a:pt x="33211" y="138115"/>
                  </a:lnTo>
                  <a:lnTo>
                    <a:pt x="76200" y="1228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SMARTInkShape-2088">
              <a:extLst>
                <a:ext uri="{FF2B5EF4-FFF2-40B4-BE49-F238E27FC236}">
                  <a16:creationId xmlns:a16="http://schemas.microsoft.com/office/drawing/2014/main" id="{1B7BE419-076E-A070-A0EA-0770682941AC}"/>
                </a:ext>
              </a:extLst>
            </p:cNvPr>
            <p:cNvSpPr/>
            <p:nvPr>
              <p:custDataLst>
                <p:tags r:id="rId177"/>
              </p:custDataLst>
            </p:nvPr>
          </p:nvSpPr>
          <p:spPr>
            <a:xfrm>
              <a:off x="4286250" y="220560"/>
              <a:ext cx="135494" cy="150473"/>
            </a:xfrm>
            <a:custGeom>
              <a:avLst/>
              <a:gdLst/>
              <a:ahLst/>
              <a:cxnLst/>
              <a:rect l="0" t="0" r="0" b="0"/>
              <a:pathLst>
                <a:path w="135494" h="150473">
                  <a:moveTo>
                    <a:pt x="114300" y="36615"/>
                  </a:moveTo>
                  <a:lnTo>
                    <a:pt x="114300" y="36615"/>
                  </a:lnTo>
                  <a:lnTo>
                    <a:pt x="114300" y="31559"/>
                  </a:lnTo>
                  <a:lnTo>
                    <a:pt x="117122" y="26254"/>
                  </a:lnTo>
                  <a:lnTo>
                    <a:pt x="122962" y="20368"/>
                  </a:lnTo>
                  <a:lnTo>
                    <a:pt x="134976" y="12163"/>
                  </a:lnTo>
                  <a:lnTo>
                    <a:pt x="135493" y="10789"/>
                  </a:lnTo>
                  <a:lnTo>
                    <a:pt x="134778" y="9873"/>
                  </a:lnTo>
                  <a:lnTo>
                    <a:pt x="133773" y="3526"/>
                  </a:lnTo>
                  <a:lnTo>
                    <a:pt x="130457" y="1856"/>
                  </a:lnTo>
                  <a:lnTo>
                    <a:pt x="118306" y="0"/>
                  </a:lnTo>
                  <a:lnTo>
                    <a:pt x="98672" y="4011"/>
                  </a:lnTo>
                  <a:lnTo>
                    <a:pt x="52146" y="29145"/>
                  </a:lnTo>
                  <a:lnTo>
                    <a:pt x="41520" y="38939"/>
                  </a:lnTo>
                  <a:lnTo>
                    <a:pt x="37205" y="44515"/>
                  </a:lnTo>
                  <a:lnTo>
                    <a:pt x="35387" y="49290"/>
                  </a:lnTo>
                  <a:lnTo>
                    <a:pt x="35233" y="53531"/>
                  </a:lnTo>
                  <a:lnTo>
                    <a:pt x="36188" y="57418"/>
                  </a:lnTo>
                  <a:lnTo>
                    <a:pt x="37884" y="60008"/>
                  </a:lnTo>
                  <a:lnTo>
                    <a:pt x="40072" y="61736"/>
                  </a:lnTo>
                  <a:lnTo>
                    <a:pt x="68385" y="79944"/>
                  </a:lnTo>
                  <a:lnTo>
                    <a:pt x="105705" y="115112"/>
                  </a:lnTo>
                  <a:lnTo>
                    <a:pt x="110480" y="123714"/>
                  </a:lnTo>
                  <a:lnTo>
                    <a:pt x="109780" y="133887"/>
                  </a:lnTo>
                  <a:lnTo>
                    <a:pt x="108111" y="139563"/>
                  </a:lnTo>
                  <a:lnTo>
                    <a:pt x="105941" y="143347"/>
                  </a:lnTo>
                  <a:lnTo>
                    <a:pt x="103436" y="145869"/>
                  </a:lnTo>
                  <a:lnTo>
                    <a:pt x="100707" y="147551"/>
                  </a:lnTo>
                  <a:lnTo>
                    <a:pt x="62062" y="150472"/>
                  </a:lnTo>
                  <a:lnTo>
                    <a:pt x="0" y="1413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8" name="SMARTInkShape-Group522">
            <a:extLst>
              <a:ext uri="{FF2B5EF4-FFF2-40B4-BE49-F238E27FC236}">
                <a16:creationId xmlns:a16="http://schemas.microsoft.com/office/drawing/2014/main" id="{8BDB5A1A-9589-7666-6194-0515250E695A}"/>
              </a:ext>
            </a:extLst>
          </p:cNvPr>
          <p:cNvGrpSpPr/>
          <p:nvPr/>
        </p:nvGrpSpPr>
        <p:grpSpPr>
          <a:xfrm>
            <a:off x="6543675" y="161925"/>
            <a:ext cx="444292" cy="222480"/>
            <a:chOff x="6543675" y="161925"/>
            <a:chExt cx="444292" cy="222480"/>
          </a:xfrm>
        </p:grpSpPr>
        <p:sp>
          <p:nvSpPr>
            <p:cNvPr id="32" name="SMARTInkShape-2089">
              <a:extLst>
                <a:ext uri="{FF2B5EF4-FFF2-40B4-BE49-F238E27FC236}">
                  <a16:creationId xmlns:a16="http://schemas.microsoft.com/office/drawing/2014/main" id="{3A1C4A32-0291-5902-DFE9-A2F38CFC1FF8}"/>
                </a:ext>
              </a:extLst>
            </p:cNvPr>
            <p:cNvSpPr/>
            <p:nvPr>
              <p:custDataLst>
                <p:tags r:id="rId167"/>
              </p:custDataLst>
            </p:nvPr>
          </p:nvSpPr>
          <p:spPr>
            <a:xfrm>
              <a:off x="6566654" y="161925"/>
              <a:ext cx="24647" cy="180976"/>
            </a:xfrm>
            <a:custGeom>
              <a:avLst/>
              <a:gdLst/>
              <a:ahLst/>
              <a:cxnLst/>
              <a:rect l="0" t="0" r="0" b="0"/>
              <a:pathLst>
                <a:path w="24647" h="180976">
                  <a:moveTo>
                    <a:pt x="24646" y="0"/>
                  </a:moveTo>
                  <a:lnTo>
                    <a:pt x="24646" y="0"/>
                  </a:lnTo>
                  <a:lnTo>
                    <a:pt x="12390" y="0"/>
                  </a:lnTo>
                  <a:lnTo>
                    <a:pt x="15117" y="0"/>
                  </a:lnTo>
                  <a:lnTo>
                    <a:pt x="15120" y="5056"/>
                  </a:lnTo>
                  <a:lnTo>
                    <a:pt x="3087" y="21734"/>
                  </a:lnTo>
                  <a:lnTo>
                    <a:pt x="2865" y="24015"/>
                  </a:lnTo>
                  <a:lnTo>
                    <a:pt x="3776" y="25535"/>
                  </a:lnTo>
                  <a:lnTo>
                    <a:pt x="0" y="42844"/>
                  </a:lnTo>
                  <a:lnTo>
                    <a:pt x="806" y="49729"/>
                  </a:lnTo>
                  <a:lnTo>
                    <a:pt x="12818" y="77353"/>
                  </a:lnTo>
                  <a:lnTo>
                    <a:pt x="14439" y="98414"/>
                  </a:lnTo>
                  <a:lnTo>
                    <a:pt x="4670" y="143292"/>
                  </a:lnTo>
                  <a:lnTo>
                    <a:pt x="951" y="159994"/>
                  </a:lnTo>
                  <a:lnTo>
                    <a:pt x="2826" y="170944"/>
                  </a:lnTo>
                  <a:lnTo>
                    <a:pt x="4808" y="174288"/>
                  </a:lnTo>
                  <a:lnTo>
                    <a:pt x="15121" y="1809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SMARTInkShape-2090">
              <a:extLst>
                <a:ext uri="{FF2B5EF4-FFF2-40B4-BE49-F238E27FC236}">
                  <a16:creationId xmlns:a16="http://schemas.microsoft.com/office/drawing/2014/main" id="{11CF6090-2AE1-96D1-B2AF-195BC8687159}"/>
                </a:ext>
              </a:extLst>
            </p:cNvPr>
            <p:cNvSpPr/>
            <p:nvPr>
              <p:custDataLst>
                <p:tags r:id="rId168"/>
              </p:custDataLst>
            </p:nvPr>
          </p:nvSpPr>
          <p:spPr>
            <a:xfrm>
              <a:off x="6648984" y="172774"/>
              <a:ext cx="25786" cy="170127"/>
            </a:xfrm>
            <a:custGeom>
              <a:avLst/>
              <a:gdLst/>
              <a:ahLst/>
              <a:cxnLst/>
              <a:rect l="0" t="0" r="0" b="0"/>
              <a:pathLst>
                <a:path w="25786" h="170127">
                  <a:moveTo>
                    <a:pt x="18516" y="8201"/>
                  </a:moveTo>
                  <a:lnTo>
                    <a:pt x="18516" y="8201"/>
                  </a:lnTo>
                  <a:lnTo>
                    <a:pt x="13460" y="8201"/>
                  </a:lnTo>
                  <a:lnTo>
                    <a:pt x="14088" y="7143"/>
                  </a:lnTo>
                  <a:lnTo>
                    <a:pt x="25785" y="0"/>
                  </a:lnTo>
                  <a:lnTo>
                    <a:pt x="25479" y="617"/>
                  </a:lnTo>
                  <a:lnTo>
                    <a:pt x="22317" y="4125"/>
                  </a:lnTo>
                  <a:lnTo>
                    <a:pt x="22108" y="7600"/>
                  </a:lnTo>
                  <a:lnTo>
                    <a:pt x="24699" y="17106"/>
                  </a:lnTo>
                  <a:lnTo>
                    <a:pt x="21579" y="22604"/>
                  </a:lnTo>
                  <a:lnTo>
                    <a:pt x="2256" y="39397"/>
                  </a:lnTo>
                  <a:lnTo>
                    <a:pt x="267" y="43815"/>
                  </a:lnTo>
                  <a:lnTo>
                    <a:pt x="0" y="47819"/>
                  </a:lnTo>
                  <a:lnTo>
                    <a:pt x="15915" y="94895"/>
                  </a:lnTo>
                  <a:lnTo>
                    <a:pt x="11716" y="113407"/>
                  </a:lnTo>
                  <a:lnTo>
                    <a:pt x="5969" y="129042"/>
                  </a:lnTo>
                  <a:lnTo>
                    <a:pt x="5918" y="133212"/>
                  </a:lnTo>
                  <a:lnTo>
                    <a:pt x="7624" y="141020"/>
                  </a:lnTo>
                  <a:lnTo>
                    <a:pt x="9645" y="160091"/>
                  </a:lnTo>
                  <a:lnTo>
                    <a:pt x="8991" y="1701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SMARTInkShape-2091">
              <a:extLst>
                <a:ext uri="{FF2B5EF4-FFF2-40B4-BE49-F238E27FC236}">
                  <a16:creationId xmlns:a16="http://schemas.microsoft.com/office/drawing/2014/main" id="{71924382-BF2A-917A-93CA-CE23F4449E53}"/>
                </a:ext>
              </a:extLst>
            </p:cNvPr>
            <p:cNvSpPr/>
            <p:nvPr>
              <p:custDataLst>
                <p:tags r:id="rId169"/>
              </p:custDataLst>
            </p:nvPr>
          </p:nvSpPr>
          <p:spPr>
            <a:xfrm>
              <a:off x="6543675" y="257175"/>
              <a:ext cx="152401" cy="28576"/>
            </a:xfrm>
            <a:custGeom>
              <a:avLst/>
              <a:gdLst/>
              <a:ahLst/>
              <a:cxnLst/>
              <a:rect l="0" t="0" r="0" b="0"/>
              <a:pathLst>
                <a:path w="152401" h="28576">
                  <a:moveTo>
                    <a:pt x="0" y="28575"/>
                  </a:moveTo>
                  <a:lnTo>
                    <a:pt x="0" y="28575"/>
                  </a:lnTo>
                  <a:lnTo>
                    <a:pt x="5487" y="28575"/>
                  </a:lnTo>
                  <a:lnTo>
                    <a:pt x="3145" y="28575"/>
                  </a:lnTo>
                  <a:lnTo>
                    <a:pt x="39037" y="21036"/>
                  </a:lnTo>
                  <a:lnTo>
                    <a:pt x="64130" y="16816"/>
                  </a:lnTo>
                  <a:lnTo>
                    <a:pt x="109269" y="2626"/>
                  </a:lnTo>
                  <a:lnTo>
                    <a:pt x="1524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SMARTInkShape-2092">
              <a:extLst>
                <a:ext uri="{FF2B5EF4-FFF2-40B4-BE49-F238E27FC236}">
                  <a16:creationId xmlns:a16="http://schemas.microsoft.com/office/drawing/2014/main" id="{6D34B4F4-96FF-CFB2-A707-A65B311AA6BE}"/>
                </a:ext>
              </a:extLst>
            </p:cNvPr>
            <p:cNvSpPr/>
            <p:nvPr>
              <p:custDataLst>
                <p:tags r:id="rId170"/>
              </p:custDataLst>
            </p:nvPr>
          </p:nvSpPr>
          <p:spPr>
            <a:xfrm>
              <a:off x="6732356" y="276225"/>
              <a:ext cx="101433" cy="108180"/>
            </a:xfrm>
            <a:custGeom>
              <a:avLst/>
              <a:gdLst/>
              <a:ahLst/>
              <a:cxnLst/>
              <a:rect l="0" t="0" r="0" b="0"/>
              <a:pathLst>
                <a:path w="101433" h="108180">
                  <a:moveTo>
                    <a:pt x="49444" y="9525"/>
                  </a:moveTo>
                  <a:lnTo>
                    <a:pt x="49444" y="9525"/>
                  </a:lnTo>
                  <a:lnTo>
                    <a:pt x="49444" y="15013"/>
                  </a:lnTo>
                  <a:lnTo>
                    <a:pt x="49444" y="12670"/>
                  </a:lnTo>
                  <a:lnTo>
                    <a:pt x="48386" y="11621"/>
                  </a:lnTo>
                  <a:lnTo>
                    <a:pt x="44388" y="10457"/>
                  </a:lnTo>
                  <a:lnTo>
                    <a:pt x="45016" y="9088"/>
                  </a:lnTo>
                  <a:lnTo>
                    <a:pt x="51356" y="4745"/>
                  </a:lnTo>
                  <a:lnTo>
                    <a:pt x="52835" y="4221"/>
                  </a:lnTo>
                  <a:lnTo>
                    <a:pt x="52764" y="4931"/>
                  </a:lnTo>
                  <a:lnTo>
                    <a:pt x="51657" y="6462"/>
                  </a:lnTo>
                  <a:lnTo>
                    <a:pt x="44783" y="8164"/>
                  </a:lnTo>
                  <a:lnTo>
                    <a:pt x="34672" y="9978"/>
                  </a:lnTo>
                  <a:lnTo>
                    <a:pt x="23124" y="14313"/>
                  </a:lnTo>
                  <a:lnTo>
                    <a:pt x="19197" y="18008"/>
                  </a:lnTo>
                  <a:lnTo>
                    <a:pt x="0" y="51266"/>
                  </a:lnTo>
                  <a:lnTo>
                    <a:pt x="304" y="63707"/>
                  </a:lnTo>
                  <a:lnTo>
                    <a:pt x="6790" y="76292"/>
                  </a:lnTo>
                  <a:lnTo>
                    <a:pt x="11483" y="82611"/>
                  </a:lnTo>
                  <a:lnTo>
                    <a:pt x="27986" y="89633"/>
                  </a:lnTo>
                  <a:lnTo>
                    <a:pt x="44140" y="93812"/>
                  </a:lnTo>
                  <a:lnTo>
                    <a:pt x="46967" y="96408"/>
                  </a:lnTo>
                  <a:lnTo>
                    <a:pt x="48955" y="108179"/>
                  </a:lnTo>
                  <a:lnTo>
                    <a:pt x="52293" y="108102"/>
                  </a:lnTo>
                  <a:lnTo>
                    <a:pt x="89173" y="87248"/>
                  </a:lnTo>
                  <a:lnTo>
                    <a:pt x="94980" y="79332"/>
                  </a:lnTo>
                  <a:lnTo>
                    <a:pt x="101432" y="59247"/>
                  </a:lnTo>
                  <a:lnTo>
                    <a:pt x="101036" y="50082"/>
                  </a:lnTo>
                  <a:lnTo>
                    <a:pt x="83520" y="8961"/>
                  </a:lnTo>
                  <a:lnTo>
                    <a:pt x="83803" y="5974"/>
                  </a:lnTo>
                  <a:lnTo>
                    <a:pt x="85050" y="3983"/>
                  </a:lnTo>
                  <a:lnTo>
                    <a:pt x="83764" y="2655"/>
                  </a:lnTo>
                  <a:lnTo>
                    <a:pt x="6849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SMARTInkShape-2093">
              <a:extLst>
                <a:ext uri="{FF2B5EF4-FFF2-40B4-BE49-F238E27FC236}">
                  <a16:creationId xmlns:a16="http://schemas.microsoft.com/office/drawing/2014/main" id="{B9C8D8B0-5C55-FEBD-24AF-883E0C137DA2}"/>
                </a:ext>
              </a:extLst>
            </p:cNvPr>
            <p:cNvSpPr/>
            <p:nvPr>
              <p:custDataLst>
                <p:tags r:id="rId171"/>
              </p:custDataLst>
            </p:nvPr>
          </p:nvSpPr>
          <p:spPr>
            <a:xfrm>
              <a:off x="6919619" y="247650"/>
              <a:ext cx="14582" cy="19051"/>
            </a:xfrm>
            <a:custGeom>
              <a:avLst/>
              <a:gdLst/>
              <a:ahLst/>
              <a:cxnLst/>
              <a:rect l="0" t="0" r="0" b="0"/>
              <a:pathLst>
                <a:path w="14582" h="19051">
                  <a:moveTo>
                    <a:pt x="5056" y="19050"/>
                  </a:moveTo>
                  <a:lnTo>
                    <a:pt x="5056" y="19050"/>
                  </a:lnTo>
                  <a:lnTo>
                    <a:pt x="0" y="13994"/>
                  </a:lnTo>
                  <a:lnTo>
                    <a:pt x="1685" y="11446"/>
                  </a:lnTo>
                  <a:lnTo>
                    <a:pt x="1458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SMARTInkShape-2094">
              <a:extLst>
                <a:ext uri="{FF2B5EF4-FFF2-40B4-BE49-F238E27FC236}">
                  <a16:creationId xmlns:a16="http://schemas.microsoft.com/office/drawing/2014/main" id="{59F98AB3-71A3-D231-E09B-746D6D257C4F}"/>
                </a:ext>
              </a:extLst>
            </p:cNvPr>
            <p:cNvSpPr/>
            <p:nvPr>
              <p:custDataLst>
                <p:tags r:id="rId172"/>
              </p:custDataLst>
            </p:nvPr>
          </p:nvSpPr>
          <p:spPr>
            <a:xfrm>
              <a:off x="6962775" y="337412"/>
              <a:ext cx="25192" cy="8826"/>
            </a:xfrm>
            <a:custGeom>
              <a:avLst/>
              <a:gdLst/>
              <a:ahLst/>
              <a:cxnLst/>
              <a:rect l="0" t="0" r="0" b="0"/>
              <a:pathLst>
                <a:path w="25192" h="8826">
                  <a:moveTo>
                    <a:pt x="19050" y="5488"/>
                  </a:moveTo>
                  <a:lnTo>
                    <a:pt x="19050" y="5488"/>
                  </a:lnTo>
                  <a:lnTo>
                    <a:pt x="19050" y="432"/>
                  </a:lnTo>
                  <a:lnTo>
                    <a:pt x="17992" y="0"/>
                  </a:lnTo>
                  <a:lnTo>
                    <a:pt x="10850" y="4556"/>
                  </a:lnTo>
                  <a:lnTo>
                    <a:pt x="25088" y="155"/>
                  </a:lnTo>
                  <a:lnTo>
                    <a:pt x="25191" y="875"/>
                  </a:lnTo>
                  <a:lnTo>
                    <a:pt x="14019" y="7318"/>
                  </a:lnTo>
                  <a:lnTo>
                    <a:pt x="9346" y="8825"/>
                  </a:lnTo>
                  <a:lnTo>
                    <a:pt x="0" y="54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SMARTInkShape-Group523">
            <a:extLst>
              <a:ext uri="{FF2B5EF4-FFF2-40B4-BE49-F238E27FC236}">
                <a16:creationId xmlns:a16="http://schemas.microsoft.com/office/drawing/2014/main" id="{C1EE0CEC-E603-65D5-5EC3-515379ADB054}"/>
              </a:ext>
            </a:extLst>
          </p:cNvPr>
          <p:cNvGrpSpPr/>
          <p:nvPr/>
        </p:nvGrpSpPr>
        <p:grpSpPr>
          <a:xfrm>
            <a:off x="7219950" y="218047"/>
            <a:ext cx="409576" cy="271921"/>
            <a:chOff x="7219950" y="218047"/>
            <a:chExt cx="409576" cy="271921"/>
          </a:xfrm>
        </p:grpSpPr>
        <p:sp>
          <p:nvSpPr>
            <p:cNvPr id="39" name="SMARTInkShape-2095">
              <a:extLst>
                <a:ext uri="{FF2B5EF4-FFF2-40B4-BE49-F238E27FC236}">
                  <a16:creationId xmlns:a16="http://schemas.microsoft.com/office/drawing/2014/main" id="{7361E619-2FCD-0A33-36DC-DF1D535F8CD0}"/>
                </a:ext>
              </a:extLst>
            </p:cNvPr>
            <p:cNvSpPr/>
            <p:nvPr>
              <p:custDataLst>
                <p:tags r:id="rId165"/>
              </p:custDataLst>
            </p:nvPr>
          </p:nvSpPr>
          <p:spPr>
            <a:xfrm>
              <a:off x="7219950" y="218047"/>
              <a:ext cx="257176" cy="197017"/>
            </a:xfrm>
            <a:custGeom>
              <a:avLst/>
              <a:gdLst/>
              <a:ahLst/>
              <a:cxnLst/>
              <a:rect l="0" t="0" r="0" b="0"/>
              <a:pathLst>
                <a:path w="257176" h="197017">
                  <a:moveTo>
                    <a:pt x="0" y="191528"/>
                  </a:moveTo>
                  <a:lnTo>
                    <a:pt x="0" y="191528"/>
                  </a:lnTo>
                  <a:lnTo>
                    <a:pt x="10113" y="191528"/>
                  </a:lnTo>
                  <a:lnTo>
                    <a:pt x="10975" y="192586"/>
                  </a:lnTo>
                  <a:lnTo>
                    <a:pt x="9433" y="194350"/>
                  </a:lnTo>
                  <a:lnTo>
                    <a:pt x="5252" y="197016"/>
                  </a:lnTo>
                  <a:lnTo>
                    <a:pt x="5617" y="196245"/>
                  </a:lnTo>
                  <a:lnTo>
                    <a:pt x="6920" y="194673"/>
                  </a:lnTo>
                  <a:lnTo>
                    <a:pt x="14353" y="157088"/>
                  </a:lnTo>
                  <a:lnTo>
                    <a:pt x="33510" y="124917"/>
                  </a:lnTo>
                  <a:lnTo>
                    <a:pt x="35040" y="118546"/>
                  </a:lnTo>
                  <a:lnTo>
                    <a:pt x="69167" y="80019"/>
                  </a:lnTo>
                  <a:lnTo>
                    <a:pt x="72570" y="71681"/>
                  </a:lnTo>
                  <a:lnTo>
                    <a:pt x="78704" y="29952"/>
                  </a:lnTo>
                  <a:lnTo>
                    <a:pt x="81045" y="23486"/>
                  </a:lnTo>
                  <a:lnTo>
                    <a:pt x="99508" y="4272"/>
                  </a:lnTo>
                  <a:lnTo>
                    <a:pt x="100206" y="1074"/>
                  </a:lnTo>
                  <a:lnTo>
                    <a:pt x="96437" y="0"/>
                  </a:lnTo>
                  <a:lnTo>
                    <a:pt x="85018" y="724"/>
                  </a:lnTo>
                  <a:lnTo>
                    <a:pt x="85254" y="825"/>
                  </a:lnTo>
                  <a:lnTo>
                    <a:pt x="91119" y="988"/>
                  </a:lnTo>
                  <a:lnTo>
                    <a:pt x="88828" y="1010"/>
                  </a:lnTo>
                  <a:lnTo>
                    <a:pt x="81588" y="6079"/>
                  </a:lnTo>
                  <a:lnTo>
                    <a:pt x="78594" y="11387"/>
                  </a:lnTo>
                  <a:lnTo>
                    <a:pt x="77796" y="14284"/>
                  </a:lnTo>
                  <a:lnTo>
                    <a:pt x="80439" y="17274"/>
                  </a:lnTo>
                  <a:lnTo>
                    <a:pt x="91842" y="23418"/>
                  </a:lnTo>
                  <a:lnTo>
                    <a:pt x="94036" y="27596"/>
                  </a:lnTo>
                  <a:lnTo>
                    <a:pt x="93383" y="32498"/>
                  </a:lnTo>
                  <a:lnTo>
                    <a:pt x="89128" y="44648"/>
                  </a:lnTo>
                  <a:lnTo>
                    <a:pt x="86174" y="77367"/>
                  </a:lnTo>
                  <a:lnTo>
                    <a:pt x="80280" y="88226"/>
                  </a:lnTo>
                  <a:lnTo>
                    <a:pt x="72722" y="99049"/>
                  </a:lnTo>
                  <a:lnTo>
                    <a:pt x="69362" y="107387"/>
                  </a:lnTo>
                  <a:lnTo>
                    <a:pt x="71641" y="112151"/>
                  </a:lnTo>
                  <a:lnTo>
                    <a:pt x="103174" y="146809"/>
                  </a:lnTo>
                  <a:lnTo>
                    <a:pt x="113236" y="150486"/>
                  </a:lnTo>
                  <a:lnTo>
                    <a:pt x="140913" y="147500"/>
                  </a:lnTo>
                  <a:lnTo>
                    <a:pt x="146858" y="145243"/>
                  </a:lnTo>
                  <a:lnTo>
                    <a:pt x="149764" y="142679"/>
                  </a:lnTo>
                  <a:lnTo>
                    <a:pt x="151228" y="134893"/>
                  </a:lnTo>
                  <a:lnTo>
                    <a:pt x="151879" y="120848"/>
                  </a:lnTo>
                  <a:lnTo>
                    <a:pt x="157813" y="106845"/>
                  </a:lnTo>
                  <a:lnTo>
                    <a:pt x="162358" y="100148"/>
                  </a:lnTo>
                  <a:lnTo>
                    <a:pt x="164330" y="93566"/>
                  </a:lnTo>
                  <a:lnTo>
                    <a:pt x="165225" y="74190"/>
                  </a:lnTo>
                  <a:lnTo>
                    <a:pt x="174310" y="55044"/>
                  </a:lnTo>
                  <a:lnTo>
                    <a:pt x="174884" y="35965"/>
                  </a:lnTo>
                  <a:lnTo>
                    <a:pt x="182148" y="23258"/>
                  </a:lnTo>
                  <a:lnTo>
                    <a:pt x="198138" y="9261"/>
                  </a:lnTo>
                  <a:lnTo>
                    <a:pt x="198768" y="7575"/>
                  </a:lnTo>
                  <a:lnTo>
                    <a:pt x="190999" y="8524"/>
                  </a:lnTo>
                  <a:lnTo>
                    <a:pt x="190833" y="8142"/>
                  </a:lnTo>
                  <a:lnTo>
                    <a:pt x="199114" y="4895"/>
                  </a:lnTo>
                  <a:lnTo>
                    <a:pt x="201536" y="4665"/>
                  </a:lnTo>
                  <a:lnTo>
                    <a:pt x="202090" y="5569"/>
                  </a:lnTo>
                  <a:lnTo>
                    <a:pt x="201402" y="7230"/>
                  </a:lnTo>
                  <a:lnTo>
                    <a:pt x="177589" y="28016"/>
                  </a:lnTo>
                  <a:lnTo>
                    <a:pt x="175543" y="31720"/>
                  </a:lnTo>
                  <a:lnTo>
                    <a:pt x="169167" y="76775"/>
                  </a:lnTo>
                  <a:lnTo>
                    <a:pt x="163355" y="100069"/>
                  </a:lnTo>
                  <a:lnTo>
                    <a:pt x="166054" y="103039"/>
                  </a:lnTo>
                  <a:lnTo>
                    <a:pt x="182904" y="114391"/>
                  </a:lnTo>
                  <a:lnTo>
                    <a:pt x="191710" y="128670"/>
                  </a:lnTo>
                  <a:lnTo>
                    <a:pt x="204351" y="164024"/>
                  </a:lnTo>
                  <a:lnTo>
                    <a:pt x="210062" y="168721"/>
                  </a:lnTo>
                  <a:lnTo>
                    <a:pt x="213066" y="169973"/>
                  </a:lnTo>
                  <a:lnTo>
                    <a:pt x="224871" y="165720"/>
                  </a:lnTo>
                  <a:lnTo>
                    <a:pt x="243722" y="157070"/>
                  </a:lnTo>
                  <a:lnTo>
                    <a:pt x="257175" y="1534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SMARTInkShape-2096">
              <a:extLst>
                <a:ext uri="{FF2B5EF4-FFF2-40B4-BE49-F238E27FC236}">
                  <a16:creationId xmlns:a16="http://schemas.microsoft.com/office/drawing/2014/main" id="{B771C947-6A8C-129A-0645-B2B1FAE244F1}"/>
                </a:ext>
              </a:extLst>
            </p:cNvPr>
            <p:cNvSpPr/>
            <p:nvPr>
              <p:custDataLst>
                <p:tags r:id="rId166"/>
              </p:custDataLst>
            </p:nvPr>
          </p:nvSpPr>
          <p:spPr>
            <a:xfrm>
              <a:off x="7521901" y="295275"/>
              <a:ext cx="107625" cy="194693"/>
            </a:xfrm>
            <a:custGeom>
              <a:avLst/>
              <a:gdLst/>
              <a:ahLst/>
              <a:cxnLst/>
              <a:rect l="0" t="0" r="0" b="0"/>
              <a:pathLst>
                <a:path w="107625" h="194693">
                  <a:moveTo>
                    <a:pt x="79049" y="123825"/>
                  </a:moveTo>
                  <a:lnTo>
                    <a:pt x="79049" y="123825"/>
                  </a:lnTo>
                  <a:lnTo>
                    <a:pt x="84105" y="123825"/>
                  </a:lnTo>
                  <a:lnTo>
                    <a:pt x="84537" y="122767"/>
                  </a:lnTo>
                  <a:lnTo>
                    <a:pt x="79325" y="114692"/>
                  </a:lnTo>
                  <a:lnTo>
                    <a:pt x="79074" y="106133"/>
                  </a:lnTo>
                  <a:lnTo>
                    <a:pt x="78007" y="105681"/>
                  </a:lnTo>
                  <a:lnTo>
                    <a:pt x="74000" y="105177"/>
                  </a:lnTo>
                  <a:lnTo>
                    <a:pt x="68691" y="102132"/>
                  </a:lnTo>
                  <a:lnTo>
                    <a:pt x="65793" y="99838"/>
                  </a:lnTo>
                  <a:lnTo>
                    <a:pt x="54108" y="100111"/>
                  </a:lnTo>
                  <a:lnTo>
                    <a:pt x="39389" y="104819"/>
                  </a:lnTo>
                  <a:lnTo>
                    <a:pt x="21160" y="116621"/>
                  </a:lnTo>
                  <a:lnTo>
                    <a:pt x="21407" y="115848"/>
                  </a:lnTo>
                  <a:lnTo>
                    <a:pt x="11640" y="124871"/>
                  </a:lnTo>
                  <a:lnTo>
                    <a:pt x="9769" y="127698"/>
                  </a:lnTo>
                  <a:lnTo>
                    <a:pt x="9578" y="129582"/>
                  </a:lnTo>
                  <a:lnTo>
                    <a:pt x="16878" y="137662"/>
                  </a:lnTo>
                  <a:lnTo>
                    <a:pt x="16435" y="141516"/>
                  </a:lnTo>
                  <a:lnTo>
                    <a:pt x="3338" y="160089"/>
                  </a:lnTo>
                  <a:lnTo>
                    <a:pt x="0" y="163876"/>
                  </a:lnTo>
                  <a:lnTo>
                    <a:pt x="2007" y="166401"/>
                  </a:lnTo>
                  <a:lnTo>
                    <a:pt x="15528" y="169206"/>
                  </a:lnTo>
                  <a:lnTo>
                    <a:pt x="18709" y="172071"/>
                  </a:lnTo>
                  <a:lnTo>
                    <a:pt x="18715" y="176097"/>
                  </a:lnTo>
                  <a:lnTo>
                    <a:pt x="16601" y="180898"/>
                  </a:lnTo>
                  <a:lnTo>
                    <a:pt x="16251" y="183040"/>
                  </a:lnTo>
                  <a:lnTo>
                    <a:pt x="17075" y="183410"/>
                  </a:lnTo>
                  <a:lnTo>
                    <a:pt x="18684" y="182598"/>
                  </a:lnTo>
                  <a:lnTo>
                    <a:pt x="31059" y="186513"/>
                  </a:lnTo>
                  <a:lnTo>
                    <a:pt x="43075" y="194375"/>
                  </a:lnTo>
                  <a:lnTo>
                    <a:pt x="55652" y="194692"/>
                  </a:lnTo>
                  <a:lnTo>
                    <a:pt x="68650" y="191305"/>
                  </a:lnTo>
                  <a:lnTo>
                    <a:pt x="72116" y="188920"/>
                  </a:lnTo>
                  <a:lnTo>
                    <a:pt x="74427" y="186271"/>
                  </a:lnTo>
                  <a:lnTo>
                    <a:pt x="91900" y="141668"/>
                  </a:lnTo>
                  <a:lnTo>
                    <a:pt x="100105" y="96986"/>
                  </a:lnTo>
                  <a:lnTo>
                    <a:pt x="103223" y="72738"/>
                  </a:lnTo>
                  <a:lnTo>
                    <a:pt x="102247" y="39925"/>
                  </a:lnTo>
                  <a:lnTo>
                    <a:pt x="104039" y="32967"/>
                  </a:lnTo>
                  <a:lnTo>
                    <a:pt x="103208" y="22413"/>
                  </a:lnTo>
                  <a:lnTo>
                    <a:pt x="101504" y="18117"/>
                  </a:lnTo>
                  <a:lnTo>
                    <a:pt x="101428" y="14195"/>
                  </a:lnTo>
                  <a:lnTo>
                    <a:pt x="10762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5" name="SMARTInkShape-Group524">
            <a:extLst>
              <a:ext uri="{FF2B5EF4-FFF2-40B4-BE49-F238E27FC236}">
                <a16:creationId xmlns:a16="http://schemas.microsoft.com/office/drawing/2014/main" id="{0A9EAAF6-EBB0-F754-3693-935DBFCF33D3}"/>
              </a:ext>
            </a:extLst>
          </p:cNvPr>
          <p:cNvGrpSpPr/>
          <p:nvPr/>
        </p:nvGrpSpPr>
        <p:grpSpPr>
          <a:xfrm>
            <a:off x="7908307" y="228600"/>
            <a:ext cx="439398" cy="166385"/>
            <a:chOff x="7908307" y="228600"/>
            <a:chExt cx="439398" cy="166385"/>
          </a:xfrm>
        </p:grpSpPr>
        <p:sp>
          <p:nvSpPr>
            <p:cNvPr id="42" name="SMARTInkShape-2097">
              <a:extLst>
                <a:ext uri="{FF2B5EF4-FFF2-40B4-BE49-F238E27FC236}">
                  <a16:creationId xmlns:a16="http://schemas.microsoft.com/office/drawing/2014/main" id="{0380A493-C099-DE61-41D3-53FDF936CB69}"/>
                </a:ext>
              </a:extLst>
            </p:cNvPr>
            <p:cNvSpPr/>
            <p:nvPr>
              <p:custDataLst>
                <p:tags r:id="rId162"/>
              </p:custDataLst>
            </p:nvPr>
          </p:nvSpPr>
          <p:spPr>
            <a:xfrm>
              <a:off x="7924800" y="295275"/>
              <a:ext cx="95251" cy="19051"/>
            </a:xfrm>
            <a:custGeom>
              <a:avLst/>
              <a:gdLst/>
              <a:ahLst/>
              <a:cxnLst/>
              <a:rect l="0" t="0" r="0" b="0"/>
              <a:pathLst>
                <a:path w="95251" h="19051">
                  <a:moveTo>
                    <a:pt x="0" y="19050"/>
                  </a:moveTo>
                  <a:lnTo>
                    <a:pt x="0" y="19050"/>
                  </a:lnTo>
                  <a:lnTo>
                    <a:pt x="36579" y="19050"/>
                  </a:lnTo>
                  <a:lnTo>
                    <a:pt x="40261" y="17992"/>
                  </a:lnTo>
                  <a:lnTo>
                    <a:pt x="42716" y="16228"/>
                  </a:lnTo>
                  <a:lnTo>
                    <a:pt x="44352" y="13994"/>
                  </a:lnTo>
                  <a:lnTo>
                    <a:pt x="67674" y="3862"/>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SMARTInkShape-2098">
              <a:extLst>
                <a:ext uri="{FF2B5EF4-FFF2-40B4-BE49-F238E27FC236}">
                  <a16:creationId xmlns:a16="http://schemas.microsoft.com/office/drawing/2014/main" id="{ED5EA90D-18DB-5ECE-A9FA-CE5018543457}"/>
                </a:ext>
              </a:extLst>
            </p:cNvPr>
            <p:cNvSpPr/>
            <p:nvPr>
              <p:custDataLst>
                <p:tags r:id="rId163"/>
              </p:custDataLst>
            </p:nvPr>
          </p:nvSpPr>
          <p:spPr>
            <a:xfrm>
              <a:off x="7908307" y="352425"/>
              <a:ext cx="168894" cy="31967"/>
            </a:xfrm>
            <a:custGeom>
              <a:avLst/>
              <a:gdLst/>
              <a:ahLst/>
              <a:cxnLst/>
              <a:rect l="0" t="0" r="0" b="0"/>
              <a:pathLst>
                <a:path w="168894" h="31967">
                  <a:moveTo>
                    <a:pt x="6968" y="28575"/>
                  </a:moveTo>
                  <a:lnTo>
                    <a:pt x="6968" y="28575"/>
                  </a:lnTo>
                  <a:lnTo>
                    <a:pt x="12024" y="23519"/>
                  </a:lnTo>
                  <a:lnTo>
                    <a:pt x="0" y="30487"/>
                  </a:lnTo>
                  <a:lnTo>
                    <a:pt x="206" y="31966"/>
                  </a:lnTo>
                  <a:lnTo>
                    <a:pt x="11724" y="30788"/>
                  </a:lnTo>
                  <a:lnTo>
                    <a:pt x="22487" y="26736"/>
                  </a:lnTo>
                  <a:lnTo>
                    <a:pt x="26840" y="24174"/>
                  </a:lnTo>
                  <a:lnTo>
                    <a:pt x="31857" y="23524"/>
                  </a:lnTo>
                  <a:lnTo>
                    <a:pt x="43077" y="25625"/>
                  </a:lnTo>
                  <a:lnTo>
                    <a:pt x="49033" y="24492"/>
                  </a:lnTo>
                  <a:lnTo>
                    <a:pt x="73799" y="13109"/>
                  </a:lnTo>
                  <a:lnTo>
                    <a:pt x="117447" y="3451"/>
                  </a:lnTo>
                  <a:lnTo>
                    <a:pt x="168893"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SMARTInkShape-2099">
              <a:extLst>
                <a:ext uri="{FF2B5EF4-FFF2-40B4-BE49-F238E27FC236}">
                  <a16:creationId xmlns:a16="http://schemas.microsoft.com/office/drawing/2014/main" id="{E78DF464-3CCF-AC94-065E-5007E9D2C033}"/>
                </a:ext>
              </a:extLst>
            </p:cNvPr>
            <p:cNvSpPr/>
            <p:nvPr>
              <p:custDataLst>
                <p:tags r:id="rId164"/>
              </p:custDataLst>
            </p:nvPr>
          </p:nvSpPr>
          <p:spPr>
            <a:xfrm>
              <a:off x="8221155" y="228600"/>
              <a:ext cx="126550" cy="166385"/>
            </a:xfrm>
            <a:custGeom>
              <a:avLst/>
              <a:gdLst/>
              <a:ahLst/>
              <a:cxnLst/>
              <a:rect l="0" t="0" r="0" b="0"/>
              <a:pathLst>
                <a:path w="126550" h="166385">
                  <a:moveTo>
                    <a:pt x="103695" y="47625"/>
                  </a:moveTo>
                  <a:lnTo>
                    <a:pt x="103695" y="47625"/>
                  </a:lnTo>
                  <a:lnTo>
                    <a:pt x="98639" y="37512"/>
                  </a:lnTo>
                  <a:lnTo>
                    <a:pt x="96090" y="34533"/>
                  </a:lnTo>
                  <a:lnTo>
                    <a:pt x="90438" y="31223"/>
                  </a:lnTo>
                  <a:lnTo>
                    <a:pt x="89566" y="29282"/>
                  </a:lnTo>
                  <a:lnTo>
                    <a:pt x="90042" y="26930"/>
                  </a:lnTo>
                  <a:lnTo>
                    <a:pt x="91417" y="24303"/>
                  </a:lnTo>
                  <a:lnTo>
                    <a:pt x="89160" y="22552"/>
                  </a:lnTo>
                  <a:lnTo>
                    <a:pt x="78185" y="20606"/>
                  </a:lnTo>
                  <a:lnTo>
                    <a:pt x="59213" y="24568"/>
                  </a:lnTo>
                  <a:lnTo>
                    <a:pt x="49352" y="32438"/>
                  </a:lnTo>
                  <a:lnTo>
                    <a:pt x="11226" y="78308"/>
                  </a:lnTo>
                  <a:lnTo>
                    <a:pt x="4389" y="93365"/>
                  </a:lnTo>
                  <a:lnTo>
                    <a:pt x="0" y="115221"/>
                  </a:lnTo>
                  <a:lnTo>
                    <a:pt x="4296" y="131389"/>
                  </a:lnTo>
                  <a:lnTo>
                    <a:pt x="12273" y="144528"/>
                  </a:lnTo>
                  <a:lnTo>
                    <a:pt x="26395" y="155124"/>
                  </a:lnTo>
                  <a:lnTo>
                    <a:pt x="70803" y="166384"/>
                  </a:lnTo>
                  <a:lnTo>
                    <a:pt x="77534" y="165956"/>
                  </a:lnTo>
                  <a:lnTo>
                    <a:pt x="90656" y="159836"/>
                  </a:lnTo>
                  <a:lnTo>
                    <a:pt x="104888" y="149547"/>
                  </a:lnTo>
                  <a:lnTo>
                    <a:pt x="119179" y="109346"/>
                  </a:lnTo>
                  <a:lnTo>
                    <a:pt x="125746" y="92343"/>
                  </a:lnTo>
                  <a:lnTo>
                    <a:pt x="126549" y="74908"/>
                  </a:lnTo>
                  <a:lnTo>
                    <a:pt x="123496" y="53014"/>
                  </a:lnTo>
                  <a:lnTo>
                    <a:pt x="112855" y="34052"/>
                  </a:lnTo>
                  <a:lnTo>
                    <a:pt x="96296" y="18439"/>
                  </a:lnTo>
                  <a:lnTo>
                    <a:pt x="90296" y="16526"/>
                  </a:lnTo>
                  <a:lnTo>
                    <a:pt x="77984" y="17223"/>
                  </a:lnTo>
                  <a:lnTo>
                    <a:pt x="72795" y="15715"/>
                  </a:lnTo>
                  <a:lnTo>
                    <a:pt x="5607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 name="SMARTInkShape-Group525">
            <a:extLst>
              <a:ext uri="{FF2B5EF4-FFF2-40B4-BE49-F238E27FC236}">
                <a16:creationId xmlns:a16="http://schemas.microsoft.com/office/drawing/2014/main" id="{1BB84122-78EE-26E5-D7D8-226398298EF5}"/>
              </a:ext>
            </a:extLst>
          </p:cNvPr>
          <p:cNvGrpSpPr/>
          <p:nvPr/>
        </p:nvGrpSpPr>
        <p:grpSpPr>
          <a:xfrm>
            <a:off x="6548144" y="613200"/>
            <a:ext cx="166982" cy="244051"/>
            <a:chOff x="6548144" y="613200"/>
            <a:chExt cx="166982" cy="244051"/>
          </a:xfrm>
        </p:grpSpPr>
        <p:sp>
          <p:nvSpPr>
            <p:cNvPr id="46" name="SMARTInkShape-2100">
              <a:extLst>
                <a:ext uri="{FF2B5EF4-FFF2-40B4-BE49-F238E27FC236}">
                  <a16:creationId xmlns:a16="http://schemas.microsoft.com/office/drawing/2014/main" id="{3FD89C15-6B91-B0EA-B35F-4E44BC804A77}"/>
                </a:ext>
              </a:extLst>
            </p:cNvPr>
            <p:cNvSpPr/>
            <p:nvPr>
              <p:custDataLst>
                <p:tags r:id="rId159"/>
              </p:custDataLst>
            </p:nvPr>
          </p:nvSpPr>
          <p:spPr>
            <a:xfrm>
              <a:off x="6549783" y="619333"/>
              <a:ext cx="47533" cy="237918"/>
            </a:xfrm>
            <a:custGeom>
              <a:avLst/>
              <a:gdLst/>
              <a:ahLst/>
              <a:cxnLst/>
              <a:rect l="0" t="0" r="0" b="0"/>
              <a:pathLst>
                <a:path w="47533" h="237918">
                  <a:moveTo>
                    <a:pt x="22467" y="18842"/>
                  </a:moveTo>
                  <a:lnTo>
                    <a:pt x="22467" y="18842"/>
                  </a:lnTo>
                  <a:lnTo>
                    <a:pt x="27954" y="13354"/>
                  </a:lnTo>
                  <a:lnTo>
                    <a:pt x="25612" y="15697"/>
                  </a:lnTo>
                  <a:lnTo>
                    <a:pt x="47346" y="2164"/>
                  </a:lnTo>
                  <a:lnTo>
                    <a:pt x="46462" y="1373"/>
                  </a:lnTo>
                  <a:lnTo>
                    <a:pt x="34315" y="0"/>
                  </a:lnTo>
                  <a:lnTo>
                    <a:pt x="33541" y="989"/>
                  </a:lnTo>
                  <a:lnTo>
                    <a:pt x="32680" y="4910"/>
                  </a:lnTo>
                  <a:lnTo>
                    <a:pt x="40765" y="10181"/>
                  </a:lnTo>
                  <a:lnTo>
                    <a:pt x="47365" y="13068"/>
                  </a:lnTo>
                  <a:lnTo>
                    <a:pt x="47532" y="17109"/>
                  </a:lnTo>
                  <a:lnTo>
                    <a:pt x="36430" y="27244"/>
                  </a:lnTo>
                  <a:lnTo>
                    <a:pt x="34950" y="32910"/>
                  </a:lnTo>
                  <a:lnTo>
                    <a:pt x="37139" y="38804"/>
                  </a:lnTo>
                  <a:lnTo>
                    <a:pt x="41774" y="44850"/>
                  </a:lnTo>
                  <a:lnTo>
                    <a:pt x="41688" y="52056"/>
                  </a:lnTo>
                  <a:lnTo>
                    <a:pt x="27204" y="92078"/>
                  </a:lnTo>
                  <a:lnTo>
                    <a:pt x="22456" y="118066"/>
                  </a:lnTo>
                  <a:lnTo>
                    <a:pt x="1285" y="165455"/>
                  </a:lnTo>
                  <a:lnTo>
                    <a:pt x="0" y="182428"/>
                  </a:lnTo>
                  <a:lnTo>
                    <a:pt x="4025" y="219948"/>
                  </a:lnTo>
                  <a:lnTo>
                    <a:pt x="12942" y="23791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SMARTInkShape-2101">
              <a:extLst>
                <a:ext uri="{FF2B5EF4-FFF2-40B4-BE49-F238E27FC236}">
                  <a16:creationId xmlns:a16="http://schemas.microsoft.com/office/drawing/2014/main" id="{829641C0-5AA8-8BED-6880-7EE1D88A433C}"/>
                </a:ext>
              </a:extLst>
            </p:cNvPr>
            <p:cNvSpPr/>
            <p:nvPr>
              <p:custDataLst>
                <p:tags r:id="rId160"/>
              </p:custDataLst>
            </p:nvPr>
          </p:nvSpPr>
          <p:spPr>
            <a:xfrm>
              <a:off x="6698662" y="613200"/>
              <a:ext cx="16464" cy="215476"/>
            </a:xfrm>
            <a:custGeom>
              <a:avLst/>
              <a:gdLst/>
              <a:ahLst/>
              <a:cxnLst/>
              <a:rect l="0" t="0" r="0" b="0"/>
              <a:pathLst>
                <a:path w="16464" h="215476">
                  <a:moveTo>
                    <a:pt x="16463" y="5925"/>
                  </a:moveTo>
                  <a:lnTo>
                    <a:pt x="16463" y="5925"/>
                  </a:lnTo>
                  <a:lnTo>
                    <a:pt x="1293" y="10982"/>
                  </a:lnTo>
                  <a:lnTo>
                    <a:pt x="0" y="10354"/>
                  </a:lnTo>
                  <a:lnTo>
                    <a:pt x="8057" y="2534"/>
                  </a:lnTo>
                  <a:lnTo>
                    <a:pt x="6626" y="2606"/>
                  </a:lnTo>
                  <a:lnTo>
                    <a:pt x="3555" y="3712"/>
                  </a:lnTo>
                  <a:lnTo>
                    <a:pt x="3624" y="3391"/>
                  </a:lnTo>
                  <a:lnTo>
                    <a:pt x="9346" y="213"/>
                  </a:lnTo>
                  <a:lnTo>
                    <a:pt x="11718" y="0"/>
                  </a:lnTo>
                  <a:lnTo>
                    <a:pt x="13300" y="917"/>
                  </a:lnTo>
                  <a:lnTo>
                    <a:pt x="14355" y="2586"/>
                  </a:lnTo>
                  <a:lnTo>
                    <a:pt x="15839" y="20105"/>
                  </a:lnTo>
                  <a:lnTo>
                    <a:pt x="10852" y="61016"/>
                  </a:lnTo>
                  <a:lnTo>
                    <a:pt x="15831" y="106952"/>
                  </a:lnTo>
                  <a:lnTo>
                    <a:pt x="16182" y="122793"/>
                  </a:lnTo>
                  <a:lnTo>
                    <a:pt x="4170" y="165366"/>
                  </a:lnTo>
                  <a:lnTo>
                    <a:pt x="4650" y="179446"/>
                  </a:lnTo>
                  <a:lnTo>
                    <a:pt x="1086" y="198215"/>
                  </a:lnTo>
                  <a:lnTo>
                    <a:pt x="6938" y="2154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SMARTInkShape-2102">
              <a:extLst>
                <a:ext uri="{FF2B5EF4-FFF2-40B4-BE49-F238E27FC236}">
                  <a16:creationId xmlns:a16="http://schemas.microsoft.com/office/drawing/2014/main" id="{ED09DCD6-3E3D-C083-6D64-0E5B62FAD7AA}"/>
                </a:ext>
              </a:extLst>
            </p:cNvPr>
            <p:cNvSpPr/>
            <p:nvPr>
              <p:custDataLst>
                <p:tags r:id="rId161"/>
              </p:custDataLst>
            </p:nvPr>
          </p:nvSpPr>
          <p:spPr>
            <a:xfrm>
              <a:off x="6548144" y="752475"/>
              <a:ext cx="128882" cy="19051"/>
            </a:xfrm>
            <a:custGeom>
              <a:avLst/>
              <a:gdLst/>
              <a:ahLst/>
              <a:cxnLst/>
              <a:rect l="0" t="0" r="0" b="0"/>
              <a:pathLst>
                <a:path w="128882" h="19051">
                  <a:moveTo>
                    <a:pt x="5056" y="19050"/>
                  </a:moveTo>
                  <a:lnTo>
                    <a:pt x="5056" y="19050"/>
                  </a:lnTo>
                  <a:lnTo>
                    <a:pt x="5056" y="13562"/>
                  </a:lnTo>
                  <a:lnTo>
                    <a:pt x="5056" y="15905"/>
                  </a:lnTo>
                  <a:lnTo>
                    <a:pt x="3998" y="16954"/>
                  </a:lnTo>
                  <a:lnTo>
                    <a:pt x="0" y="18118"/>
                  </a:lnTo>
                  <a:lnTo>
                    <a:pt x="20526" y="10767"/>
                  </a:lnTo>
                  <a:lnTo>
                    <a:pt x="54604" y="9557"/>
                  </a:lnTo>
                  <a:lnTo>
                    <a:pt x="55021" y="8488"/>
                  </a:lnTo>
                  <a:lnTo>
                    <a:pt x="49841" y="4478"/>
                  </a:lnTo>
                  <a:lnTo>
                    <a:pt x="51846" y="2985"/>
                  </a:lnTo>
                  <a:lnTo>
                    <a:pt x="71371" y="590"/>
                  </a:lnTo>
                  <a:lnTo>
                    <a:pt x="71490" y="393"/>
                  </a:lnTo>
                  <a:lnTo>
                    <a:pt x="12888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3" name="SMARTInkShape-Group526">
            <a:extLst>
              <a:ext uri="{FF2B5EF4-FFF2-40B4-BE49-F238E27FC236}">
                <a16:creationId xmlns:a16="http://schemas.microsoft.com/office/drawing/2014/main" id="{EE8596B7-4346-AC15-CB92-D1F89C2EE4CA}"/>
              </a:ext>
            </a:extLst>
          </p:cNvPr>
          <p:cNvGrpSpPr/>
          <p:nvPr/>
        </p:nvGrpSpPr>
        <p:grpSpPr>
          <a:xfrm>
            <a:off x="6745708" y="762000"/>
            <a:ext cx="312318" cy="237958"/>
            <a:chOff x="6745708" y="762000"/>
            <a:chExt cx="312318" cy="237958"/>
          </a:xfrm>
        </p:grpSpPr>
        <p:sp>
          <p:nvSpPr>
            <p:cNvPr id="50" name="SMARTInkShape-2103">
              <a:extLst>
                <a:ext uri="{FF2B5EF4-FFF2-40B4-BE49-F238E27FC236}">
                  <a16:creationId xmlns:a16="http://schemas.microsoft.com/office/drawing/2014/main" id="{139D1F4C-2410-8532-4025-D132535B9431}"/>
                </a:ext>
              </a:extLst>
            </p:cNvPr>
            <p:cNvSpPr/>
            <p:nvPr>
              <p:custDataLst>
                <p:tags r:id="rId156"/>
              </p:custDataLst>
            </p:nvPr>
          </p:nvSpPr>
          <p:spPr>
            <a:xfrm>
              <a:off x="6745708" y="895756"/>
              <a:ext cx="188493" cy="104202"/>
            </a:xfrm>
            <a:custGeom>
              <a:avLst/>
              <a:gdLst/>
              <a:ahLst/>
              <a:cxnLst/>
              <a:rect l="0" t="0" r="0" b="0"/>
              <a:pathLst>
                <a:path w="188493" h="104202">
                  <a:moveTo>
                    <a:pt x="102767" y="56744"/>
                  </a:moveTo>
                  <a:lnTo>
                    <a:pt x="102767" y="56744"/>
                  </a:lnTo>
                  <a:lnTo>
                    <a:pt x="121309" y="56744"/>
                  </a:lnTo>
                  <a:lnTo>
                    <a:pt x="112671" y="47611"/>
                  </a:lnTo>
                  <a:lnTo>
                    <a:pt x="112302" y="38096"/>
                  </a:lnTo>
                  <a:lnTo>
                    <a:pt x="117782" y="37774"/>
                  </a:lnTo>
                  <a:lnTo>
                    <a:pt x="112567" y="37697"/>
                  </a:lnTo>
                  <a:lnTo>
                    <a:pt x="112373" y="32638"/>
                  </a:lnTo>
                  <a:lnTo>
                    <a:pt x="111288" y="31149"/>
                  </a:lnTo>
                  <a:lnTo>
                    <a:pt x="99042" y="23505"/>
                  </a:lnTo>
                  <a:lnTo>
                    <a:pt x="95819" y="17982"/>
                  </a:lnTo>
                  <a:lnTo>
                    <a:pt x="94960" y="15028"/>
                  </a:lnTo>
                  <a:lnTo>
                    <a:pt x="93330" y="13058"/>
                  </a:lnTo>
                  <a:lnTo>
                    <a:pt x="73550" y="1648"/>
                  </a:lnTo>
                  <a:lnTo>
                    <a:pt x="56309" y="0"/>
                  </a:lnTo>
                  <a:lnTo>
                    <a:pt x="47547" y="2597"/>
                  </a:lnTo>
                  <a:lnTo>
                    <a:pt x="28242" y="17944"/>
                  </a:lnTo>
                  <a:lnTo>
                    <a:pt x="4768" y="53786"/>
                  </a:lnTo>
                  <a:lnTo>
                    <a:pt x="0" y="67627"/>
                  </a:lnTo>
                  <a:lnTo>
                    <a:pt x="1707" y="77809"/>
                  </a:lnTo>
                  <a:lnTo>
                    <a:pt x="3644" y="83487"/>
                  </a:lnTo>
                  <a:lnTo>
                    <a:pt x="5992" y="87273"/>
                  </a:lnTo>
                  <a:lnTo>
                    <a:pt x="8618" y="89797"/>
                  </a:lnTo>
                  <a:lnTo>
                    <a:pt x="11426" y="91479"/>
                  </a:lnTo>
                  <a:lnTo>
                    <a:pt x="14355" y="91542"/>
                  </a:lnTo>
                  <a:lnTo>
                    <a:pt x="34018" y="83888"/>
                  </a:lnTo>
                  <a:lnTo>
                    <a:pt x="80465" y="41978"/>
                  </a:lnTo>
                  <a:lnTo>
                    <a:pt x="86857" y="39598"/>
                  </a:lnTo>
                  <a:lnTo>
                    <a:pt x="88986" y="40021"/>
                  </a:lnTo>
                  <a:lnTo>
                    <a:pt x="90404" y="41362"/>
                  </a:lnTo>
                  <a:lnTo>
                    <a:pt x="91981" y="45674"/>
                  </a:lnTo>
                  <a:lnTo>
                    <a:pt x="94290" y="91420"/>
                  </a:lnTo>
                  <a:lnTo>
                    <a:pt x="98294" y="97908"/>
                  </a:lnTo>
                  <a:lnTo>
                    <a:pt x="103601" y="101498"/>
                  </a:lnTo>
                  <a:lnTo>
                    <a:pt x="110575" y="103802"/>
                  </a:lnTo>
                  <a:lnTo>
                    <a:pt x="121896" y="104201"/>
                  </a:lnTo>
                  <a:lnTo>
                    <a:pt x="167675" y="90175"/>
                  </a:lnTo>
                  <a:lnTo>
                    <a:pt x="188492" y="853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SMARTInkShape-2104">
              <a:extLst>
                <a:ext uri="{FF2B5EF4-FFF2-40B4-BE49-F238E27FC236}">
                  <a16:creationId xmlns:a16="http://schemas.microsoft.com/office/drawing/2014/main" id="{02BE9E8F-0011-1048-3943-14770981BA58}"/>
                </a:ext>
              </a:extLst>
            </p:cNvPr>
            <p:cNvSpPr/>
            <p:nvPr>
              <p:custDataLst>
                <p:tags r:id="rId157"/>
              </p:custDataLst>
            </p:nvPr>
          </p:nvSpPr>
          <p:spPr>
            <a:xfrm>
              <a:off x="7010400" y="762000"/>
              <a:ext cx="9526" cy="19051"/>
            </a:xfrm>
            <a:custGeom>
              <a:avLst/>
              <a:gdLst/>
              <a:ahLst/>
              <a:cxnLst/>
              <a:rect l="0" t="0" r="0" b="0"/>
              <a:pathLst>
                <a:path w="9526" h="19051">
                  <a:moveTo>
                    <a:pt x="9525" y="19050"/>
                  </a:moveTo>
                  <a:lnTo>
                    <a:pt x="9525" y="19050"/>
                  </a:lnTo>
                  <a:lnTo>
                    <a:pt x="4469" y="19050"/>
                  </a:lnTo>
                  <a:lnTo>
                    <a:pt x="2980" y="17992"/>
                  </a:lnTo>
                  <a:lnTo>
                    <a:pt x="1987" y="16228"/>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SMARTInkShape-2105">
              <a:extLst>
                <a:ext uri="{FF2B5EF4-FFF2-40B4-BE49-F238E27FC236}">
                  <a16:creationId xmlns:a16="http://schemas.microsoft.com/office/drawing/2014/main" id="{FD8DC99A-3654-C02A-07F6-6C5FEF891940}"/>
                </a:ext>
              </a:extLst>
            </p:cNvPr>
            <p:cNvSpPr/>
            <p:nvPr>
              <p:custDataLst>
                <p:tags r:id="rId158"/>
              </p:custDataLst>
            </p:nvPr>
          </p:nvSpPr>
          <p:spPr>
            <a:xfrm>
              <a:off x="7048500" y="86677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9" name="SMARTInkShape-Group527">
            <a:extLst>
              <a:ext uri="{FF2B5EF4-FFF2-40B4-BE49-F238E27FC236}">
                <a16:creationId xmlns:a16="http://schemas.microsoft.com/office/drawing/2014/main" id="{C343980F-FA0F-2354-4832-E89EA6F54AA4}"/>
              </a:ext>
            </a:extLst>
          </p:cNvPr>
          <p:cNvGrpSpPr/>
          <p:nvPr/>
        </p:nvGrpSpPr>
        <p:grpSpPr>
          <a:xfrm>
            <a:off x="7334250" y="697970"/>
            <a:ext cx="1142614" cy="281065"/>
            <a:chOff x="7334250" y="697970"/>
            <a:chExt cx="1142614" cy="281065"/>
          </a:xfrm>
        </p:grpSpPr>
        <p:sp>
          <p:nvSpPr>
            <p:cNvPr id="54" name="SMARTInkShape-2106">
              <a:extLst>
                <a:ext uri="{FF2B5EF4-FFF2-40B4-BE49-F238E27FC236}">
                  <a16:creationId xmlns:a16="http://schemas.microsoft.com/office/drawing/2014/main" id="{322D1CE3-8CDE-9C2D-4664-37E27773F8D0}"/>
                </a:ext>
              </a:extLst>
            </p:cNvPr>
            <p:cNvSpPr/>
            <p:nvPr>
              <p:custDataLst>
                <p:tags r:id="rId151"/>
              </p:custDataLst>
            </p:nvPr>
          </p:nvSpPr>
          <p:spPr>
            <a:xfrm>
              <a:off x="7334250" y="725413"/>
              <a:ext cx="285751" cy="198513"/>
            </a:xfrm>
            <a:custGeom>
              <a:avLst/>
              <a:gdLst/>
              <a:ahLst/>
              <a:cxnLst/>
              <a:rect l="0" t="0" r="0" b="0"/>
              <a:pathLst>
                <a:path w="285751" h="198513">
                  <a:moveTo>
                    <a:pt x="0" y="198512"/>
                  </a:moveTo>
                  <a:lnTo>
                    <a:pt x="0" y="198512"/>
                  </a:lnTo>
                  <a:lnTo>
                    <a:pt x="7605" y="189849"/>
                  </a:lnTo>
                  <a:lnTo>
                    <a:pt x="28649" y="148671"/>
                  </a:lnTo>
                  <a:lnTo>
                    <a:pt x="31799" y="146235"/>
                  </a:lnTo>
                  <a:lnTo>
                    <a:pt x="59974" y="101559"/>
                  </a:lnTo>
                  <a:lnTo>
                    <a:pt x="98360" y="59980"/>
                  </a:lnTo>
                  <a:lnTo>
                    <a:pt x="123635" y="18906"/>
                  </a:lnTo>
                  <a:lnTo>
                    <a:pt x="131431" y="10164"/>
                  </a:lnTo>
                  <a:lnTo>
                    <a:pt x="132497" y="6146"/>
                  </a:lnTo>
                  <a:lnTo>
                    <a:pt x="133182" y="0"/>
                  </a:lnTo>
                  <a:lnTo>
                    <a:pt x="133346" y="7659"/>
                  </a:lnTo>
                  <a:lnTo>
                    <a:pt x="128293" y="12964"/>
                  </a:lnTo>
                  <a:lnTo>
                    <a:pt x="127862" y="15547"/>
                  </a:lnTo>
                  <a:lnTo>
                    <a:pt x="128633" y="18327"/>
                  </a:lnTo>
                  <a:lnTo>
                    <a:pt x="130205" y="21239"/>
                  </a:lnTo>
                  <a:lnTo>
                    <a:pt x="129130" y="30118"/>
                  </a:lnTo>
                  <a:lnTo>
                    <a:pt x="116919" y="72306"/>
                  </a:lnTo>
                  <a:lnTo>
                    <a:pt x="109901" y="95266"/>
                  </a:lnTo>
                  <a:lnTo>
                    <a:pt x="113512" y="128445"/>
                  </a:lnTo>
                  <a:lnTo>
                    <a:pt x="116949" y="132751"/>
                  </a:lnTo>
                  <a:lnTo>
                    <a:pt x="129236" y="137535"/>
                  </a:lnTo>
                  <a:lnTo>
                    <a:pt x="134840" y="137752"/>
                  </a:lnTo>
                  <a:lnTo>
                    <a:pt x="143890" y="135172"/>
                  </a:lnTo>
                  <a:lnTo>
                    <a:pt x="183224" y="100558"/>
                  </a:lnTo>
                  <a:lnTo>
                    <a:pt x="215288" y="53734"/>
                  </a:lnTo>
                  <a:lnTo>
                    <a:pt x="224185" y="41080"/>
                  </a:lnTo>
                  <a:lnTo>
                    <a:pt x="226638" y="33998"/>
                  </a:lnTo>
                  <a:lnTo>
                    <a:pt x="226233" y="33802"/>
                  </a:lnTo>
                  <a:lnTo>
                    <a:pt x="217980" y="51520"/>
                  </a:lnTo>
                  <a:lnTo>
                    <a:pt x="209225" y="70645"/>
                  </a:lnTo>
                  <a:lnTo>
                    <a:pt x="196786" y="96701"/>
                  </a:lnTo>
                  <a:lnTo>
                    <a:pt x="196116" y="114105"/>
                  </a:lnTo>
                  <a:lnTo>
                    <a:pt x="197229" y="130306"/>
                  </a:lnTo>
                  <a:lnTo>
                    <a:pt x="194022" y="146435"/>
                  </a:lnTo>
                  <a:lnTo>
                    <a:pt x="196652" y="158081"/>
                  </a:lnTo>
                  <a:lnTo>
                    <a:pt x="198834" y="162033"/>
                  </a:lnTo>
                  <a:lnTo>
                    <a:pt x="201348" y="164668"/>
                  </a:lnTo>
                  <a:lnTo>
                    <a:pt x="206963" y="167595"/>
                  </a:lnTo>
                  <a:lnTo>
                    <a:pt x="212986" y="168896"/>
                  </a:lnTo>
                  <a:lnTo>
                    <a:pt x="227384" y="164572"/>
                  </a:lnTo>
                  <a:lnTo>
                    <a:pt x="285750" y="1318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SMARTInkShape-2107">
              <a:extLst>
                <a:ext uri="{FF2B5EF4-FFF2-40B4-BE49-F238E27FC236}">
                  <a16:creationId xmlns:a16="http://schemas.microsoft.com/office/drawing/2014/main" id="{8AC7C978-6090-169C-A9D8-F6C4ACFABAC5}"/>
                </a:ext>
              </a:extLst>
            </p:cNvPr>
            <p:cNvSpPr/>
            <p:nvPr>
              <p:custDataLst>
                <p:tags r:id="rId152"/>
              </p:custDataLst>
            </p:nvPr>
          </p:nvSpPr>
          <p:spPr>
            <a:xfrm>
              <a:off x="7668689" y="771525"/>
              <a:ext cx="103712" cy="207510"/>
            </a:xfrm>
            <a:custGeom>
              <a:avLst/>
              <a:gdLst/>
              <a:ahLst/>
              <a:cxnLst/>
              <a:rect l="0" t="0" r="0" b="0"/>
              <a:pathLst>
                <a:path w="103712" h="207510">
                  <a:moveTo>
                    <a:pt x="65611" y="142875"/>
                  </a:moveTo>
                  <a:lnTo>
                    <a:pt x="65611" y="142875"/>
                  </a:lnTo>
                  <a:lnTo>
                    <a:pt x="65611" y="147932"/>
                  </a:lnTo>
                  <a:lnTo>
                    <a:pt x="66669" y="149421"/>
                  </a:lnTo>
                  <a:lnTo>
                    <a:pt x="68433" y="150414"/>
                  </a:lnTo>
                  <a:lnTo>
                    <a:pt x="70667" y="151076"/>
                  </a:lnTo>
                  <a:lnTo>
                    <a:pt x="72158" y="150459"/>
                  </a:lnTo>
                  <a:lnTo>
                    <a:pt x="73151" y="148989"/>
                  </a:lnTo>
                  <a:lnTo>
                    <a:pt x="73812" y="146951"/>
                  </a:lnTo>
                  <a:lnTo>
                    <a:pt x="73196" y="145592"/>
                  </a:lnTo>
                  <a:lnTo>
                    <a:pt x="71725" y="144687"/>
                  </a:lnTo>
                  <a:lnTo>
                    <a:pt x="66819" y="143233"/>
                  </a:lnTo>
                  <a:lnTo>
                    <a:pt x="58245" y="129854"/>
                  </a:lnTo>
                  <a:lnTo>
                    <a:pt x="52459" y="126504"/>
                  </a:lnTo>
                  <a:lnTo>
                    <a:pt x="43253" y="124619"/>
                  </a:lnTo>
                  <a:lnTo>
                    <a:pt x="28765" y="129117"/>
                  </a:lnTo>
                  <a:lnTo>
                    <a:pt x="11066" y="142209"/>
                  </a:lnTo>
                  <a:lnTo>
                    <a:pt x="4328" y="153515"/>
                  </a:lnTo>
                  <a:lnTo>
                    <a:pt x="0" y="178020"/>
                  </a:lnTo>
                  <a:lnTo>
                    <a:pt x="2231" y="187776"/>
                  </a:lnTo>
                  <a:lnTo>
                    <a:pt x="12287" y="202662"/>
                  </a:lnTo>
                  <a:lnTo>
                    <a:pt x="18275" y="206489"/>
                  </a:lnTo>
                  <a:lnTo>
                    <a:pt x="21354" y="207509"/>
                  </a:lnTo>
                  <a:lnTo>
                    <a:pt x="30419" y="205821"/>
                  </a:lnTo>
                  <a:lnTo>
                    <a:pt x="35800" y="203889"/>
                  </a:lnTo>
                  <a:lnTo>
                    <a:pt x="44601" y="193276"/>
                  </a:lnTo>
                  <a:lnTo>
                    <a:pt x="58873" y="155535"/>
                  </a:lnTo>
                  <a:lnTo>
                    <a:pt x="70825" y="110490"/>
                  </a:lnTo>
                  <a:lnTo>
                    <a:pt x="80246" y="68401"/>
                  </a:lnTo>
                  <a:lnTo>
                    <a:pt x="79601" y="64650"/>
                  </a:lnTo>
                  <a:lnTo>
                    <a:pt x="78113" y="62150"/>
                  </a:lnTo>
                  <a:lnTo>
                    <a:pt x="79281" y="53728"/>
                  </a:lnTo>
                  <a:lnTo>
                    <a:pt x="82270" y="41871"/>
                  </a:lnTo>
                  <a:lnTo>
                    <a:pt x="85011" y="20520"/>
                  </a:lnTo>
                  <a:lnTo>
                    <a:pt x="87011" y="16855"/>
                  </a:lnTo>
                  <a:lnTo>
                    <a:pt x="89403" y="14412"/>
                  </a:lnTo>
                  <a:lnTo>
                    <a:pt x="103711"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SMARTInkShape-2108">
              <a:extLst>
                <a:ext uri="{FF2B5EF4-FFF2-40B4-BE49-F238E27FC236}">
                  <a16:creationId xmlns:a16="http://schemas.microsoft.com/office/drawing/2014/main" id="{996F435B-3108-A714-2EC6-6526ACEAF9D1}"/>
                </a:ext>
              </a:extLst>
            </p:cNvPr>
            <p:cNvSpPr/>
            <p:nvPr>
              <p:custDataLst>
                <p:tags r:id="rId153"/>
              </p:custDataLst>
            </p:nvPr>
          </p:nvSpPr>
          <p:spPr>
            <a:xfrm>
              <a:off x="7991475" y="819150"/>
              <a:ext cx="190501" cy="34064"/>
            </a:xfrm>
            <a:custGeom>
              <a:avLst/>
              <a:gdLst/>
              <a:ahLst/>
              <a:cxnLst/>
              <a:rect l="0" t="0" r="0" b="0"/>
              <a:pathLst>
                <a:path w="190501" h="34064">
                  <a:moveTo>
                    <a:pt x="0" y="28575"/>
                  </a:moveTo>
                  <a:lnTo>
                    <a:pt x="0" y="28575"/>
                  </a:lnTo>
                  <a:lnTo>
                    <a:pt x="5056" y="33632"/>
                  </a:lnTo>
                  <a:lnTo>
                    <a:pt x="7605" y="34063"/>
                  </a:lnTo>
                  <a:lnTo>
                    <a:pt x="10361" y="33292"/>
                  </a:lnTo>
                  <a:lnTo>
                    <a:pt x="52263" y="13571"/>
                  </a:lnTo>
                  <a:lnTo>
                    <a:pt x="89464" y="10324"/>
                  </a:lnTo>
                  <a:lnTo>
                    <a:pt x="126871" y="9572"/>
                  </a:lnTo>
                  <a:lnTo>
                    <a:pt x="133292" y="6724"/>
                  </a:lnTo>
                  <a:lnTo>
                    <a:pt x="136486" y="4482"/>
                  </a:lnTo>
                  <a:lnTo>
                    <a:pt x="1905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SMARTInkShape-2109">
              <a:extLst>
                <a:ext uri="{FF2B5EF4-FFF2-40B4-BE49-F238E27FC236}">
                  <a16:creationId xmlns:a16="http://schemas.microsoft.com/office/drawing/2014/main" id="{AB261B2A-98D8-7032-78DA-64C250FF72C0}"/>
                </a:ext>
              </a:extLst>
            </p:cNvPr>
            <p:cNvSpPr/>
            <p:nvPr>
              <p:custDataLst>
                <p:tags r:id="rId154"/>
              </p:custDataLst>
            </p:nvPr>
          </p:nvSpPr>
          <p:spPr>
            <a:xfrm>
              <a:off x="8020050" y="699624"/>
              <a:ext cx="141552" cy="262402"/>
            </a:xfrm>
            <a:custGeom>
              <a:avLst/>
              <a:gdLst/>
              <a:ahLst/>
              <a:cxnLst/>
              <a:rect l="0" t="0" r="0" b="0"/>
              <a:pathLst>
                <a:path w="141552" h="262402">
                  <a:moveTo>
                    <a:pt x="133350" y="14751"/>
                  </a:moveTo>
                  <a:lnTo>
                    <a:pt x="133350" y="14751"/>
                  </a:lnTo>
                  <a:lnTo>
                    <a:pt x="133350" y="9694"/>
                  </a:lnTo>
                  <a:lnTo>
                    <a:pt x="134408" y="8205"/>
                  </a:lnTo>
                  <a:lnTo>
                    <a:pt x="136172" y="7212"/>
                  </a:lnTo>
                  <a:lnTo>
                    <a:pt x="138406" y="6550"/>
                  </a:lnTo>
                  <a:lnTo>
                    <a:pt x="139897" y="5050"/>
                  </a:lnTo>
                  <a:lnTo>
                    <a:pt x="141551" y="562"/>
                  </a:lnTo>
                  <a:lnTo>
                    <a:pt x="140935" y="0"/>
                  </a:lnTo>
                  <a:lnTo>
                    <a:pt x="137426" y="2198"/>
                  </a:lnTo>
                  <a:lnTo>
                    <a:pt x="136067" y="4266"/>
                  </a:lnTo>
                  <a:lnTo>
                    <a:pt x="115608" y="45128"/>
                  </a:lnTo>
                  <a:lnTo>
                    <a:pt x="97539" y="85701"/>
                  </a:lnTo>
                  <a:lnTo>
                    <a:pt x="79428" y="127563"/>
                  </a:lnTo>
                  <a:lnTo>
                    <a:pt x="55025" y="172325"/>
                  </a:lnTo>
                  <a:lnTo>
                    <a:pt x="27877" y="215457"/>
                  </a:lnTo>
                  <a:lnTo>
                    <a:pt x="14963" y="237908"/>
                  </a:lnTo>
                  <a:lnTo>
                    <a:pt x="10883" y="247282"/>
                  </a:lnTo>
                  <a:lnTo>
                    <a:pt x="0" y="262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SMARTInkShape-2110">
              <a:extLst>
                <a:ext uri="{FF2B5EF4-FFF2-40B4-BE49-F238E27FC236}">
                  <a16:creationId xmlns:a16="http://schemas.microsoft.com/office/drawing/2014/main" id="{2887EF6E-2A4F-B755-0751-F3389D92FB89}"/>
                </a:ext>
              </a:extLst>
            </p:cNvPr>
            <p:cNvSpPr/>
            <p:nvPr>
              <p:custDataLst>
                <p:tags r:id="rId155"/>
              </p:custDataLst>
            </p:nvPr>
          </p:nvSpPr>
          <p:spPr>
            <a:xfrm>
              <a:off x="8327263" y="697970"/>
              <a:ext cx="149601" cy="183328"/>
            </a:xfrm>
            <a:custGeom>
              <a:avLst/>
              <a:gdLst/>
              <a:ahLst/>
              <a:cxnLst/>
              <a:rect l="0" t="0" r="0" b="0"/>
              <a:pathLst>
                <a:path w="149601" h="183328">
                  <a:moveTo>
                    <a:pt x="64262" y="35455"/>
                  </a:moveTo>
                  <a:lnTo>
                    <a:pt x="64262" y="35455"/>
                  </a:lnTo>
                  <a:lnTo>
                    <a:pt x="72464" y="35455"/>
                  </a:lnTo>
                  <a:lnTo>
                    <a:pt x="65470" y="35455"/>
                  </a:lnTo>
                  <a:lnTo>
                    <a:pt x="43700" y="42994"/>
                  </a:lnTo>
                  <a:lnTo>
                    <a:pt x="37854" y="43656"/>
                  </a:lnTo>
                  <a:lnTo>
                    <a:pt x="25713" y="52858"/>
                  </a:lnTo>
                  <a:lnTo>
                    <a:pt x="14321" y="67531"/>
                  </a:lnTo>
                  <a:lnTo>
                    <a:pt x="3015" y="93642"/>
                  </a:lnTo>
                  <a:lnTo>
                    <a:pt x="0" y="112116"/>
                  </a:lnTo>
                  <a:lnTo>
                    <a:pt x="3359" y="135310"/>
                  </a:lnTo>
                  <a:lnTo>
                    <a:pt x="11056" y="155588"/>
                  </a:lnTo>
                  <a:lnTo>
                    <a:pt x="19800" y="165753"/>
                  </a:lnTo>
                  <a:lnTo>
                    <a:pt x="30743" y="172740"/>
                  </a:lnTo>
                  <a:lnTo>
                    <a:pt x="65443" y="183327"/>
                  </a:lnTo>
                  <a:lnTo>
                    <a:pt x="68225" y="182720"/>
                  </a:lnTo>
                  <a:lnTo>
                    <a:pt x="77745" y="174141"/>
                  </a:lnTo>
                  <a:lnTo>
                    <a:pt x="86482" y="171176"/>
                  </a:lnTo>
                  <a:lnTo>
                    <a:pt x="96362" y="168801"/>
                  </a:lnTo>
                  <a:lnTo>
                    <a:pt x="108934" y="160455"/>
                  </a:lnTo>
                  <a:lnTo>
                    <a:pt x="123477" y="146105"/>
                  </a:lnTo>
                  <a:lnTo>
                    <a:pt x="147048" y="106765"/>
                  </a:lnTo>
                  <a:lnTo>
                    <a:pt x="149600" y="84840"/>
                  </a:lnTo>
                  <a:lnTo>
                    <a:pt x="148755" y="74337"/>
                  </a:lnTo>
                  <a:lnTo>
                    <a:pt x="139592" y="41568"/>
                  </a:lnTo>
                  <a:lnTo>
                    <a:pt x="122534" y="18906"/>
                  </a:lnTo>
                  <a:lnTo>
                    <a:pt x="109985" y="5387"/>
                  </a:lnTo>
                  <a:lnTo>
                    <a:pt x="97283" y="925"/>
                  </a:lnTo>
                  <a:lnTo>
                    <a:pt x="83172" y="0"/>
                  </a:lnTo>
                  <a:lnTo>
                    <a:pt x="54737" y="68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0" name="SMARTInkShape-2111">
            <a:extLst>
              <a:ext uri="{FF2B5EF4-FFF2-40B4-BE49-F238E27FC236}">
                <a16:creationId xmlns:a16="http://schemas.microsoft.com/office/drawing/2014/main" id="{BC674DD1-FADD-043F-7DAF-8DB6622290E3}"/>
              </a:ext>
            </a:extLst>
          </p:cNvPr>
          <p:cNvSpPr/>
          <p:nvPr>
            <p:custDataLst>
              <p:tags r:id="rId1"/>
            </p:custDataLst>
          </p:nvPr>
        </p:nvSpPr>
        <p:spPr>
          <a:xfrm>
            <a:off x="8048625" y="756599"/>
            <a:ext cx="133351" cy="32653"/>
          </a:xfrm>
          <a:custGeom>
            <a:avLst/>
            <a:gdLst/>
            <a:ahLst/>
            <a:cxnLst/>
            <a:rect l="0" t="0" r="0" b="0"/>
            <a:pathLst>
              <a:path w="133351" h="32653">
                <a:moveTo>
                  <a:pt x="0" y="24451"/>
                </a:moveTo>
                <a:lnTo>
                  <a:pt x="0" y="24451"/>
                </a:lnTo>
                <a:lnTo>
                  <a:pt x="0" y="32652"/>
                </a:lnTo>
                <a:lnTo>
                  <a:pt x="46134" y="17449"/>
                </a:lnTo>
                <a:lnTo>
                  <a:pt x="90311" y="7608"/>
                </a:lnTo>
                <a:lnTo>
                  <a:pt x="116688" y="2773"/>
                </a:lnTo>
                <a:lnTo>
                  <a:pt x="122243" y="474"/>
                </a:lnTo>
                <a:lnTo>
                  <a:pt x="125945" y="0"/>
                </a:lnTo>
                <a:lnTo>
                  <a:pt x="133350" y="5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5221" name="SMARTInkShape-Group529">
            <a:extLst>
              <a:ext uri="{FF2B5EF4-FFF2-40B4-BE49-F238E27FC236}">
                <a16:creationId xmlns:a16="http://schemas.microsoft.com/office/drawing/2014/main" id="{48A5B331-26F5-3731-21DE-61FDDA0127AC}"/>
              </a:ext>
            </a:extLst>
          </p:cNvPr>
          <p:cNvGrpSpPr/>
          <p:nvPr/>
        </p:nvGrpSpPr>
        <p:grpSpPr>
          <a:xfrm>
            <a:off x="190539" y="746987"/>
            <a:ext cx="1171537" cy="215039"/>
            <a:chOff x="190539" y="746987"/>
            <a:chExt cx="1171537" cy="215039"/>
          </a:xfrm>
        </p:grpSpPr>
        <p:sp>
          <p:nvSpPr>
            <p:cNvPr id="61" name="SMARTInkShape-2112">
              <a:extLst>
                <a:ext uri="{FF2B5EF4-FFF2-40B4-BE49-F238E27FC236}">
                  <a16:creationId xmlns:a16="http://schemas.microsoft.com/office/drawing/2014/main" id="{D6C92D6E-8388-2DAE-5904-CED77EBEAB6E}"/>
                </a:ext>
              </a:extLst>
            </p:cNvPr>
            <p:cNvSpPr/>
            <p:nvPr>
              <p:custDataLst>
                <p:tags r:id="rId144"/>
              </p:custDataLst>
            </p:nvPr>
          </p:nvSpPr>
          <p:spPr>
            <a:xfrm>
              <a:off x="1304925" y="752509"/>
              <a:ext cx="57151" cy="209517"/>
            </a:xfrm>
            <a:custGeom>
              <a:avLst/>
              <a:gdLst/>
              <a:ahLst/>
              <a:cxnLst/>
              <a:rect l="0" t="0" r="0" b="0"/>
              <a:pathLst>
                <a:path w="57151" h="209517">
                  <a:moveTo>
                    <a:pt x="0" y="9491"/>
                  </a:moveTo>
                  <a:lnTo>
                    <a:pt x="0" y="9491"/>
                  </a:lnTo>
                  <a:lnTo>
                    <a:pt x="8201" y="9491"/>
                  </a:lnTo>
                  <a:lnTo>
                    <a:pt x="8642" y="8433"/>
                  </a:lnTo>
                  <a:lnTo>
                    <a:pt x="9490" y="358"/>
                  </a:lnTo>
                  <a:lnTo>
                    <a:pt x="17723" y="0"/>
                  </a:lnTo>
                  <a:lnTo>
                    <a:pt x="18165" y="1047"/>
                  </a:lnTo>
                  <a:lnTo>
                    <a:pt x="20031" y="39028"/>
                  </a:lnTo>
                  <a:lnTo>
                    <a:pt x="26574" y="83686"/>
                  </a:lnTo>
                  <a:lnTo>
                    <a:pt x="33236" y="128451"/>
                  </a:lnTo>
                  <a:lnTo>
                    <a:pt x="44743" y="170455"/>
                  </a:lnTo>
                  <a:lnTo>
                    <a:pt x="57150" y="2095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SMARTInkShape-2113">
              <a:extLst>
                <a:ext uri="{FF2B5EF4-FFF2-40B4-BE49-F238E27FC236}">
                  <a16:creationId xmlns:a16="http://schemas.microsoft.com/office/drawing/2014/main" id="{02D6E4C2-6334-2180-7626-43072F693F54}"/>
                </a:ext>
              </a:extLst>
            </p:cNvPr>
            <p:cNvSpPr/>
            <p:nvPr>
              <p:custDataLst>
                <p:tags r:id="rId145"/>
              </p:custDataLst>
            </p:nvPr>
          </p:nvSpPr>
          <p:spPr>
            <a:xfrm>
              <a:off x="1115504" y="763450"/>
              <a:ext cx="114311" cy="159219"/>
            </a:xfrm>
            <a:custGeom>
              <a:avLst/>
              <a:gdLst/>
              <a:ahLst/>
              <a:cxnLst/>
              <a:rect l="0" t="0" r="0" b="0"/>
              <a:pathLst>
                <a:path w="114311" h="159219">
                  <a:moveTo>
                    <a:pt x="103696" y="27125"/>
                  </a:moveTo>
                  <a:lnTo>
                    <a:pt x="103696" y="27125"/>
                  </a:lnTo>
                  <a:lnTo>
                    <a:pt x="95495" y="27125"/>
                  </a:lnTo>
                  <a:lnTo>
                    <a:pt x="99620" y="22068"/>
                  </a:lnTo>
                  <a:lnTo>
                    <a:pt x="99920" y="20579"/>
                  </a:lnTo>
                  <a:lnTo>
                    <a:pt x="99062" y="19586"/>
                  </a:lnTo>
                  <a:lnTo>
                    <a:pt x="97432" y="18924"/>
                  </a:lnTo>
                  <a:lnTo>
                    <a:pt x="76301" y="1814"/>
                  </a:lnTo>
                  <a:lnTo>
                    <a:pt x="66474" y="0"/>
                  </a:lnTo>
                  <a:lnTo>
                    <a:pt x="49040" y="4036"/>
                  </a:lnTo>
                  <a:lnTo>
                    <a:pt x="35526" y="11935"/>
                  </a:lnTo>
                  <a:lnTo>
                    <a:pt x="15990" y="30631"/>
                  </a:lnTo>
                  <a:lnTo>
                    <a:pt x="4383" y="59089"/>
                  </a:lnTo>
                  <a:lnTo>
                    <a:pt x="0" y="81377"/>
                  </a:lnTo>
                  <a:lnTo>
                    <a:pt x="299" y="105289"/>
                  </a:lnTo>
                  <a:lnTo>
                    <a:pt x="4120" y="123248"/>
                  </a:lnTo>
                  <a:lnTo>
                    <a:pt x="17277" y="146152"/>
                  </a:lnTo>
                  <a:lnTo>
                    <a:pt x="23859" y="150926"/>
                  </a:lnTo>
                  <a:lnTo>
                    <a:pt x="47232" y="157646"/>
                  </a:lnTo>
                  <a:lnTo>
                    <a:pt x="61315" y="159218"/>
                  </a:lnTo>
                  <a:lnTo>
                    <a:pt x="81143" y="155046"/>
                  </a:lnTo>
                  <a:lnTo>
                    <a:pt x="95367" y="147107"/>
                  </a:lnTo>
                  <a:lnTo>
                    <a:pt x="111341" y="127939"/>
                  </a:lnTo>
                  <a:lnTo>
                    <a:pt x="114085" y="120793"/>
                  </a:lnTo>
                  <a:lnTo>
                    <a:pt x="114310" y="107208"/>
                  </a:lnTo>
                  <a:lnTo>
                    <a:pt x="100059" y="60261"/>
                  </a:lnTo>
                  <a:lnTo>
                    <a:pt x="88321" y="49613"/>
                  </a:lnTo>
                  <a:lnTo>
                    <a:pt x="37021" y="176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MARTInkShape-2114">
              <a:extLst>
                <a:ext uri="{FF2B5EF4-FFF2-40B4-BE49-F238E27FC236}">
                  <a16:creationId xmlns:a16="http://schemas.microsoft.com/office/drawing/2014/main" id="{144CFBFD-C8E6-BD04-EDF2-33EA1D600A19}"/>
                </a:ext>
              </a:extLst>
            </p:cNvPr>
            <p:cNvSpPr/>
            <p:nvPr>
              <p:custDataLst>
                <p:tags r:id="rId146"/>
              </p:custDataLst>
            </p:nvPr>
          </p:nvSpPr>
          <p:spPr>
            <a:xfrm>
              <a:off x="981075" y="914400"/>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16" name="SMARTInkShape-2115">
              <a:extLst>
                <a:ext uri="{FF2B5EF4-FFF2-40B4-BE49-F238E27FC236}">
                  <a16:creationId xmlns:a16="http://schemas.microsoft.com/office/drawing/2014/main" id="{17175A0A-4F8B-255E-BD0E-EFA0E196F287}"/>
                </a:ext>
              </a:extLst>
            </p:cNvPr>
            <p:cNvSpPr/>
            <p:nvPr>
              <p:custDataLst>
                <p:tags r:id="rId147"/>
              </p:custDataLst>
            </p:nvPr>
          </p:nvSpPr>
          <p:spPr>
            <a:xfrm>
              <a:off x="190539" y="746987"/>
              <a:ext cx="152362" cy="211392"/>
            </a:xfrm>
            <a:custGeom>
              <a:avLst/>
              <a:gdLst/>
              <a:ahLst/>
              <a:cxnLst/>
              <a:rect l="0" t="0" r="0" b="0"/>
              <a:pathLst>
                <a:path w="152362" h="211392">
                  <a:moveTo>
                    <a:pt x="142836" y="5488"/>
                  </a:moveTo>
                  <a:lnTo>
                    <a:pt x="142836" y="5488"/>
                  </a:lnTo>
                  <a:lnTo>
                    <a:pt x="142836" y="0"/>
                  </a:lnTo>
                  <a:lnTo>
                    <a:pt x="142836" y="5488"/>
                  </a:lnTo>
                  <a:lnTo>
                    <a:pt x="129653" y="26210"/>
                  </a:lnTo>
                  <a:lnTo>
                    <a:pt x="121102" y="37981"/>
                  </a:lnTo>
                  <a:lnTo>
                    <a:pt x="101770" y="81949"/>
                  </a:lnTo>
                  <a:lnTo>
                    <a:pt x="95038" y="103050"/>
                  </a:lnTo>
                  <a:lnTo>
                    <a:pt x="82695" y="122707"/>
                  </a:lnTo>
                  <a:lnTo>
                    <a:pt x="75980" y="141937"/>
                  </a:lnTo>
                  <a:lnTo>
                    <a:pt x="44714" y="184609"/>
                  </a:lnTo>
                  <a:lnTo>
                    <a:pt x="31771" y="206832"/>
                  </a:lnTo>
                  <a:lnTo>
                    <a:pt x="25388" y="211391"/>
                  </a:lnTo>
                  <a:lnTo>
                    <a:pt x="22204" y="210490"/>
                  </a:lnTo>
                  <a:lnTo>
                    <a:pt x="15844" y="203844"/>
                  </a:lnTo>
                  <a:lnTo>
                    <a:pt x="12312" y="193835"/>
                  </a:lnTo>
                  <a:lnTo>
                    <a:pt x="2195" y="150160"/>
                  </a:lnTo>
                  <a:lnTo>
                    <a:pt x="157" y="107599"/>
                  </a:lnTo>
                  <a:lnTo>
                    <a:pt x="0" y="91863"/>
                  </a:lnTo>
                  <a:lnTo>
                    <a:pt x="5029" y="86349"/>
                  </a:lnTo>
                  <a:lnTo>
                    <a:pt x="13149" y="83760"/>
                  </a:lnTo>
                  <a:lnTo>
                    <a:pt x="18278" y="83069"/>
                  </a:lnTo>
                  <a:lnTo>
                    <a:pt x="29621" y="87946"/>
                  </a:lnTo>
                  <a:lnTo>
                    <a:pt x="40660" y="97170"/>
                  </a:lnTo>
                  <a:lnTo>
                    <a:pt x="73956" y="143718"/>
                  </a:lnTo>
                  <a:lnTo>
                    <a:pt x="90677" y="159334"/>
                  </a:lnTo>
                  <a:lnTo>
                    <a:pt x="134339" y="189165"/>
                  </a:lnTo>
                  <a:lnTo>
                    <a:pt x="138230" y="190381"/>
                  </a:lnTo>
                  <a:lnTo>
                    <a:pt x="152361" y="176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17" name="SMARTInkShape-2116">
              <a:extLst>
                <a:ext uri="{FF2B5EF4-FFF2-40B4-BE49-F238E27FC236}">
                  <a16:creationId xmlns:a16="http://schemas.microsoft.com/office/drawing/2014/main" id="{009384BB-4B4D-3629-27DF-BE776E1B948B}"/>
                </a:ext>
              </a:extLst>
            </p:cNvPr>
            <p:cNvSpPr/>
            <p:nvPr>
              <p:custDataLst>
                <p:tags r:id="rId148"/>
              </p:custDataLst>
            </p:nvPr>
          </p:nvSpPr>
          <p:spPr>
            <a:xfrm>
              <a:off x="485775" y="790575"/>
              <a:ext cx="85726" cy="9526"/>
            </a:xfrm>
            <a:custGeom>
              <a:avLst/>
              <a:gdLst/>
              <a:ahLst/>
              <a:cxnLst/>
              <a:rect l="0" t="0" r="0" b="0"/>
              <a:pathLst>
                <a:path w="85726" h="9526">
                  <a:moveTo>
                    <a:pt x="0" y="0"/>
                  </a:moveTo>
                  <a:lnTo>
                    <a:pt x="0" y="0"/>
                  </a:lnTo>
                  <a:lnTo>
                    <a:pt x="30867" y="0"/>
                  </a:lnTo>
                  <a:lnTo>
                    <a:pt x="857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19" name="SMARTInkShape-2117">
              <a:extLst>
                <a:ext uri="{FF2B5EF4-FFF2-40B4-BE49-F238E27FC236}">
                  <a16:creationId xmlns:a16="http://schemas.microsoft.com/office/drawing/2014/main" id="{68411FC6-E22E-F26E-318E-D716211E7FF7}"/>
                </a:ext>
              </a:extLst>
            </p:cNvPr>
            <p:cNvSpPr/>
            <p:nvPr>
              <p:custDataLst>
                <p:tags r:id="rId149"/>
              </p:custDataLst>
            </p:nvPr>
          </p:nvSpPr>
          <p:spPr>
            <a:xfrm>
              <a:off x="534724" y="876300"/>
              <a:ext cx="55827" cy="9410"/>
            </a:xfrm>
            <a:custGeom>
              <a:avLst/>
              <a:gdLst/>
              <a:ahLst/>
              <a:cxnLst/>
              <a:rect l="0" t="0" r="0" b="0"/>
              <a:pathLst>
                <a:path w="55827" h="9410">
                  <a:moveTo>
                    <a:pt x="8201" y="0"/>
                  </a:moveTo>
                  <a:lnTo>
                    <a:pt x="8201" y="0"/>
                  </a:lnTo>
                  <a:lnTo>
                    <a:pt x="0" y="8201"/>
                  </a:lnTo>
                  <a:lnTo>
                    <a:pt x="617" y="8642"/>
                  </a:lnTo>
                  <a:lnTo>
                    <a:pt x="17106" y="9409"/>
                  </a:lnTo>
                  <a:lnTo>
                    <a:pt x="558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20" name="SMARTInkShape-2118">
              <a:extLst>
                <a:ext uri="{FF2B5EF4-FFF2-40B4-BE49-F238E27FC236}">
                  <a16:creationId xmlns:a16="http://schemas.microsoft.com/office/drawing/2014/main" id="{8AACB624-ACE6-A837-AA52-39BA8AE3C6B9}"/>
                </a:ext>
              </a:extLst>
            </p:cNvPr>
            <p:cNvSpPr/>
            <p:nvPr>
              <p:custDataLst>
                <p:tags r:id="rId150"/>
              </p:custDataLst>
            </p:nvPr>
          </p:nvSpPr>
          <p:spPr>
            <a:xfrm>
              <a:off x="749413" y="762553"/>
              <a:ext cx="121395" cy="160201"/>
            </a:xfrm>
            <a:custGeom>
              <a:avLst/>
              <a:gdLst/>
              <a:ahLst/>
              <a:cxnLst/>
              <a:rect l="0" t="0" r="0" b="0"/>
              <a:pathLst>
                <a:path w="121395" h="160201">
                  <a:moveTo>
                    <a:pt x="69737" y="37547"/>
                  </a:moveTo>
                  <a:lnTo>
                    <a:pt x="69737" y="37547"/>
                  </a:lnTo>
                  <a:lnTo>
                    <a:pt x="69737" y="32059"/>
                  </a:lnTo>
                  <a:lnTo>
                    <a:pt x="69737" y="36615"/>
                  </a:lnTo>
                  <a:lnTo>
                    <a:pt x="74794" y="37271"/>
                  </a:lnTo>
                  <a:lnTo>
                    <a:pt x="75225" y="36305"/>
                  </a:lnTo>
                  <a:lnTo>
                    <a:pt x="71135" y="27149"/>
                  </a:lnTo>
                  <a:lnTo>
                    <a:pt x="70669" y="24265"/>
                  </a:lnTo>
                  <a:lnTo>
                    <a:pt x="67329" y="18238"/>
                  </a:lnTo>
                  <a:lnTo>
                    <a:pt x="63375" y="12032"/>
                  </a:lnTo>
                  <a:lnTo>
                    <a:pt x="61618" y="5746"/>
                  </a:lnTo>
                  <a:lnTo>
                    <a:pt x="60091" y="3646"/>
                  </a:lnTo>
                  <a:lnTo>
                    <a:pt x="58014" y="2247"/>
                  </a:lnTo>
                  <a:lnTo>
                    <a:pt x="50036" y="276"/>
                  </a:lnTo>
                  <a:lnTo>
                    <a:pt x="47078" y="0"/>
                  </a:lnTo>
                  <a:lnTo>
                    <a:pt x="32802" y="4667"/>
                  </a:lnTo>
                  <a:lnTo>
                    <a:pt x="24041" y="12703"/>
                  </a:lnTo>
                  <a:lnTo>
                    <a:pt x="13158" y="31950"/>
                  </a:lnTo>
                  <a:lnTo>
                    <a:pt x="0" y="71954"/>
                  </a:lnTo>
                  <a:lnTo>
                    <a:pt x="2054" y="93056"/>
                  </a:lnTo>
                  <a:lnTo>
                    <a:pt x="13316" y="134502"/>
                  </a:lnTo>
                  <a:lnTo>
                    <a:pt x="22083" y="148018"/>
                  </a:lnTo>
                  <a:lnTo>
                    <a:pt x="28443" y="152470"/>
                  </a:lnTo>
                  <a:lnTo>
                    <a:pt x="51505" y="158734"/>
                  </a:lnTo>
                  <a:lnTo>
                    <a:pt x="65514" y="160200"/>
                  </a:lnTo>
                  <a:lnTo>
                    <a:pt x="78796" y="155206"/>
                  </a:lnTo>
                  <a:lnTo>
                    <a:pt x="99514" y="139811"/>
                  </a:lnTo>
                  <a:lnTo>
                    <a:pt x="104138" y="133092"/>
                  </a:lnTo>
                  <a:lnTo>
                    <a:pt x="107251" y="126578"/>
                  </a:lnTo>
                  <a:lnTo>
                    <a:pt x="120878" y="105533"/>
                  </a:lnTo>
                  <a:lnTo>
                    <a:pt x="121394" y="91046"/>
                  </a:lnTo>
                  <a:lnTo>
                    <a:pt x="114894" y="47588"/>
                  </a:lnTo>
                  <a:lnTo>
                    <a:pt x="112541" y="41066"/>
                  </a:lnTo>
                  <a:lnTo>
                    <a:pt x="104283" y="30997"/>
                  </a:lnTo>
                  <a:lnTo>
                    <a:pt x="92499" y="22994"/>
                  </a:lnTo>
                  <a:lnTo>
                    <a:pt x="64708" y="12055"/>
                  </a:lnTo>
                  <a:lnTo>
                    <a:pt x="50687" y="89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230" name="SMARTInkShape-Group530">
            <a:extLst>
              <a:ext uri="{FF2B5EF4-FFF2-40B4-BE49-F238E27FC236}">
                <a16:creationId xmlns:a16="http://schemas.microsoft.com/office/drawing/2014/main" id="{FD5C7E17-216C-9699-4DB4-9F3717488B1E}"/>
              </a:ext>
            </a:extLst>
          </p:cNvPr>
          <p:cNvGrpSpPr/>
          <p:nvPr/>
        </p:nvGrpSpPr>
        <p:grpSpPr>
          <a:xfrm>
            <a:off x="190627" y="1181123"/>
            <a:ext cx="695199" cy="485753"/>
            <a:chOff x="190627" y="1181123"/>
            <a:chExt cx="695199" cy="485753"/>
          </a:xfrm>
        </p:grpSpPr>
        <p:sp>
          <p:nvSpPr>
            <p:cNvPr id="265222" name="SMARTInkShape-2119">
              <a:extLst>
                <a:ext uri="{FF2B5EF4-FFF2-40B4-BE49-F238E27FC236}">
                  <a16:creationId xmlns:a16="http://schemas.microsoft.com/office/drawing/2014/main" id="{B2A12435-B06E-A247-8345-D9ED82AB9A61}"/>
                </a:ext>
              </a:extLst>
            </p:cNvPr>
            <p:cNvSpPr/>
            <p:nvPr>
              <p:custDataLst>
                <p:tags r:id="rId136"/>
              </p:custDataLst>
            </p:nvPr>
          </p:nvSpPr>
          <p:spPr>
            <a:xfrm>
              <a:off x="809625" y="1590675"/>
              <a:ext cx="76201" cy="19051"/>
            </a:xfrm>
            <a:custGeom>
              <a:avLst/>
              <a:gdLst/>
              <a:ahLst/>
              <a:cxnLst/>
              <a:rect l="0" t="0" r="0" b="0"/>
              <a:pathLst>
                <a:path w="76201" h="19051">
                  <a:moveTo>
                    <a:pt x="0" y="19050"/>
                  </a:moveTo>
                  <a:lnTo>
                    <a:pt x="0" y="19050"/>
                  </a:lnTo>
                  <a:lnTo>
                    <a:pt x="5057" y="19050"/>
                  </a:lnTo>
                  <a:lnTo>
                    <a:pt x="6546" y="17992"/>
                  </a:lnTo>
                  <a:lnTo>
                    <a:pt x="7539" y="16228"/>
                  </a:lnTo>
                  <a:lnTo>
                    <a:pt x="8201" y="13994"/>
                  </a:lnTo>
                  <a:lnTo>
                    <a:pt x="9701" y="12504"/>
                  </a:lnTo>
                  <a:lnTo>
                    <a:pt x="14189" y="10849"/>
                  </a:lnTo>
                  <a:lnTo>
                    <a:pt x="41558" y="8544"/>
                  </a:lnTo>
                  <a:lnTo>
                    <a:pt x="59401" y="2001"/>
                  </a:lnTo>
                  <a:lnTo>
                    <a:pt x="65001" y="1334"/>
                  </a:lnTo>
                  <a:lnTo>
                    <a:pt x="68734" y="1948"/>
                  </a:lnTo>
                  <a:lnTo>
                    <a:pt x="71222" y="3415"/>
                  </a:lnTo>
                  <a:lnTo>
                    <a:pt x="72882" y="5452"/>
                  </a:lnTo>
                  <a:lnTo>
                    <a:pt x="73988" y="5751"/>
                  </a:lnTo>
                  <a:lnTo>
                    <a:pt x="7620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23" name="SMARTInkShape-2120">
              <a:extLst>
                <a:ext uri="{FF2B5EF4-FFF2-40B4-BE49-F238E27FC236}">
                  <a16:creationId xmlns:a16="http://schemas.microsoft.com/office/drawing/2014/main" id="{8746234D-8038-C137-6834-AFBCCC991E57}"/>
                </a:ext>
              </a:extLst>
            </p:cNvPr>
            <p:cNvSpPr/>
            <p:nvPr>
              <p:custDataLst>
                <p:tags r:id="rId137"/>
              </p:custDataLst>
            </p:nvPr>
          </p:nvSpPr>
          <p:spPr>
            <a:xfrm>
              <a:off x="800100" y="1524393"/>
              <a:ext cx="66676" cy="132325"/>
            </a:xfrm>
            <a:custGeom>
              <a:avLst/>
              <a:gdLst/>
              <a:ahLst/>
              <a:cxnLst/>
              <a:rect l="0" t="0" r="0" b="0"/>
              <a:pathLst>
                <a:path w="66676" h="132325">
                  <a:moveTo>
                    <a:pt x="0" y="9132"/>
                  </a:moveTo>
                  <a:lnTo>
                    <a:pt x="0" y="9132"/>
                  </a:lnTo>
                  <a:lnTo>
                    <a:pt x="5057" y="9132"/>
                  </a:lnTo>
                  <a:lnTo>
                    <a:pt x="10361" y="6310"/>
                  </a:lnTo>
                  <a:lnTo>
                    <a:pt x="18541" y="0"/>
                  </a:lnTo>
                  <a:lnTo>
                    <a:pt x="19005" y="17955"/>
                  </a:lnTo>
                  <a:lnTo>
                    <a:pt x="9347" y="65565"/>
                  </a:lnTo>
                  <a:lnTo>
                    <a:pt x="2160" y="89580"/>
                  </a:lnTo>
                  <a:lnTo>
                    <a:pt x="126" y="125741"/>
                  </a:lnTo>
                  <a:lnTo>
                    <a:pt x="1143" y="128146"/>
                  </a:lnTo>
                  <a:lnTo>
                    <a:pt x="2878" y="129750"/>
                  </a:lnTo>
                  <a:lnTo>
                    <a:pt x="5094" y="130819"/>
                  </a:lnTo>
                  <a:lnTo>
                    <a:pt x="18325" y="132324"/>
                  </a:lnTo>
                  <a:lnTo>
                    <a:pt x="26842" y="129853"/>
                  </a:lnTo>
                  <a:lnTo>
                    <a:pt x="35213" y="126286"/>
                  </a:lnTo>
                  <a:lnTo>
                    <a:pt x="50768" y="123219"/>
                  </a:lnTo>
                  <a:lnTo>
                    <a:pt x="66675" y="1139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24" name="SMARTInkShape-2121">
              <a:extLst>
                <a:ext uri="{FF2B5EF4-FFF2-40B4-BE49-F238E27FC236}">
                  <a16:creationId xmlns:a16="http://schemas.microsoft.com/office/drawing/2014/main" id="{19D2FBE9-C7BF-1750-6992-43B6F5BD1F5A}"/>
                </a:ext>
              </a:extLst>
            </p:cNvPr>
            <p:cNvSpPr/>
            <p:nvPr>
              <p:custDataLst>
                <p:tags r:id="rId138"/>
              </p:custDataLst>
            </p:nvPr>
          </p:nvSpPr>
          <p:spPr>
            <a:xfrm>
              <a:off x="643419" y="1535000"/>
              <a:ext cx="79675" cy="131876"/>
            </a:xfrm>
            <a:custGeom>
              <a:avLst/>
              <a:gdLst/>
              <a:ahLst/>
              <a:cxnLst/>
              <a:rect l="0" t="0" r="0" b="0"/>
              <a:pathLst>
                <a:path w="79675" h="131876">
                  <a:moveTo>
                    <a:pt x="51906" y="27100"/>
                  </a:moveTo>
                  <a:lnTo>
                    <a:pt x="51906" y="27100"/>
                  </a:lnTo>
                  <a:lnTo>
                    <a:pt x="56963" y="27100"/>
                  </a:lnTo>
                  <a:lnTo>
                    <a:pt x="58452" y="26042"/>
                  </a:lnTo>
                  <a:lnTo>
                    <a:pt x="59445" y="24278"/>
                  </a:lnTo>
                  <a:lnTo>
                    <a:pt x="61315" y="9766"/>
                  </a:lnTo>
                  <a:lnTo>
                    <a:pt x="61397" y="3502"/>
                  </a:lnTo>
                  <a:lnTo>
                    <a:pt x="60350" y="1843"/>
                  </a:lnTo>
                  <a:lnTo>
                    <a:pt x="58593" y="737"/>
                  </a:lnTo>
                  <a:lnTo>
                    <a:pt x="56364" y="0"/>
                  </a:lnTo>
                  <a:lnTo>
                    <a:pt x="30839" y="6856"/>
                  </a:lnTo>
                  <a:lnTo>
                    <a:pt x="15443" y="17809"/>
                  </a:lnTo>
                  <a:lnTo>
                    <a:pt x="9242" y="25793"/>
                  </a:lnTo>
                  <a:lnTo>
                    <a:pt x="204" y="44598"/>
                  </a:lnTo>
                  <a:lnTo>
                    <a:pt x="0" y="56396"/>
                  </a:lnTo>
                  <a:lnTo>
                    <a:pt x="3435" y="71105"/>
                  </a:lnTo>
                  <a:lnTo>
                    <a:pt x="19200" y="83765"/>
                  </a:lnTo>
                  <a:lnTo>
                    <a:pt x="66699" y="106568"/>
                  </a:lnTo>
                  <a:lnTo>
                    <a:pt x="79674" y="121426"/>
                  </a:lnTo>
                  <a:lnTo>
                    <a:pt x="70129" y="127133"/>
                  </a:lnTo>
                  <a:lnTo>
                    <a:pt x="53895" y="130470"/>
                  </a:lnTo>
                  <a:lnTo>
                    <a:pt x="23331" y="1318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25" name="SMARTInkShape-2122">
              <a:extLst>
                <a:ext uri="{FF2B5EF4-FFF2-40B4-BE49-F238E27FC236}">
                  <a16:creationId xmlns:a16="http://schemas.microsoft.com/office/drawing/2014/main" id="{5E16BDC8-5882-7B2B-236D-1D4DE5D410FA}"/>
                </a:ext>
              </a:extLst>
            </p:cNvPr>
            <p:cNvSpPr/>
            <p:nvPr>
              <p:custDataLst>
                <p:tags r:id="rId139"/>
              </p:custDataLst>
            </p:nvPr>
          </p:nvSpPr>
          <p:spPr>
            <a:xfrm>
              <a:off x="504825" y="1524431"/>
              <a:ext cx="95251" cy="121905"/>
            </a:xfrm>
            <a:custGeom>
              <a:avLst/>
              <a:gdLst/>
              <a:ahLst/>
              <a:cxnLst/>
              <a:rect l="0" t="0" r="0" b="0"/>
              <a:pathLst>
                <a:path w="95251" h="121905">
                  <a:moveTo>
                    <a:pt x="0" y="47194"/>
                  </a:moveTo>
                  <a:lnTo>
                    <a:pt x="0" y="47194"/>
                  </a:lnTo>
                  <a:lnTo>
                    <a:pt x="21458" y="47194"/>
                  </a:lnTo>
                  <a:lnTo>
                    <a:pt x="64969" y="33005"/>
                  </a:lnTo>
                  <a:lnTo>
                    <a:pt x="83415" y="20370"/>
                  </a:lnTo>
                  <a:lnTo>
                    <a:pt x="84698" y="16575"/>
                  </a:lnTo>
                  <a:lnTo>
                    <a:pt x="85040" y="14081"/>
                  </a:lnTo>
                  <a:lnTo>
                    <a:pt x="84210" y="12419"/>
                  </a:lnTo>
                  <a:lnTo>
                    <a:pt x="82599" y="11311"/>
                  </a:lnTo>
                  <a:lnTo>
                    <a:pt x="80466" y="10572"/>
                  </a:lnTo>
                  <a:lnTo>
                    <a:pt x="66401" y="1750"/>
                  </a:lnTo>
                  <a:lnTo>
                    <a:pt x="48864" y="0"/>
                  </a:lnTo>
                  <a:lnTo>
                    <a:pt x="37240" y="5405"/>
                  </a:lnTo>
                  <a:lnTo>
                    <a:pt x="31176" y="9809"/>
                  </a:lnTo>
                  <a:lnTo>
                    <a:pt x="21617" y="23170"/>
                  </a:lnTo>
                  <a:lnTo>
                    <a:pt x="3048" y="62985"/>
                  </a:lnTo>
                  <a:lnTo>
                    <a:pt x="2032" y="67247"/>
                  </a:lnTo>
                  <a:lnTo>
                    <a:pt x="2413" y="71146"/>
                  </a:lnTo>
                  <a:lnTo>
                    <a:pt x="8380" y="88278"/>
                  </a:lnTo>
                  <a:lnTo>
                    <a:pt x="9186" y="97938"/>
                  </a:lnTo>
                  <a:lnTo>
                    <a:pt x="12196" y="104319"/>
                  </a:lnTo>
                  <a:lnTo>
                    <a:pt x="23705" y="118367"/>
                  </a:lnTo>
                  <a:lnTo>
                    <a:pt x="32055" y="121160"/>
                  </a:lnTo>
                  <a:lnTo>
                    <a:pt x="37245" y="121904"/>
                  </a:lnTo>
                  <a:lnTo>
                    <a:pt x="95250" y="1138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26" name="SMARTInkShape-2123">
              <a:extLst>
                <a:ext uri="{FF2B5EF4-FFF2-40B4-BE49-F238E27FC236}">
                  <a16:creationId xmlns:a16="http://schemas.microsoft.com/office/drawing/2014/main" id="{98AEEC5F-4349-E1CD-49B0-B8D3EDE11ACF}"/>
                </a:ext>
              </a:extLst>
            </p:cNvPr>
            <p:cNvSpPr/>
            <p:nvPr>
              <p:custDataLst>
                <p:tags r:id="rId140"/>
              </p:custDataLst>
            </p:nvPr>
          </p:nvSpPr>
          <p:spPr>
            <a:xfrm>
              <a:off x="352425" y="1533525"/>
              <a:ext cx="104776" cy="28576"/>
            </a:xfrm>
            <a:custGeom>
              <a:avLst/>
              <a:gdLst/>
              <a:ahLst/>
              <a:cxnLst/>
              <a:rect l="0" t="0" r="0" b="0"/>
              <a:pathLst>
                <a:path w="104776" h="28576">
                  <a:moveTo>
                    <a:pt x="0" y="28575"/>
                  </a:moveTo>
                  <a:lnTo>
                    <a:pt x="0" y="28575"/>
                  </a:lnTo>
                  <a:lnTo>
                    <a:pt x="27006" y="13387"/>
                  </a:lnTo>
                  <a:lnTo>
                    <a:pt x="67723" y="4977"/>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27" name="SMARTInkShape-2124">
              <a:extLst>
                <a:ext uri="{FF2B5EF4-FFF2-40B4-BE49-F238E27FC236}">
                  <a16:creationId xmlns:a16="http://schemas.microsoft.com/office/drawing/2014/main" id="{291F3C8B-59F2-FFE8-4A13-088C29444631}"/>
                </a:ext>
              </a:extLst>
            </p:cNvPr>
            <p:cNvSpPr/>
            <p:nvPr>
              <p:custDataLst>
                <p:tags r:id="rId141"/>
              </p:custDataLst>
            </p:nvPr>
          </p:nvSpPr>
          <p:spPr>
            <a:xfrm>
              <a:off x="363399" y="1466884"/>
              <a:ext cx="74752" cy="157363"/>
            </a:xfrm>
            <a:custGeom>
              <a:avLst/>
              <a:gdLst/>
              <a:ahLst/>
              <a:cxnLst/>
              <a:rect l="0" t="0" r="0" b="0"/>
              <a:pathLst>
                <a:path w="74752" h="157363">
                  <a:moveTo>
                    <a:pt x="17601" y="9491"/>
                  </a:moveTo>
                  <a:lnTo>
                    <a:pt x="17601" y="9491"/>
                  </a:lnTo>
                  <a:lnTo>
                    <a:pt x="17601" y="82"/>
                  </a:lnTo>
                  <a:lnTo>
                    <a:pt x="22657" y="0"/>
                  </a:lnTo>
                  <a:lnTo>
                    <a:pt x="24147" y="1047"/>
                  </a:lnTo>
                  <a:lnTo>
                    <a:pt x="25140" y="2804"/>
                  </a:lnTo>
                  <a:lnTo>
                    <a:pt x="25802" y="5033"/>
                  </a:lnTo>
                  <a:lnTo>
                    <a:pt x="19413" y="47526"/>
                  </a:lnTo>
                  <a:lnTo>
                    <a:pt x="11294" y="94149"/>
                  </a:lnTo>
                  <a:lnTo>
                    <a:pt x="725" y="139771"/>
                  </a:lnTo>
                  <a:lnTo>
                    <a:pt x="0" y="143969"/>
                  </a:lnTo>
                  <a:lnTo>
                    <a:pt x="576" y="146768"/>
                  </a:lnTo>
                  <a:lnTo>
                    <a:pt x="2018" y="148634"/>
                  </a:lnTo>
                  <a:lnTo>
                    <a:pt x="4037" y="149878"/>
                  </a:lnTo>
                  <a:lnTo>
                    <a:pt x="5383" y="151766"/>
                  </a:lnTo>
                  <a:lnTo>
                    <a:pt x="6879" y="156685"/>
                  </a:lnTo>
                  <a:lnTo>
                    <a:pt x="8336" y="157362"/>
                  </a:lnTo>
                  <a:lnTo>
                    <a:pt x="10366" y="156755"/>
                  </a:lnTo>
                  <a:lnTo>
                    <a:pt x="15444" y="154317"/>
                  </a:lnTo>
                  <a:lnTo>
                    <a:pt x="60312" y="142716"/>
                  </a:lnTo>
                  <a:lnTo>
                    <a:pt x="74751" y="13331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28" name="SMARTInkShape-2125">
              <a:extLst>
                <a:ext uri="{FF2B5EF4-FFF2-40B4-BE49-F238E27FC236}">
                  <a16:creationId xmlns:a16="http://schemas.microsoft.com/office/drawing/2014/main" id="{93A5E3A5-1081-0972-910B-3507EDFD6627}"/>
                </a:ext>
              </a:extLst>
            </p:cNvPr>
            <p:cNvSpPr/>
            <p:nvPr>
              <p:custDataLst>
                <p:tags r:id="rId142"/>
              </p:custDataLst>
            </p:nvPr>
          </p:nvSpPr>
          <p:spPr>
            <a:xfrm>
              <a:off x="228600" y="1297232"/>
              <a:ext cx="95251" cy="26744"/>
            </a:xfrm>
            <a:custGeom>
              <a:avLst/>
              <a:gdLst/>
              <a:ahLst/>
              <a:cxnLst/>
              <a:rect l="0" t="0" r="0" b="0"/>
              <a:pathLst>
                <a:path w="95251" h="26744">
                  <a:moveTo>
                    <a:pt x="0" y="26743"/>
                  </a:moveTo>
                  <a:lnTo>
                    <a:pt x="0" y="26743"/>
                  </a:lnTo>
                  <a:lnTo>
                    <a:pt x="5056" y="26743"/>
                  </a:lnTo>
                  <a:lnTo>
                    <a:pt x="47946" y="7445"/>
                  </a:lnTo>
                  <a:lnTo>
                    <a:pt x="60468" y="2291"/>
                  </a:lnTo>
                  <a:lnTo>
                    <a:pt x="73088" y="0"/>
                  </a:lnTo>
                  <a:lnTo>
                    <a:pt x="95250" y="76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29" name="SMARTInkShape-2126">
              <a:extLst>
                <a:ext uri="{FF2B5EF4-FFF2-40B4-BE49-F238E27FC236}">
                  <a16:creationId xmlns:a16="http://schemas.microsoft.com/office/drawing/2014/main" id="{C02D4126-D49E-32A2-2B34-0D0BD3F86B1C}"/>
                </a:ext>
              </a:extLst>
            </p:cNvPr>
            <p:cNvSpPr/>
            <p:nvPr>
              <p:custDataLst>
                <p:tags r:id="rId143"/>
              </p:custDataLst>
            </p:nvPr>
          </p:nvSpPr>
          <p:spPr>
            <a:xfrm>
              <a:off x="190627" y="1181123"/>
              <a:ext cx="123699" cy="270599"/>
            </a:xfrm>
            <a:custGeom>
              <a:avLst/>
              <a:gdLst/>
              <a:ahLst/>
              <a:cxnLst/>
              <a:rect l="0" t="0" r="0" b="0"/>
              <a:pathLst>
                <a:path w="123699" h="270599">
                  <a:moveTo>
                    <a:pt x="9398" y="57127"/>
                  </a:moveTo>
                  <a:lnTo>
                    <a:pt x="9398" y="57127"/>
                  </a:lnTo>
                  <a:lnTo>
                    <a:pt x="25645" y="26750"/>
                  </a:lnTo>
                  <a:lnTo>
                    <a:pt x="31788" y="22460"/>
                  </a:lnTo>
                  <a:lnTo>
                    <a:pt x="33850" y="19199"/>
                  </a:lnTo>
                  <a:lnTo>
                    <a:pt x="37430" y="2926"/>
                  </a:lnTo>
                  <a:lnTo>
                    <a:pt x="38669" y="1943"/>
                  </a:lnTo>
                  <a:lnTo>
                    <a:pt x="47377" y="0"/>
                  </a:lnTo>
                  <a:lnTo>
                    <a:pt x="47496" y="41755"/>
                  </a:lnTo>
                  <a:lnTo>
                    <a:pt x="44675" y="87056"/>
                  </a:lnTo>
                  <a:lnTo>
                    <a:pt x="34241" y="131713"/>
                  </a:lnTo>
                  <a:lnTo>
                    <a:pt x="23900" y="173933"/>
                  </a:lnTo>
                  <a:lnTo>
                    <a:pt x="12668" y="218847"/>
                  </a:lnTo>
                  <a:lnTo>
                    <a:pt x="518" y="265975"/>
                  </a:lnTo>
                  <a:lnTo>
                    <a:pt x="160" y="270598"/>
                  </a:lnTo>
                  <a:lnTo>
                    <a:pt x="64" y="270349"/>
                  </a:lnTo>
                  <a:lnTo>
                    <a:pt x="0" y="269125"/>
                  </a:lnTo>
                  <a:lnTo>
                    <a:pt x="10024" y="262346"/>
                  </a:lnTo>
                  <a:lnTo>
                    <a:pt x="51954" y="249852"/>
                  </a:lnTo>
                  <a:lnTo>
                    <a:pt x="90653" y="239858"/>
                  </a:lnTo>
                  <a:lnTo>
                    <a:pt x="123698" y="2381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233" name="SMARTInkShape-Group531">
            <a:extLst>
              <a:ext uri="{FF2B5EF4-FFF2-40B4-BE49-F238E27FC236}">
                <a16:creationId xmlns:a16="http://schemas.microsoft.com/office/drawing/2014/main" id="{D9172380-8552-90C2-873A-494942288F55}"/>
              </a:ext>
            </a:extLst>
          </p:cNvPr>
          <p:cNvGrpSpPr/>
          <p:nvPr/>
        </p:nvGrpSpPr>
        <p:grpSpPr>
          <a:xfrm>
            <a:off x="1152525" y="1295400"/>
            <a:ext cx="114301" cy="95251"/>
            <a:chOff x="1152525" y="1295400"/>
            <a:chExt cx="114301" cy="95251"/>
          </a:xfrm>
        </p:grpSpPr>
        <p:sp>
          <p:nvSpPr>
            <p:cNvPr id="265231" name="SMARTInkShape-2127">
              <a:extLst>
                <a:ext uri="{FF2B5EF4-FFF2-40B4-BE49-F238E27FC236}">
                  <a16:creationId xmlns:a16="http://schemas.microsoft.com/office/drawing/2014/main" id="{F35F1E19-B61C-DEF5-CBF2-48AB7CD52D7A}"/>
                </a:ext>
              </a:extLst>
            </p:cNvPr>
            <p:cNvSpPr/>
            <p:nvPr>
              <p:custDataLst>
                <p:tags r:id="rId134"/>
              </p:custDataLst>
            </p:nvPr>
          </p:nvSpPr>
          <p:spPr>
            <a:xfrm>
              <a:off x="1152525" y="1371600"/>
              <a:ext cx="114301" cy="19051"/>
            </a:xfrm>
            <a:custGeom>
              <a:avLst/>
              <a:gdLst/>
              <a:ahLst/>
              <a:cxnLst/>
              <a:rect l="0" t="0" r="0" b="0"/>
              <a:pathLst>
                <a:path w="114301" h="19051">
                  <a:moveTo>
                    <a:pt x="0" y="0"/>
                  </a:moveTo>
                  <a:lnTo>
                    <a:pt x="0" y="0"/>
                  </a:lnTo>
                  <a:lnTo>
                    <a:pt x="5057" y="0"/>
                  </a:lnTo>
                  <a:lnTo>
                    <a:pt x="10361" y="2822"/>
                  </a:lnTo>
                  <a:lnTo>
                    <a:pt x="13258" y="5057"/>
                  </a:lnTo>
                  <a:lnTo>
                    <a:pt x="38602" y="8642"/>
                  </a:lnTo>
                  <a:lnTo>
                    <a:pt x="114300" y="190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32" name="SMARTInkShape-2128">
              <a:extLst>
                <a:ext uri="{FF2B5EF4-FFF2-40B4-BE49-F238E27FC236}">
                  <a16:creationId xmlns:a16="http://schemas.microsoft.com/office/drawing/2014/main" id="{F76F11A8-26FB-CD67-62E3-3BDF70D40BA7}"/>
                </a:ext>
              </a:extLst>
            </p:cNvPr>
            <p:cNvSpPr/>
            <p:nvPr>
              <p:custDataLst>
                <p:tags r:id="rId135"/>
              </p:custDataLst>
            </p:nvPr>
          </p:nvSpPr>
          <p:spPr>
            <a:xfrm>
              <a:off x="1162050" y="1295400"/>
              <a:ext cx="85726" cy="1"/>
            </a:xfrm>
            <a:custGeom>
              <a:avLst/>
              <a:gdLst/>
              <a:ahLst/>
              <a:cxnLst/>
              <a:rect l="0" t="0" r="0" b="0"/>
              <a:pathLst>
                <a:path w="85726" h="1">
                  <a:moveTo>
                    <a:pt x="0" y="0"/>
                  </a:moveTo>
                  <a:lnTo>
                    <a:pt x="0" y="0"/>
                  </a:lnTo>
                  <a:lnTo>
                    <a:pt x="42562" y="0"/>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241" name="SMARTInkShape-Group532">
            <a:extLst>
              <a:ext uri="{FF2B5EF4-FFF2-40B4-BE49-F238E27FC236}">
                <a16:creationId xmlns:a16="http://schemas.microsoft.com/office/drawing/2014/main" id="{6FB06A7F-C0A6-2ED8-296C-BF0AA55276E3}"/>
              </a:ext>
            </a:extLst>
          </p:cNvPr>
          <p:cNvGrpSpPr/>
          <p:nvPr/>
        </p:nvGrpSpPr>
        <p:grpSpPr>
          <a:xfrm>
            <a:off x="1543060" y="1162050"/>
            <a:ext cx="1123941" cy="209551"/>
            <a:chOff x="1543060" y="1162050"/>
            <a:chExt cx="1123941" cy="209551"/>
          </a:xfrm>
        </p:grpSpPr>
        <p:sp>
          <p:nvSpPr>
            <p:cNvPr id="265234" name="SMARTInkShape-2129">
              <a:extLst>
                <a:ext uri="{FF2B5EF4-FFF2-40B4-BE49-F238E27FC236}">
                  <a16:creationId xmlns:a16="http://schemas.microsoft.com/office/drawing/2014/main" id="{2E382359-405B-10CA-AF1D-636D1DFE6719}"/>
                </a:ext>
              </a:extLst>
            </p:cNvPr>
            <p:cNvSpPr/>
            <p:nvPr>
              <p:custDataLst>
                <p:tags r:id="rId127"/>
              </p:custDataLst>
            </p:nvPr>
          </p:nvSpPr>
          <p:spPr>
            <a:xfrm>
              <a:off x="2519111" y="1166452"/>
              <a:ext cx="147890" cy="186070"/>
            </a:xfrm>
            <a:custGeom>
              <a:avLst/>
              <a:gdLst/>
              <a:ahLst/>
              <a:cxnLst/>
              <a:rect l="0" t="0" r="0" b="0"/>
              <a:pathLst>
                <a:path w="147890" h="186070">
                  <a:moveTo>
                    <a:pt x="24064" y="62273"/>
                  </a:moveTo>
                  <a:lnTo>
                    <a:pt x="24064" y="62273"/>
                  </a:lnTo>
                  <a:lnTo>
                    <a:pt x="24064" y="49016"/>
                  </a:lnTo>
                  <a:lnTo>
                    <a:pt x="25122" y="47085"/>
                  </a:lnTo>
                  <a:lnTo>
                    <a:pt x="26886" y="45798"/>
                  </a:lnTo>
                  <a:lnTo>
                    <a:pt x="29120" y="44939"/>
                  </a:lnTo>
                  <a:lnTo>
                    <a:pt x="30610" y="43309"/>
                  </a:lnTo>
                  <a:lnTo>
                    <a:pt x="33197" y="35173"/>
                  </a:lnTo>
                  <a:lnTo>
                    <a:pt x="33473" y="29078"/>
                  </a:lnTo>
                  <a:lnTo>
                    <a:pt x="39182" y="23531"/>
                  </a:lnTo>
                  <a:lnTo>
                    <a:pt x="46658" y="17538"/>
                  </a:lnTo>
                  <a:lnTo>
                    <a:pt x="51925" y="9272"/>
                  </a:lnTo>
                  <a:lnTo>
                    <a:pt x="56908" y="6967"/>
                  </a:lnTo>
                  <a:lnTo>
                    <a:pt x="58660" y="5294"/>
                  </a:lnTo>
                  <a:lnTo>
                    <a:pt x="60607" y="613"/>
                  </a:lnTo>
                  <a:lnTo>
                    <a:pt x="62184" y="0"/>
                  </a:lnTo>
                  <a:lnTo>
                    <a:pt x="64294" y="649"/>
                  </a:lnTo>
                  <a:lnTo>
                    <a:pt x="70228" y="4239"/>
                  </a:lnTo>
                  <a:lnTo>
                    <a:pt x="84818" y="31560"/>
                  </a:lnTo>
                  <a:lnTo>
                    <a:pt x="88985" y="49880"/>
                  </a:lnTo>
                  <a:lnTo>
                    <a:pt x="87137" y="62410"/>
                  </a:lnTo>
                  <a:lnTo>
                    <a:pt x="82969" y="84186"/>
                  </a:lnTo>
                  <a:lnTo>
                    <a:pt x="82384" y="92756"/>
                  </a:lnTo>
                  <a:lnTo>
                    <a:pt x="76090" y="107924"/>
                  </a:lnTo>
                  <a:lnTo>
                    <a:pt x="44665" y="154232"/>
                  </a:lnTo>
                  <a:lnTo>
                    <a:pt x="21627" y="177609"/>
                  </a:lnTo>
                  <a:lnTo>
                    <a:pt x="7411" y="184980"/>
                  </a:lnTo>
                  <a:lnTo>
                    <a:pt x="0" y="185877"/>
                  </a:lnTo>
                  <a:lnTo>
                    <a:pt x="14258" y="186069"/>
                  </a:lnTo>
                  <a:lnTo>
                    <a:pt x="57919" y="177894"/>
                  </a:lnTo>
                  <a:lnTo>
                    <a:pt x="90599" y="173925"/>
                  </a:lnTo>
                  <a:lnTo>
                    <a:pt x="109747" y="169085"/>
                  </a:lnTo>
                  <a:lnTo>
                    <a:pt x="147889" y="1575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35" name="SMARTInkShape-2130">
              <a:extLst>
                <a:ext uri="{FF2B5EF4-FFF2-40B4-BE49-F238E27FC236}">
                  <a16:creationId xmlns:a16="http://schemas.microsoft.com/office/drawing/2014/main" id="{85C88FEB-0AED-B38C-E074-E954CDA0739C}"/>
                </a:ext>
              </a:extLst>
            </p:cNvPr>
            <p:cNvSpPr/>
            <p:nvPr>
              <p:custDataLst>
                <p:tags r:id="rId128"/>
              </p:custDataLst>
            </p:nvPr>
          </p:nvSpPr>
          <p:spPr>
            <a:xfrm>
              <a:off x="2428875" y="1285875"/>
              <a:ext cx="19051" cy="1"/>
            </a:xfrm>
            <a:custGeom>
              <a:avLst/>
              <a:gdLst/>
              <a:ahLst/>
              <a:cxnLst/>
              <a:rect l="0" t="0" r="0" b="0"/>
              <a:pathLst>
                <a:path w="19051" h="1">
                  <a:moveTo>
                    <a:pt x="0" y="0"/>
                  </a:moveTo>
                  <a:lnTo>
                    <a:pt x="0" y="0"/>
                  </a:lnTo>
                  <a:lnTo>
                    <a:pt x="190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36" name="SMARTInkShape-2131">
              <a:extLst>
                <a:ext uri="{FF2B5EF4-FFF2-40B4-BE49-F238E27FC236}">
                  <a16:creationId xmlns:a16="http://schemas.microsoft.com/office/drawing/2014/main" id="{553E1902-C976-F3CB-5B74-1E44EBA15D58}"/>
                </a:ext>
              </a:extLst>
            </p:cNvPr>
            <p:cNvSpPr/>
            <p:nvPr>
              <p:custDataLst>
                <p:tags r:id="rId129"/>
              </p:custDataLst>
            </p:nvPr>
          </p:nvSpPr>
          <p:spPr>
            <a:xfrm>
              <a:off x="2267078" y="1172002"/>
              <a:ext cx="113554" cy="146948"/>
            </a:xfrm>
            <a:custGeom>
              <a:avLst/>
              <a:gdLst/>
              <a:ahLst/>
              <a:cxnLst/>
              <a:rect l="0" t="0" r="0" b="0"/>
              <a:pathLst>
                <a:path w="113554" h="146948">
                  <a:moveTo>
                    <a:pt x="66547" y="18623"/>
                  </a:moveTo>
                  <a:lnTo>
                    <a:pt x="66547" y="18623"/>
                  </a:lnTo>
                  <a:lnTo>
                    <a:pt x="74748" y="10422"/>
                  </a:lnTo>
                  <a:lnTo>
                    <a:pt x="75956" y="1013"/>
                  </a:lnTo>
                  <a:lnTo>
                    <a:pt x="74936" y="533"/>
                  </a:lnTo>
                  <a:lnTo>
                    <a:pt x="70981" y="0"/>
                  </a:lnTo>
                  <a:lnTo>
                    <a:pt x="52691" y="4756"/>
                  </a:lnTo>
                  <a:lnTo>
                    <a:pt x="32220" y="17924"/>
                  </a:lnTo>
                  <a:lnTo>
                    <a:pt x="17806" y="35232"/>
                  </a:lnTo>
                  <a:lnTo>
                    <a:pt x="13134" y="47524"/>
                  </a:lnTo>
                  <a:lnTo>
                    <a:pt x="11888" y="53765"/>
                  </a:lnTo>
                  <a:lnTo>
                    <a:pt x="9999" y="57926"/>
                  </a:lnTo>
                  <a:lnTo>
                    <a:pt x="7682" y="60700"/>
                  </a:lnTo>
                  <a:lnTo>
                    <a:pt x="5079" y="62549"/>
                  </a:lnTo>
                  <a:lnTo>
                    <a:pt x="5460" y="65899"/>
                  </a:lnTo>
                  <a:lnTo>
                    <a:pt x="11528" y="75265"/>
                  </a:lnTo>
                  <a:lnTo>
                    <a:pt x="21280" y="80839"/>
                  </a:lnTo>
                  <a:lnTo>
                    <a:pt x="49690" y="84906"/>
                  </a:lnTo>
                  <a:lnTo>
                    <a:pt x="60113" y="86182"/>
                  </a:lnTo>
                  <a:lnTo>
                    <a:pt x="71932" y="92851"/>
                  </a:lnTo>
                  <a:lnTo>
                    <a:pt x="88645" y="107681"/>
                  </a:lnTo>
                  <a:lnTo>
                    <a:pt x="92243" y="113943"/>
                  </a:lnTo>
                  <a:lnTo>
                    <a:pt x="94554" y="126587"/>
                  </a:lnTo>
                  <a:lnTo>
                    <a:pt x="92047" y="132929"/>
                  </a:lnTo>
                  <a:lnTo>
                    <a:pt x="89897" y="136102"/>
                  </a:lnTo>
                  <a:lnTo>
                    <a:pt x="87405" y="138218"/>
                  </a:lnTo>
                  <a:lnTo>
                    <a:pt x="62604" y="146947"/>
                  </a:lnTo>
                  <a:lnTo>
                    <a:pt x="48567" y="146917"/>
                  </a:lnTo>
                  <a:lnTo>
                    <a:pt x="14607" y="142526"/>
                  </a:lnTo>
                  <a:lnTo>
                    <a:pt x="12870" y="141441"/>
                  </a:lnTo>
                  <a:lnTo>
                    <a:pt x="11712" y="139660"/>
                  </a:lnTo>
                  <a:lnTo>
                    <a:pt x="10941" y="137414"/>
                  </a:lnTo>
                  <a:lnTo>
                    <a:pt x="9368" y="135917"/>
                  </a:lnTo>
                  <a:lnTo>
                    <a:pt x="4798" y="134254"/>
                  </a:lnTo>
                  <a:lnTo>
                    <a:pt x="3156" y="132752"/>
                  </a:lnTo>
                  <a:lnTo>
                    <a:pt x="1331" y="128261"/>
                  </a:lnTo>
                  <a:lnTo>
                    <a:pt x="0" y="115624"/>
                  </a:lnTo>
                  <a:lnTo>
                    <a:pt x="10023" y="109335"/>
                  </a:lnTo>
                  <a:lnTo>
                    <a:pt x="48834" y="94644"/>
                  </a:lnTo>
                  <a:lnTo>
                    <a:pt x="66082" y="87335"/>
                  </a:lnTo>
                  <a:lnTo>
                    <a:pt x="86635" y="71320"/>
                  </a:lnTo>
                  <a:lnTo>
                    <a:pt x="99898" y="55286"/>
                  </a:lnTo>
                  <a:lnTo>
                    <a:pt x="107123" y="50793"/>
                  </a:lnTo>
                  <a:lnTo>
                    <a:pt x="109472" y="47478"/>
                  </a:lnTo>
                  <a:lnTo>
                    <a:pt x="112779" y="33758"/>
                  </a:lnTo>
                  <a:lnTo>
                    <a:pt x="113553" y="26055"/>
                  </a:lnTo>
                  <a:lnTo>
                    <a:pt x="111643" y="22519"/>
                  </a:lnTo>
                  <a:lnTo>
                    <a:pt x="103876" y="15769"/>
                  </a:lnTo>
                  <a:lnTo>
                    <a:pt x="96190" y="12063"/>
                  </a:lnTo>
                  <a:lnTo>
                    <a:pt x="76072" y="909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37" name="SMARTInkShape-2132">
              <a:extLst>
                <a:ext uri="{FF2B5EF4-FFF2-40B4-BE49-F238E27FC236}">
                  <a16:creationId xmlns:a16="http://schemas.microsoft.com/office/drawing/2014/main" id="{A76172AE-A749-AFFA-AB01-13E3C44F0E01}"/>
                </a:ext>
              </a:extLst>
            </p:cNvPr>
            <p:cNvSpPr/>
            <p:nvPr>
              <p:custDataLst>
                <p:tags r:id="rId130"/>
              </p:custDataLst>
            </p:nvPr>
          </p:nvSpPr>
          <p:spPr>
            <a:xfrm>
              <a:off x="2048552" y="1162050"/>
              <a:ext cx="113114" cy="209551"/>
            </a:xfrm>
            <a:custGeom>
              <a:avLst/>
              <a:gdLst/>
              <a:ahLst/>
              <a:cxnLst/>
              <a:rect l="0" t="0" r="0" b="0"/>
              <a:pathLst>
                <a:path w="113114" h="209551">
                  <a:moveTo>
                    <a:pt x="65998" y="19050"/>
                  </a:moveTo>
                  <a:lnTo>
                    <a:pt x="65998" y="19050"/>
                  </a:lnTo>
                  <a:lnTo>
                    <a:pt x="74199" y="10849"/>
                  </a:lnTo>
                  <a:lnTo>
                    <a:pt x="80187" y="9917"/>
                  </a:lnTo>
                  <a:lnTo>
                    <a:pt x="80749" y="8728"/>
                  </a:lnTo>
                  <a:lnTo>
                    <a:pt x="80066" y="6877"/>
                  </a:lnTo>
                  <a:lnTo>
                    <a:pt x="75789" y="402"/>
                  </a:lnTo>
                  <a:lnTo>
                    <a:pt x="81063" y="79"/>
                  </a:lnTo>
                  <a:lnTo>
                    <a:pt x="75525" y="0"/>
                  </a:lnTo>
                  <a:lnTo>
                    <a:pt x="62340" y="20722"/>
                  </a:lnTo>
                  <a:lnTo>
                    <a:pt x="41371" y="45533"/>
                  </a:lnTo>
                  <a:lnTo>
                    <a:pt x="15070" y="88298"/>
                  </a:lnTo>
                  <a:lnTo>
                    <a:pt x="0" y="113162"/>
                  </a:lnTo>
                  <a:lnTo>
                    <a:pt x="832" y="113541"/>
                  </a:lnTo>
                  <a:lnTo>
                    <a:pt x="26787" y="114270"/>
                  </a:lnTo>
                  <a:lnTo>
                    <a:pt x="35518" y="111465"/>
                  </a:lnTo>
                  <a:lnTo>
                    <a:pt x="43985" y="107748"/>
                  </a:lnTo>
                  <a:lnTo>
                    <a:pt x="81589" y="103794"/>
                  </a:lnTo>
                  <a:lnTo>
                    <a:pt x="94404" y="95367"/>
                  </a:lnTo>
                  <a:lnTo>
                    <a:pt x="107815" y="95260"/>
                  </a:lnTo>
                  <a:lnTo>
                    <a:pt x="109751" y="96315"/>
                  </a:lnTo>
                  <a:lnTo>
                    <a:pt x="111042" y="98077"/>
                  </a:lnTo>
                  <a:lnTo>
                    <a:pt x="112476" y="102856"/>
                  </a:lnTo>
                  <a:lnTo>
                    <a:pt x="113113" y="108508"/>
                  </a:lnTo>
                  <a:lnTo>
                    <a:pt x="98405" y="153000"/>
                  </a:lnTo>
                  <a:lnTo>
                    <a:pt x="93851" y="191332"/>
                  </a:lnTo>
                  <a:lnTo>
                    <a:pt x="85048"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38" name="SMARTInkShape-2133">
              <a:extLst>
                <a:ext uri="{FF2B5EF4-FFF2-40B4-BE49-F238E27FC236}">
                  <a16:creationId xmlns:a16="http://schemas.microsoft.com/office/drawing/2014/main" id="{F8B0DE91-9D22-204C-1692-334670D9449E}"/>
                </a:ext>
              </a:extLst>
            </p:cNvPr>
            <p:cNvSpPr/>
            <p:nvPr>
              <p:custDataLst>
                <p:tags r:id="rId131"/>
              </p:custDataLst>
            </p:nvPr>
          </p:nvSpPr>
          <p:spPr>
            <a:xfrm>
              <a:off x="1862751" y="1171624"/>
              <a:ext cx="175600" cy="180633"/>
            </a:xfrm>
            <a:custGeom>
              <a:avLst/>
              <a:gdLst/>
              <a:ahLst/>
              <a:cxnLst/>
              <a:rect l="0" t="0" r="0" b="0"/>
              <a:pathLst>
                <a:path w="175600" h="180633">
                  <a:moveTo>
                    <a:pt x="13674" y="47576"/>
                  </a:moveTo>
                  <a:lnTo>
                    <a:pt x="13674" y="47576"/>
                  </a:lnTo>
                  <a:lnTo>
                    <a:pt x="13674" y="42520"/>
                  </a:lnTo>
                  <a:lnTo>
                    <a:pt x="14732" y="41030"/>
                  </a:lnTo>
                  <a:lnTo>
                    <a:pt x="16496" y="40037"/>
                  </a:lnTo>
                  <a:lnTo>
                    <a:pt x="18731" y="39375"/>
                  </a:lnTo>
                  <a:lnTo>
                    <a:pt x="20220" y="37875"/>
                  </a:lnTo>
                  <a:lnTo>
                    <a:pt x="25433" y="27864"/>
                  </a:lnTo>
                  <a:lnTo>
                    <a:pt x="45555" y="6262"/>
                  </a:lnTo>
                  <a:lnTo>
                    <a:pt x="51832" y="2756"/>
                  </a:lnTo>
                  <a:lnTo>
                    <a:pt x="64485" y="505"/>
                  </a:lnTo>
                  <a:lnTo>
                    <a:pt x="83525" y="0"/>
                  </a:lnTo>
                  <a:lnTo>
                    <a:pt x="89875" y="2795"/>
                  </a:lnTo>
                  <a:lnTo>
                    <a:pt x="93049" y="5022"/>
                  </a:lnTo>
                  <a:lnTo>
                    <a:pt x="94107" y="8623"/>
                  </a:lnTo>
                  <a:lnTo>
                    <a:pt x="90385" y="49313"/>
                  </a:lnTo>
                  <a:lnTo>
                    <a:pt x="84885" y="95430"/>
                  </a:lnTo>
                  <a:lnTo>
                    <a:pt x="72582" y="120254"/>
                  </a:lnTo>
                  <a:lnTo>
                    <a:pt x="57822" y="141430"/>
                  </a:lnTo>
                  <a:lnTo>
                    <a:pt x="17806" y="175898"/>
                  </a:lnTo>
                  <a:lnTo>
                    <a:pt x="10924" y="178691"/>
                  </a:lnTo>
                  <a:lnTo>
                    <a:pt x="0" y="180485"/>
                  </a:lnTo>
                  <a:lnTo>
                    <a:pt x="325" y="180632"/>
                  </a:lnTo>
                  <a:lnTo>
                    <a:pt x="42001" y="179856"/>
                  </a:lnTo>
                  <a:lnTo>
                    <a:pt x="71809" y="175435"/>
                  </a:lnTo>
                  <a:lnTo>
                    <a:pt x="116448" y="176706"/>
                  </a:lnTo>
                  <a:lnTo>
                    <a:pt x="175599" y="171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39" name="SMARTInkShape-2134">
              <a:extLst>
                <a:ext uri="{FF2B5EF4-FFF2-40B4-BE49-F238E27FC236}">
                  <a16:creationId xmlns:a16="http://schemas.microsoft.com/office/drawing/2014/main" id="{07416B4E-45C1-B386-6F5D-CB18AF179B4F}"/>
                </a:ext>
              </a:extLst>
            </p:cNvPr>
            <p:cNvSpPr/>
            <p:nvPr>
              <p:custDataLst>
                <p:tags r:id="rId132"/>
              </p:custDataLst>
            </p:nvPr>
          </p:nvSpPr>
          <p:spPr>
            <a:xfrm>
              <a:off x="1781175" y="1185137"/>
              <a:ext cx="7585" cy="176939"/>
            </a:xfrm>
            <a:custGeom>
              <a:avLst/>
              <a:gdLst/>
              <a:ahLst/>
              <a:cxnLst/>
              <a:rect l="0" t="0" r="0" b="0"/>
              <a:pathLst>
                <a:path w="7585" h="176939">
                  <a:moveTo>
                    <a:pt x="0" y="5488"/>
                  </a:moveTo>
                  <a:lnTo>
                    <a:pt x="0" y="5488"/>
                  </a:lnTo>
                  <a:lnTo>
                    <a:pt x="0" y="0"/>
                  </a:lnTo>
                  <a:lnTo>
                    <a:pt x="0" y="4556"/>
                  </a:lnTo>
                  <a:lnTo>
                    <a:pt x="5057" y="10268"/>
                  </a:lnTo>
                  <a:lnTo>
                    <a:pt x="7539" y="18549"/>
                  </a:lnTo>
                  <a:lnTo>
                    <a:pt x="7584" y="31401"/>
                  </a:lnTo>
                  <a:lnTo>
                    <a:pt x="1812" y="74146"/>
                  </a:lnTo>
                  <a:lnTo>
                    <a:pt x="537" y="110851"/>
                  </a:lnTo>
                  <a:lnTo>
                    <a:pt x="71" y="157573"/>
                  </a:lnTo>
                  <a:lnTo>
                    <a:pt x="0" y="1769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40" name="SMARTInkShape-2135">
              <a:extLst>
                <a:ext uri="{FF2B5EF4-FFF2-40B4-BE49-F238E27FC236}">
                  <a16:creationId xmlns:a16="http://schemas.microsoft.com/office/drawing/2014/main" id="{0A4EC583-92AA-5ECA-8C65-820685BC7B95}"/>
                </a:ext>
              </a:extLst>
            </p:cNvPr>
            <p:cNvSpPr/>
            <p:nvPr>
              <p:custDataLst>
                <p:tags r:id="rId133"/>
              </p:custDataLst>
            </p:nvPr>
          </p:nvSpPr>
          <p:spPr>
            <a:xfrm>
              <a:off x="1543060" y="1285875"/>
              <a:ext cx="161916" cy="9526"/>
            </a:xfrm>
            <a:custGeom>
              <a:avLst/>
              <a:gdLst/>
              <a:ahLst/>
              <a:cxnLst/>
              <a:rect l="0" t="0" r="0" b="0"/>
              <a:pathLst>
                <a:path w="161916" h="9526">
                  <a:moveTo>
                    <a:pt x="9515" y="0"/>
                  </a:moveTo>
                  <a:lnTo>
                    <a:pt x="9515" y="0"/>
                  </a:lnTo>
                  <a:lnTo>
                    <a:pt x="9515" y="5057"/>
                  </a:lnTo>
                  <a:lnTo>
                    <a:pt x="8457" y="6546"/>
                  </a:lnTo>
                  <a:lnTo>
                    <a:pt x="6693" y="7539"/>
                  </a:lnTo>
                  <a:lnTo>
                    <a:pt x="0" y="9522"/>
                  </a:lnTo>
                  <a:lnTo>
                    <a:pt x="46683" y="9525"/>
                  </a:lnTo>
                  <a:lnTo>
                    <a:pt x="85531" y="9525"/>
                  </a:lnTo>
                  <a:lnTo>
                    <a:pt x="128259" y="9525"/>
                  </a:lnTo>
                  <a:lnTo>
                    <a:pt x="16191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245" name="SMARTInkShape-Group533">
            <a:extLst>
              <a:ext uri="{FF2B5EF4-FFF2-40B4-BE49-F238E27FC236}">
                <a16:creationId xmlns:a16="http://schemas.microsoft.com/office/drawing/2014/main" id="{EA7C3929-927D-648B-5236-BBE4F0D4B5E8}"/>
              </a:ext>
            </a:extLst>
          </p:cNvPr>
          <p:cNvGrpSpPr/>
          <p:nvPr/>
        </p:nvGrpSpPr>
        <p:grpSpPr>
          <a:xfrm>
            <a:off x="1572949" y="1124135"/>
            <a:ext cx="2075127" cy="380816"/>
            <a:chOff x="1572949" y="1124135"/>
            <a:chExt cx="2075127" cy="380816"/>
          </a:xfrm>
        </p:grpSpPr>
        <p:sp>
          <p:nvSpPr>
            <p:cNvPr id="265242" name="SMARTInkShape-2136">
              <a:extLst>
                <a:ext uri="{FF2B5EF4-FFF2-40B4-BE49-F238E27FC236}">
                  <a16:creationId xmlns:a16="http://schemas.microsoft.com/office/drawing/2014/main" id="{D026E166-5CDE-1271-98B5-14AFC3FB6454}"/>
                </a:ext>
              </a:extLst>
            </p:cNvPr>
            <p:cNvSpPr/>
            <p:nvPr>
              <p:custDataLst>
                <p:tags r:id="rId124"/>
              </p:custDataLst>
            </p:nvPr>
          </p:nvSpPr>
          <p:spPr>
            <a:xfrm>
              <a:off x="1572949" y="1428750"/>
              <a:ext cx="2075127" cy="76201"/>
            </a:xfrm>
            <a:custGeom>
              <a:avLst/>
              <a:gdLst/>
              <a:ahLst/>
              <a:cxnLst/>
              <a:rect l="0" t="0" r="0" b="0"/>
              <a:pathLst>
                <a:path w="2075127" h="76201">
                  <a:moveTo>
                    <a:pt x="8201" y="76200"/>
                  </a:moveTo>
                  <a:lnTo>
                    <a:pt x="8201" y="76200"/>
                  </a:lnTo>
                  <a:lnTo>
                    <a:pt x="0" y="76200"/>
                  </a:lnTo>
                  <a:lnTo>
                    <a:pt x="4425" y="76200"/>
                  </a:lnTo>
                  <a:lnTo>
                    <a:pt x="1908" y="76200"/>
                  </a:lnTo>
                  <a:lnTo>
                    <a:pt x="41297" y="75142"/>
                  </a:lnTo>
                  <a:lnTo>
                    <a:pt x="86832" y="66499"/>
                  </a:lnTo>
                  <a:lnTo>
                    <a:pt x="133133" y="59310"/>
                  </a:lnTo>
                  <a:lnTo>
                    <a:pt x="176099" y="57790"/>
                  </a:lnTo>
                  <a:lnTo>
                    <a:pt x="223401" y="57340"/>
                  </a:lnTo>
                  <a:lnTo>
                    <a:pt x="269872" y="57206"/>
                  </a:lnTo>
                  <a:lnTo>
                    <a:pt x="303358" y="56117"/>
                  </a:lnTo>
                  <a:lnTo>
                    <a:pt x="343893" y="50611"/>
                  </a:lnTo>
                  <a:lnTo>
                    <a:pt x="386092" y="48215"/>
                  </a:lnTo>
                  <a:lnTo>
                    <a:pt x="429274" y="47741"/>
                  </a:lnTo>
                  <a:lnTo>
                    <a:pt x="471278" y="47648"/>
                  </a:lnTo>
                  <a:lnTo>
                    <a:pt x="510620" y="47630"/>
                  </a:lnTo>
                  <a:lnTo>
                    <a:pt x="550413" y="47626"/>
                  </a:lnTo>
                  <a:lnTo>
                    <a:pt x="596729" y="47625"/>
                  </a:lnTo>
                  <a:lnTo>
                    <a:pt x="641939" y="47625"/>
                  </a:lnTo>
                  <a:lnTo>
                    <a:pt x="681914" y="47625"/>
                  </a:lnTo>
                  <a:lnTo>
                    <a:pt x="718995" y="44803"/>
                  </a:lnTo>
                  <a:lnTo>
                    <a:pt x="740034" y="42137"/>
                  </a:lnTo>
                  <a:lnTo>
                    <a:pt x="776589" y="43405"/>
                  </a:lnTo>
                  <a:lnTo>
                    <a:pt x="809136" y="39672"/>
                  </a:lnTo>
                  <a:lnTo>
                    <a:pt x="847707" y="38566"/>
                  </a:lnTo>
                  <a:lnTo>
                    <a:pt x="883830" y="38238"/>
                  </a:lnTo>
                  <a:lnTo>
                    <a:pt x="923460" y="38141"/>
                  </a:lnTo>
                  <a:lnTo>
                    <a:pt x="959897" y="38112"/>
                  </a:lnTo>
                  <a:lnTo>
                    <a:pt x="1002443" y="38104"/>
                  </a:lnTo>
                  <a:lnTo>
                    <a:pt x="1040802" y="38101"/>
                  </a:lnTo>
                  <a:lnTo>
                    <a:pt x="1086002" y="38100"/>
                  </a:lnTo>
                  <a:lnTo>
                    <a:pt x="1128708" y="38100"/>
                  </a:lnTo>
                  <a:lnTo>
                    <a:pt x="1160607" y="38100"/>
                  </a:lnTo>
                  <a:lnTo>
                    <a:pt x="1202671" y="38100"/>
                  </a:lnTo>
                  <a:lnTo>
                    <a:pt x="1243710" y="38100"/>
                  </a:lnTo>
                  <a:lnTo>
                    <a:pt x="1287620" y="38100"/>
                  </a:lnTo>
                  <a:lnTo>
                    <a:pt x="1330901" y="33044"/>
                  </a:lnTo>
                  <a:lnTo>
                    <a:pt x="1375543" y="29899"/>
                  </a:lnTo>
                  <a:lnTo>
                    <a:pt x="1407894" y="29163"/>
                  </a:lnTo>
                  <a:lnTo>
                    <a:pt x="1450214" y="28749"/>
                  </a:lnTo>
                  <a:lnTo>
                    <a:pt x="1488505" y="28627"/>
                  </a:lnTo>
                  <a:lnTo>
                    <a:pt x="1533365" y="28590"/>
                  </a:lnTo>
                  <a:lnTo>
                    <a:pt x="1577349" y="28580"/>
                  </a:lnTo>
                  <a:lnTo>
                    <a:pt x="1620014" y="25754"/>
                  </a:lnTo>
                  <a:lnTo>
                    <a:pt x="1666669" y="20374"/>
                  </a:lnTo>
                  <a:lnTo>
                    <a:pt x="1709627" y="19443"/>
                  </a:lnTo>
                  <a:lnTo>
                    <a:pt x="1753789" y="19128"/>
                  </a:lnTo>
                  <a:lnTo>
                    <a:pt x="1792002" y="19073"/>
                  </a:lnTo>
                  <a:lnTo>
                    <a:pt x="1837556" y="19053"/>
                  </a:lnTo>
                  <a:lnTo>
                    <a:pt x="1880942" y="19050"/>
                  </a:lnTo>
                  <a:lnTo>
                    <a:pt x="1927988" y="19050"/>
                  </a:lnTo>
                  <a:lnTo>
                    <a:pt x="1969195" y="19050"/>
                  </a:lnTo>
                  <a:lnTo>
                    <a:pt x="2004228" y="19050"/>
                  </a:lnTo>
                  <a:lnTo>
                    <a:pt x="2039656" y="16228"/>
                  </a:lnTo>
                  <a:lnTo>
                    <a:pt x="2068730" y="9349"/>
                  </a:lnTo>
                  <a:lnTo>
                    <a:pt x="2070862" y="7291"/>
                  </a:lnTo>
                  <a:lnTo>
                    <a:pt x="2075126"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43" name="SMARTInkShape-2137">
              <a:extLst>
                <a:ext uri="{FF2B5EF4-FFF2-40B4-BE49-F238E27FC236}">
                  <a16:creationId xmlns:a16="http://schemas.microsoft.com/office/drawing/2014/main" id="{CF620DA9-2D6D-FDD9-5247-87CC80AF492A}"/>
                </a:ext>
              </a:extLst>
            </p:cNvPr>
            <p:cNvSpPr/>
            <p:nvPr>
              <p:custDataLst>
                <p:tags r:id="rId125"/>
              </p:custDataLst>
            </p:nvPr>
          </p:nvSpPr>
          <p:spPr>
            <a:xfrm>
              <a:off x="3459219" y="1124135"/>
              <a:ext cx="150434" cy="197210"/>
            </a:xfrm>
            <a:custGeom>
              <a:avLst/>
              <a:gdLst/>
              <a:ahLst/>
              <a:cxnLst/>
              <a:rect l="0" t="0" r="0" b="0"/>
              <a:pathLst>
                <a:path w="150434" h="197210">
                  <a:moveTo>
                    <a:pt x="103131" y="18865"/>
                  </a:moveTo>
                  <a:lnTo>
                    <a:pt x="103131" y="18865"/>
                  </a:lnTo>
                  <a:lnTo>
                    <a:pt x="108619" y="18865"/>
                  </a:lnTo>
                  <a:lnTo>
                    <a:pt x="62253" y="19923"/>
                  </a:lnTo>
                  <a:lnTo>
                    <a:pt x="53919" y="23921"/>
                  </a:lnTo>
                  <a:lnTo>
                    <a:pt x="20163" y="54513"/>
                  </a:lnTo>
                  <a:lnTo>
                    <a:pt x="13339" y="63989"/>
                  </a:lnTo>
                  <a:lnTo>
                    <a:pt x="3903" y="88809"/>
                  </a:lnTo>
                  <a:lnTo>
                    <a:pt x="0" y="120140"/>
                  </a:lnTo>
                  <a:lnTo>
                    <a:pt x="3899" y="151178"/>
                  </a:lnTo>
                  <a:lnTo>
                    <a:pt x="11756" y="167982"/>
                  </a:lnTo>
                  <a:lnTo>
                    <a:pt x="16815" y="175426"/>
                  </a:lnTo>
                  <a:lnTo>
                    <a:pt x="30902" y="186520"/>
                  </a:lnTo>
                  <a:lnTo>
                    <a:pt x="46688" y="193920"/>
                  </a:lnTo>
                  <a:lnTo>
                    <a:pt x="60759" y="197209"/>
                  </a:lnTo>
                  <a:lnTo>
                    <a:pt x="103004" y="191408"/>
                  </a:lnTo>
                  <a:lnTo>
                    <a:pt x="114011" y="185156"/>
                  </a:lnTo>
                  <a:lnTo>
                    <a:pt x="138324" y="163896"/>
                  </a:lnTo>
                  <a:lnTo>
                    <a:pt x="145230" y="151762"/>
                  </a:lnTo>
                  <a:lnTo>
                    <a:pt x="149119" y="130209"/>
                  </a:lnTo>
                  <a:lnTo>
                    <a:pt x="150433" y="89425"/>
                  </a:lnTo>
                  <a:lnTo>
                    <a:pt x="145603" y="58116"/>
                  </a:lnTo>
                  <a:lnTo>
                    <a:pt x="132413" y="33787"/>
                  </a:lnTo>
                  <a:lnTo>
                    <a:pt x="115100" y="18230"/>
                  </a:lnTo>
                  <a:lnTo>
                    <a:pt x="91345" y="4550"/>
                  </a:lnTo>
                  <a:lnTo>
                    <a:pt x="75363" y="750"/>
                  </a:lnTo>
                  <a:lnTo>
                    <a:pt x="62015" y="0"/>
                  </a:lnTo>
                  <a:lnTo>
                    <a:pt x="60905" y="996"/>
                  </a:lnTo>
                  <a:lnTo>
                    <a:pt x="61222" y="2719"/>
                  </a:lnTo>
                  <a:lnTo>
                    <a:pt x="62491" y="4926"/>
                  </a:lnTo>
                  <a:lnTo>
                    <a:pt x="62280" y="7456"/>
                  </a:lnTo>
                  <a:lnTo>
                    <a:pt x="55506" y="1886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44" name="SMARTInkShape-2138">
              <a:extLst>
                <a:ext uri="{FF2B5EF4-FFF2-40B4-BE49-F238E27FC236}">
                  <a16:creationId xmlns:a16="http://schemas.microsoft.com/office/drawing/2014/main" id="{3C089780-3187-FD35-AE00-B9D7D5A6D6A1}"/>
                </a:ext>
              </a:extLst>
            </p:cNvPr>
            <p:cNvSpPr/>
            <p:nvPr>
              <p:custDataLst>
                <p:tags r:id="rId126"/>
              </p:custDataLst>
            </p:nvPr>
          </p:nvSpPr>
          <p:spPr>
            <a:xfrm>
              <a:off x="3019425" y="1257300"/>
              <a:ext cx="171451" cy="1"/>
            </a:xfrm>
            <a:custGeom>
              <a:avLst/>
              <a:gdLst/>
              <a:ahLst/>
              <a:cxnLst/>
              <a:rect l="0" t="0" r="0" b="0"/>
              <a:pathLst>
                <a:path w="171451" h="1">
                  <a:moveTo>
                    <a:pt x="0" y="0"/>
                  </a:moveTo>
                  <a:lnTo>
                    <a:pt x="0" y="0"/>
                  </a:lnTo>
                  <a:lnTo>
                    <a:pt x="44777" y="0"/>
                  </a:lnTo>
                  <a:lnTo>
                    <a:pt x="85162" y="0"/>
                  </a:lnTo>
                  <a:lnTo>
                    <a:pt x="129568" y="0"/>
                  </a:lnTo>
                  <a:lnTo>
                    <a:pt x="1714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250" name="SMARTInkShape-Group534">
            <a:extLst>
              <a:ext uri="{FF2B5EF4-FFF2-40B4-BE49-F238E27FC236}">
                <a16:creationId xmlns:a16="http://schemas.microsoft.com/office/drawing/2014/main" id="{CFC16913-8F27-D100-D020-67D6808D9B31}"/>
              </a:ext>
            </a:extLst>
          </p:cNvPr>
          <p:cNvGrpSpPr/>
          <p:nvPr/>
        </p:nvGrpSpPr>
        <p:grpSpPr>
          <a:xfrm>
            <a:off x="2715183" y="1543050"/>
            <a:ext cx="428068" cy="176281"/>
            <a:chOff x="2715183" y="1543050"/>
            <a:chExt cx="428068" cy="176281"/>
          </a:xfrm>
        </p:grpSpPr>
        <p:sp>
          <p:nvSpPr>
            <p:cNvPr id="265246" name="SMARTInkShape-2139">
              <a:extLst>
                <a:ext uri="{FF2B5EF4-FFF2-40B4-BE49-F238E27FC236}">
                  <a16:creationId xmlns:a16="http://schemas.microsoft.com/office/drawing/2014/main" id="{D072D4A8-FDE4-808D-2481-230464375884}"/>
                </a:ext>
              </a:extLst>
            </p:cNvPr>
            <p:cNvSpPr/>
            <p:nvPr>
              <p:custDataLst>
                <p:tags r:id="rId120"/>
              </p:custDataLst>
            </p:nvPr>
          </p:nvSpPr>
          <p:spPr>
            <a:xfrm>
              <a:off x="3143250" y="1670912"/>
              <a:ext cx="1" cy="5489"/>
            </a:xfrm>
            <a:custGeom>
              <a:avLst/>
              <a:gdLst/>
              <a:ahLst/>
              <a:cxnLst/>
              <a:rect l="0" t="0" r="0" b="0"/>
              <a:pathLst>
                <a:path w="1" h="5489">
                  <a:moveTo>
                    <a:pt x="0" y="5488"/>
                  </a:moveTo>
                  <a:lnTo>
                    <a:pt x="0" y="5488"/>
                  </a:lnTo>
                  <a:lnTo>
                    <a:pt x="0" y="0"/>
                  </a:lnTo>
                  <a:close/>
                </a:path>
              </a:pathLst>
            </a:custGeom>
            <a:noFill/>
            <a:ln w="19050" cap="flat" cmpd="sng" algn="ctr">
              <a:solidFill>
                <a:srgbClr val="0000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247" name="SMARTInkShape-2140">
              <a:extLst>
                <a:ext uri="{FF2B5EF4-FFF2-40B4-BE49-F238E27FC236}">
                  <a16:creationId xmlns:a16="http://schemas.microsoft.com/office/drawing/2014/main" id="{9F1635AA-AC63-2481-6DCB-FDA81807026E}"/>
                </a:ext>
              </a:extLst>
            </p:cNvPr>
            <p:cNvSpPr/>
            <p:nvPr>
              <p:custDataLst>
                <p:tags r:id="rId121"/>
              </p:custDataLst>
            </p:nvPr>
          </p:nvSpPr>
          <p:spPr>
            <a:xfrm>
              <a:off x="3000386" y="1552583"/>
              <a:ext cx="95229" cy="133343"/>
            </a:xfrm>
            <a:custGeom>
              <a:avLst/>
              <a:gdLst/>
              <a:ahLst/>
              <a:cxnLst/>
              <a:rect l="0" t="0" r="0" b="0"/>
              <a:pathLst>
                <a:path w="95229" h="133343">
                  <a:moveTo>
                    <a:pt x="47614" y="9517"/>
                  </a:moveTo>
                  <a:lnTo>
                    <a:pt x="47614" y="9517"/>
                  </a:lnTo>
                  <a:lnTo>
                    <a:pt x="52670" y="4461"/>
                  </a:lnTo>
                  <a:lnTo>
                    <a:pt x="54160" y="4029"/>
                  </a:lnTo>
                  <a:lnTo>
                    <a:pt x="55152" y="4800"/>
                  </a:lnTo>
                  <a:lnTo>
                    <a:pt x="55814" y="6373"/>
                  </a:lnTo>
                  <a:lnTo>
                    <a:pt x="56256" y="6362"/>
                  </a:lnTo>
                  <a:lnTo>
                    <a:pt x="56747" y="3529"/>
                  </a:lnTo>
                  <a:lnTo>
                    <a:pt x="55819" y="2350"/>
                  </a:lnTo>
                  <a:lnTo>
                    <a:pt x="51966" y="1040"/>
                  </a:lnTo>
                  <a:lnTo>
                    <a:pt x="51574" y="691"/>
                  </a:lnTo>
                  <a:lnTo>
                    <a:pt x="56860" y="19"/>
                  </a:lnTo>
                  <a:lnTo>
                    <a:pt x="52000" y="0"/>
                  </a:lnTo>
                  <a:lnTo>
                    <a:pt x="50538" y="1056"/>
                  </a:lnTo>
                  <a:lnTo>
                    <a:pt x="48914" y="5051"/>
                  </a:lnTo>
                  <a:lnTo>
                    <a:pt x="46812" y="16239"/>
                  </a:lnTo>
                  <a:lnTo>
                    <a:pt x="34391" y="36848"/>
                  </a:lnTo>
                  <a:lnTo>
                    <a:pt x="30332" y="40437"/>
                  </a:lnTo>
                  <a:lnTo>
                    <a:pt x="16623" y="46548"/>
                  </a:lnTo>
                  <a:lnTo>
                    <a:pt x="14253" y="49021"/>
                  </a:lnTo>
                  <a:lnTo>
                    <a:pt x="10450" y="55538"/>
                  </a:lnTo>
                  <a:lnTo>
                    <a:pt x="7108" y="56429"/>
                  </a:lnTo>
                  <a:lnTo>
                    <a:pt x="4735" y="56667"/>
                  </a:lnTo>
                  <a:lnTo>
                    <a:pt x="3153" y="57884"/>
                  </a:lnTo>
                  <a:lnTo>
                    <a:pt x="5" y="66614"/>
                  </a:lnTo>
                  <a:lnTo>
                    <a:pt x="0" y="66632"/>
                  </a:lnTo>
                  <a:lnTo>
                    <a:pt x="5049" y="71713"/>
                  </a:lnTo>
                  <a:lnTo>
                    <a:pt x="8654" y="72148"/>
                  </a:lnTo>
                  <a:lnTo>
                    <a:pt x="52998" y="66678"/>
                  </a:lnTo>
                  <a:lnTo>
                    <a:pt x="74065" y="66668"/>
                  </a:lnTo>
                  <a:lnTo>
                    <a:pt x="84203" y="58466"/>
                  </a:lnTo>
                  <a:lnTo>
                    <a:pt x="95111" y="57152"/>
                  </a:lnTo>
                  <a:lnTo>
                    <a:pt x="95228" y="78601"/>
                  </a:lnTo>
                  <a:lnTo>
                    <a:pt x="90179" y="93722"/>
                  </a:lnTo>
                  <a:lnTo>
                    <a:pt x="66664" y="13334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48" name="SMARTInkShape-2141">
              <a:extLst>
                <a:ext uri="{FF2B5EF4-FFF2-40B4-BE49-F238E27FC236}">
                  <a16:creationId xmlns:a16="http://schemas.microsoft.com/office/drawing/2014/main" id="{3788FC57-8115-301F-4272-2452A9C0A43E}"/>
                </a:ext>
              </a:extLst>
            </p:cNvPr>
            <p:cNvSpPr/>
            <p:nvPr>
              <p:custDataLst>
                <p:tags r:id="rId122"/>
              </p:custDataLst>
            </p:nvPr>
          </p:nvSpPr>
          <p:spPr>
            <a:xfrm>
              <a:off x="2867025" y="1581184"/>
              <a:ext cx="85135" cy="104742"/>
            </a:xfrm>
            <a:custGeom>
              <a:avLst/>
              <a:gdLst/>
              <a:ahLst/>
              <a:cxnLst/>
              <a:rect l="0" t="0" r="0" b="0"/>
              <a:pathLst>
                <a:path w="85135" h="104742">
                  <a:moveTo>
                    <a:pt x="19050" y="9491"/>
                  </a:moveTo>
                  <a:lnTo>
                    <a:pt x="19050" y="9491"/>
                  </a:lnTo>
                  <a:lnTo>
                    <a:pt x="28183" y="9491"/>
                  </a:lnTo>
                  <a:lnTo>
                    <a:pt x="36102" y="2945"/>
                  </a:lnTo>
                  <a:lnTo>
                    <a:pt x="41798" y="1290"/>
                  </a:lnTo>
                  <a:lnTo>
                    <a:pt x="78996" y="0"/>
                  </a:lnTo>
                  <a:lnTo>
                    <a:pt x="80181" y="1047"/>
                  </a:lnTo>
                  <a:lnTo>
                    <a:pt x="79912" y="2804"/>
                  </a:lnTo>
                  <a:lnTo>
                    <a:pt x="66968" y="23819"/>
                  </a:lnTo>
                  <a:lnTo>
                    <a:pt x="47006" y="39607"/>
                  </a:lnTo>
                  <a:lnTo>
                    <a:pt x="18299" y="53436"/>
                  </a:lnTo>
                  <a:lnTo>
                    <a:pt x="17491" y="54663"/>
                  </a:lnTo>
                  <a:lnTo>
                    <a:pt x="18011" y="55481"/>
                  </a:lnTo>
                  <a:lnTo>
                    <a:pt x="17299" y="56026"/>
                  </a:lnTo>
                  <a:lnTo>
                    <a:pt x="10758" y="56973"/>
                  </a:lnTo>
                  <a:lnTo>
                    <a:pt x="14946" y="52017"/>
                  </a:lnTo>
                  <a:lnTo>
                    <a:pt x="20048" y="49558"/>
                  </a:lnTo>
                  <a:lnTo>
                    <a:pt x="55874" y="47625"/>
                  </a:lnTo>
                  <a:lnTo>
                    <a:pt x="64697" y="50428"/>
                  </a:lnTo>
                  <a:lnTo>
                    <a:pt x="78984" y="60852"/>
                  </a:lnTo>
                  <a:lnTo>
                    <a:pt x="82729" y="66890"/>
                  </a:lnTo>
                  <a:lnTo>
                    <a:pt x="85134" y="79390"/>
                  </a:lnTo>
                  <a:lnTo>
                    <a:pt x="83214" y="82549"/>
                  </a:lnTo>
                  <a:lnTo>
                    <a:pt x="64214" y="98395"/>
                  </a:lnTo>
                  <a:lnTo>
                    <a:pt x="54645" y="101921"/>
                  </a:lnTo>
                  <a:lnTo>
                    <a:pt x="0" y="1047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49" name="SMARTInkShape-2142">
              <a:extLst>
                <a:ext uri="{FF2B5EF4-FFF2-40B4-BE49-F238E27FC236}">
                  <a16:creationId xmlns:a16="http://schemas.microsoft.com/office/drawing/2014/main" id="{1B8EE496-16B9-79EC-7AAB-E9B5CCB40B02}"/>
                </a:ext>
              </a:extLst>
            </p:cNvPr>
            <p:cNvSpPr/>
            <p:nvPr>
              <p:custDataLst>
                <p:tags r:id="rId123"/>
              </p:custDataLst>
            </p:nvPr>
          </p:nvSpPr>
          <p:spPr>
            <a:xfrm>
              <a:off x="2715183" y="1543050"/>
              <a:ext cx="104183" cy="176281"/>
            </a:xfrm>
            <a:custGeom>
              <a:avLst/>
              <a:gdLst/>
              <a:ahLst/>
              <a:cxnLst/>
              <a:rect l="0" t="0" r="0" b="0"/>
              <a:pathLst>
                <a:path w="104183" h="176281">
                  <a:moveTo>
                    <a:pt x="47067" y="19050"/>
                  </a:moveTo>
                  <a:lnTo>
                    <a:pt x="47067" y="19050"/>
                  </a:lnTo>
                  <a:lnTo>
                    <a:pt x="56557" y="9559"/>
                  </a:lnTo>
                  <a:lnTo>
                    <a:pt x="61638" y="9535"/>
                  </a:lnTo>
                  <a:lnTo>
                    <a:pt x="63131" y="8474"/>
                  </a:lnTo>
                  <a:lnTo>
                    <a:pt x="64126" y="6707"/>
                  </a:lnTo>
                  <a:lnTo>
                    <a:pt x="66116" y="3"/>
                  </a:lnTo>
                  <a:lnTo>
                    <a:pt x="66117" y="0"/>
                  </a:lnTo>
                  <a:lnTo>
                    <a:pt x="61061" y="0"/>
                  </a:lnTo>
                  <a:lnTo>
                    <a:pt x="55756" y="5644"/>
                  </a:lnTo>
                  <a:lnTo>
                    <a:pt x="18486" y="50417"/>
                  </a:lnTo>
                  <a:lnTo>
                    <a:pt x="0" y="75526"/>
                  </a:lnTo>
                  <a:lnTo>
                    <a:pt x="4663" y="81057"/>
                  </a:lnTo>
                  <a:lnTo>
                    <a:pt x="7156" y="81554"/>
                  </a:lnTo>
                  <a:lnTo>
                    <a:pt x="9876" y="80828"/>
                  </a:lnTo>
                  <a:lnTo>
                    <a:pt x="12748" y="79285"/>
                  </a:lnTo>
                  <a:lnTo>
                    <a:pt x="37557" y="76381"/>
                  </a:lnTo>
                  <a:lnTo>
                    <a:pt x="52128" y="75195"/>
                  </a:lnTo>
                  <a:lnTo>
                    <a:pt x="82802" y="67069"/>
                  </a:lnTo>
                  <a:lnTo>
                    <a:pt x="104182" y="66675"/>
                  </a:lnTo>
                  <a:lnTo>
                    <a:pt x="103158" y="107394"/>
                  </a:lnTo>
                  <a:lnTo>
                    <a:pt x="89029" y="153492"/>
                  </a:lnTo>
                  <a:lnTo>
                    <a:pt x="85253" y="166717"/>
                  </a:lnTo>
                  <a:lnTo>
                    <a:pt x="80619" y="173933"/>
                  </a:lnTo>
                  <a:lnTo>
                    <a:pt x="80019" y="176280"/>
                  </a:lnTo>
                  <a:lnTo>
                    <a:pt x="85167"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259" name="SMARTInkShape-Group535">
            <a:extLst>
              <a:ext uri="{FF2B5EF4-FFF2-40B4-BE49-F238E27FC236}">
                <a16:creationId xmlns:a16="http://schemas.microsoft.com/office/drawing/2014/main" id="{16F8D054-2871-8349-2B82-0BF5BF8494B0}"/>
              </a:ext>
            </a:extLst>
          </p:cNvPr>
          <p:cNvGrpSpPr/>
          <p:nvPr/>
        </p:nvGrpSpPr>
        <p:grpSpPr>
          <a:xfrm>
            <a:off x="3219450" y="1552575"/>
            <a:ext cx="685801" cy="295276"/>
            <a:chOff x="3219450" y="1552575"/>
            <a:chExt cx="685801" cy="295276"/>
          </a:xfrm>
        </p:grpSpPr>
        <p:sp>
          <p:nvSpPr>
            <p:cNvPr id="265251" name="SMARTInkShape-2143">
              <a:extLst>
                <a:ext uri="{FF2B5EF4-FFF2-40B4-BE49-F238E27FC236}">
                  <a16:creationId xmlns:a16="http://schemas.microsoft.com/office/drawing/2014/main" id="{B8507BEA-5F82-5C96-60FF-B63CB99BC3E9}"/>
                </a:ext>
              </a:extLst>
            </p:cNvPr>
            <p:cNvSpPr/>
            <p:nvPr>
              <p:custDataLst>
                <p:tags r:id="rId112"/>
              </p:custDataLst>
            </p:nvPr>
          </p:nvSpPr>
          <p:spPr>
            <a:xfrm>
              <a:off x="3839944" y="1734874"/>
              <a:ext cx="45861" cy="83832"/>
            </a:xfrm>
            <a:custGeom>
              <a:avLst/>
              <a:gdLst/>
              <a:ahLst/>
              <a:cxnLst/>
              <a:rect l="0" t="0" r="0" b="0"/>
              <a:pathLst>
                <a:path w="45861" h="83832">
                  <a:moveTo>
                    <a:pt x="27206" y="8201"/>
                  </a:moveTo>
                  <a:lnTo>
                    <a:pt x="27206" y="8201"/>
                  </a:lnTo>
                  <a:lnTo>
                    <a:pt x="27206" y="0"/>
                  </a:lnTo>
                  <a:lnTo>
                    <a:pt x="22150" y="4125"/>
                  </a:lnTo>
                  <a:lnTo>
                    <a:pt x="9873" y="16044"/>
                  </a:lnTo>
                  <a:lnTo>
                    <a:pt x="0" y="57406"/>
                  </a:lnTo>
                  <a:lnTo>
                    <a:pt x="602" y="61113"/>
                  </a:lnTo>
                  <a:lnTo>
                    <a:pt x="4093" y="68053"/>
                  </a:lnTo>
                  <a:lnTo>
                    <a:pt x="16000" y="82478"/>
                  </a:lnTo>
                  <a:lnTo>
                    <a:pt x="19756" y="83546"/>
                  </a:lnTo>
                  <a:lnTo>
                    <a:pt x="22239" y="83831"/>
                  </a:lnTo>
                  <a:lnTo>
                    <a:pt x="27821" y="81325"/>
                  </a:lnTo>
                  <a:lnTo>
                    <a:pt x="44918" y="66685"/>
                  </a:lnTo>
                  <a:lnTo>
                    <a:pt x="45860" y="60690"/>
                  </a:lnTo>
                  <a:lnTo>
                    <a:pt x="43257" y="55165"/>
                  </a:lnTo>
                  <a:lnTo>
                    <a:pt x="39631" y="49182"/>
                  </a:lnTo>
                  <a:lnTo>
                    <a:pt x="37304" y="36718"/>
                  </a:lnTo>
                  <a:lnTo>
                    <a:pt x="37113" y="33562"/>
                  </a:lnTo>
                  <a:lnTo>
                    <a:pt x="34078" y="27234"/>
                  </a:lnTo>
                  <a:lnTo>
                    <a:pt x="31788" y="24065"/>
                  </a:lnTo>
                  <a:lnTo>
                    <a:pt x="31319" y="21952"/>
                  </a:lnTo>
                  <a:lnTo>
                    <a:pt x="32064" y="20543"/>
                  </a:lnTo>
                  <a:lnTo>
                    <a:pt x="33620" y="19604"/>
                  </a:lnTo>
                  <a:lnTo>
                    <a:pt x="33599" y="17920"/>
                  </a:lnTo>
                  <a:lnTo>
                    <a:pt x="28257" y="9690"/>
                  </a:lnTo>
                  <a:lnTo>
                    <a:pt x="24851" y="8863"/>
                  </a:lnTo>
                  <a:lnTo>
                    <a:pt x="18101" y="8240"/>
                  </a:lnTo>
                  <a:lnTo>
                    <a:pt x="8156" y="1772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52" name="SMARTInkShape-2144">
              <a:extLst>
                <a:ext uri="{FF2B5EF4-FFF2-40B4-BE49-F238E27FC236}">
                  <a16:creationId xmlns:a16="http://schemas.microsoft.com/office/drawing/2014/main" id="{A3E73B79-C62E-16CB-0651-CB909AA42613}"/>
                </a:ext>
              </a:extLst>
            </p:cNvPr>
            <p:cNvSpPr/>
            <p:nvPr>
              <p:custDataLst>
                <p:tags r:id="rId113"/>
              </p:custDataLst>
            </p:nvPr>
          </p:nvSpPr>
          <p:spPr>
            <a:xfrm>
              <a:off x="3790950" y="1733550"/>
              <a:ext cx="18935" cy="95251"/>
            </a:xfrm>
            <a:custGeom>
              <a:avLst/>
              <a:gdLst/>
              <a:ahLst/>
              <a:cxnLst/>
              <a:rect l="0" t="0" r="0" b="0"/>
              <a:pathLst>
                <a:path w="18935" h="95251">
                  <a:moveTo>
                    <a:pt x="9525" y="0"/>
                  </a:moveTo>
                  <a:lnTo>
                    <a:pt x="9525" y="0"/>
                  </a:lnTo>
                  <a:lnTo>
                    <a:pt x="14581" y="0"/>
                  </a:lnTo>
                  <a:lnTo>
                    <a:pt x="16071" y="1058"/>
                  </a:lnTo>
                  <a:lnTo>
                    <a:pt x="17064" y="2822"/>
                  </a:lnTo>
                  <a:lnTo>
                    <a:pt x="18934" y="17334"/>
                  </a:lnTo>
                  <a:lnTo>
                    <a:pt x="13959" y="23598"/>
                  </a:lnTo>
                  <a:lnTo>
                    <a:pt x="13540" y="26315"/>
                  </a:lnTo>
                  <a:lnTo>
                    <a:pt x="15896" y="32157"/>
                  </a:lnTo>
                  <a:lnTo>
                    <a:pt x="14826" y="41103"/>
                  </a:lnTo>
                  <a:lnTo>
                    <a:pt x="11095" y="58040"/>
                  </a:lnTo>
                  <a:lnTo>
                    <a:pt x="8674" y="81413"/>
                  </a:lnTo>
                  <a:lnTo>
                    <a:pt x="0" y="95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53" name="SMARTInkShape-2145">
              <a:extLst>
                <a:ext uri="{FF2B5EF4-FFF2-40B4-BE49-F238E27FC236}">
                  <a16:creationId xmlns:a16="http://schemas.microsoft.com/office/drawing/2014/main" id="{0C5AB349-8FF5-273E-F9D5-B2DCB53CC494}"/>
                </a:ext>
              </a:extLst>
            </p:cNvPr>
            <p:cNvSpPr/>
            <p:nvPr>
              <p:custDataLst>
                <p:tags r:id="rId114"/>
              </p:custDataLst>
            </p:nvPr>
          </p:nvSpPr>
          <p:spPr>
            <a:xfrm>
              <a:off x="3629025" y="1628775"/>
              <a:ext cx="276226" cy="180976"/>
            </a:xfrm>
            <a:custGeom>
              <a:avLst/>
              <a:gdLst/>
              <a:ahLst/>
              <a:cxnLst/>
              <a:rect l="0" t="0" r="0" b="0"/>
              <a:pathLst>
                <a:path w="276226" h="180976">
                  <a:moveTo>
                    <a:pt x="0" y="180975"/>
                  </a:moveTo>
                  <a:lnTo>
                    <a:pt x="0" y="180975"/>
                  </a:lnTo>
                  <a:lnTo>
                    <a:pt x="0" y="170862"/>
                  </a:lnTo>
                  <a:lnTo>
                    <a:pt x="1058" y="167883"/>
                  </a:lnTo>
                  <a:lnTo>
                    <a:pt x="2822" y="165897"/>
                  </a:lnTo>
                  <a:lnTo>
                    <a:pt x="49709" y="136461"/>
                  </a:lnTo>
                  <a:lnTo>
                    <a:pt x="56004" y="128039"/>
                  </a:lnTo>
                  <a:lnTo>
                    <a:pt x="61226" y="125698"/>
                  </a:lnTo>
                  <a:lnTo>
                    <a:pt x="74398" y="123989"/>
                  </a:lnTo>
                  <a:lnTo>
                    <a:pt x="74998" y="124993"/>
                  </a:lnTo>
                  <a:lnTo>
                    <a:pt x="76169" y="157980"/>
                  </a:lnTo>
                  <a:lnTo>
                    <a:pt x="76200" y="179477"/>
                  </a:lnTo>
                  <a:lnTo>
                    <a:pt x="77258" y="179976"/>
                  </a:lnTo>
                  <a:lnTo>
                    <a:pt x="85609" y="180964"/>
                  </a:lnTo>
                  <a:lnTo>
                    <a:pt x="86760" y="165764"/>
                  </a:lnTo>
                  <a:lnTo>
                    <a:pt x="93259" y="133912"/>
                  </a:lnTo>
                  <a:lnTo>
                    <a:pt x="99913" y="87718"/>
                  </a:lnTo>
                  <a:lnTo>
                    <a:pt x="107407" y="45376"/>
                  </a:lnTo>
                  <a:lnTo>
                    <a:pt x="114451" y="24242"/>
                  </a:lnTo>
                  <a:lnTo>
                    <a:pt x="116517" y="22511"/>
                  </a:lnTo>
                  <a:lnTo>
                    <a:pt x="121635" y="20588"/>
                  </a:lnTo>
                  <a:lnTo>
                    <a:pt x="166555" y="18032"/>
                  </a:lnTo>
                  <a:lnTo>
                    <a:pt x="210159" y="10854"/>
                  </a:lnTo>
                  <a:lnTo>
                    <a:pt x="253496" y="1441"/>
                  </a:lnTo>
                  <a:lnTo>
                    <a:pt x="2762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54" name="SMARTInkShape-2146">
              <a:extLst>
                <a:ext uri="{FF2B5EF4-FFF2-40B4-BE49-F238E27FC236}">
                  <a16:creationId xmlns:a16="http://schemas.microsoft.com/office/drawing/2014/main" id="{CCA839C6-74BA-C10C-938C-BE58B1BA0301}"/>
                </a:ext>
              </a:extLst>
            </p:cNvPr>
            <p:cNvSpPr/>
            <p:nvPr>
              <p:custDataLst>
                <p:tags r:id="rId115"/>
              </p:custDataLst>
            </p:nvPr>
          </p:nvSpPr>
          <p:spPr>
            <a:xfrm>
              <a:off x="3571875" y="1552575"/>
              <a:ext cx="142876" cy="295276"/>
            </a:xfrm>
            <a:custGeom>
              <a:avLst/>
              <a:gdLst/>
              <a:ahLst/>
              <a:cxnLst/>
              <a:rect l="0" t="0" r="0" b="0"/>
              <a:pathLst>
                <a:path w="142876" h="295276">
                  <a:moveTo>
                    <a:pt x="142875" y="0"/>
                  </a:moveTo>
                  <a:lnTo>
                    <a:pt x="142875" y="0"/>
                  </a:lnTo>
                  <a:lnTo>
                    <a:pt x="142875" y="5056"/>
                  </a:lnTo>
                  <a:lnTo>
                    <a:pt x="140053" y="10361"/>
                  </a:lnTo>
                  <a:lnTo>
                    <a:pt x="124561" y="37560"/>
                  </a:lnTo>
                  <a:lnTo>
                    <a:pt x="105290" y="82832"/>
                  </a:lnTo>
                  <a:lnTo>
                    <a:pt x="88968" y="130186"/>
                  </a:lnTo>
                  <a:lnTo>
                    <a:pt x="67978" y="177553"/>
                  </a:lnTo>
                  <a:lnTo>
                    <a:pt x="48214" y="222505"/>
                  </a:lnTo>
                  <a:lnTo>
                    <a:pt x="17233" y="266870"/>
                  </a:lnTo>
                  <a:lnTo>
                    <a:pt x="12951" y="274890"/>
                  </a:lnTo>
                  <a:lnTo>
                    <a:pt x="9990" y="281981"/>
                  </a:lnTo>
                  <a:lnTo>
                    <a:pt x="0" y="2952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55" name="SMARTInkShape-2147">
              <a:extLst>
                <a:ext uri="{FF2B5EF4-FFF2-40B4-BE49-F238E27FC236}">
                  <a16:creationId xmlns:a16="http://schemas.microsoft.com/office/drawing/2014/main" id="{57331301-47B6-4E78-0AE4-8F132AAEB0C9}"/>
                </a:ext>
              </a:extLst>
            </p:cNvPr>
            <p:cNvSpPr/>
            <p:nvPr>
              <p:custDataLst>
                <p:tags r:id="rId116"/>
              </p:custDataLst>
            </p:nvPr>
          </p:nvSpPr>
          <p:spPr>
            <a:xfrm>
              <a:off x="3552825" y="1571625"/>
              <a:ext cx="28183" cy="133351"/>
            </a:xfrm>
            <a:custGeom>
              <a:avLst/>
              <a:gdLst/>
              <a:ahLst/>
              <a:cxnLst/>
              <a:rect l="0" t="0" r="0" b="0"/>
              <a:pathLst>
                <a:path w="28183" h="133351">
                  <a:moveTo>
                    <a:pt x="19050" y="0"/>
                  </a:moveTo>
                  <a:lnTo>
                    <a:pt x="19050" y="0"/>
                  </a:lnTo>
                  <a:lnTo>
                    <a:pt x="28182" y="0"/>
                  </a:lnTo>
                  <a:lnTo>
                    <a:pt x="23402" y="5056"/>
                  </a:lnTo>
                  <a:lnTo>
                    <a:pt x="20984" y="13183"/>
                  </a:lnTo>
                  <a:lnTo>
                    <a:pt x="18246" y="55907"/>
                  </a:lnTo>
                  <a:lnTo>
                    <a:pt x="9372" y="100041"/>
                  </a:lnTo>
                  <a:lnTo>
                    <a:pt x="0" y="1333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56" name="SMARTInkShape-2148">
              <a:extLst>
                <a:ext uri="{FF2B5EF4-FFF2-40B4-BE49-F238E27FC236}">
                  <a16:creationId xmlns:a16="http://schemas.microsoft.com/office/drawing/2014/main" id="{064C9F60-F718-9A5B-2492-3FFFA675AC74}"/>
                </a:ext>
              </a:extLst>
            </p:cNvPr>
            <p:cNvSpPr/>
            <p:nvPr>
              <p:custDataLst>
                <p:tags r:id="rId117"/>
              </p:custDataLst>
            </p:nvPr>
          </p:nvSpPr>
          <p:spPr>
            <a:xfrm>
              <a:off x="3429000" y="1562134"/>
              <a:ext cx="90826" cy="85692"/>
            </a:xfrm>
            <a:custGeom>
              <a:avLst/>
              <a:gdLst/>
              <a:ahLst/>
              <a:cxnLst/>
              <a:rect l="0" t="0" r="0" b="0"/>
              <a:pathLst>
                <a:path w="90826" h="85692">
                  <a:moveTo>
                    <a:pt x="0" y="9491"/>
                  </a:moveTo>
                  <a:lnTo>
                    <a:pt x="0" y="9491"/>
                  </a:lnTo>
                  <a:lnTo>
                    <a:pt x="5056" y="9491"/>
                  </a:lnTo>
                  <a:lnTo>
                    <a:pt x="10361" y="6669"/>
                  </a:lnTo>
                  <a:lnTo>
                    <a:pt x="13257" y="4435"/>
                  </a:lnTo>
                  <a:lnTo>
                    <a:pt x="22120" y="1952"/>
                  </a:lnTo>
                  <a:lnTo>
                    <a:pt x="60213" y="0"/>
                  </a:lnTo>
                  <a:lnTo>
                    <a:pt x="62367" y="1047"/>
                  </a:lnTo>
                  <a:lnTo>
                    <a:pt x="63803" y="2804"/>
                  </a:lnTo>
                  <a:lnTo>
                    <a:pt x="64761" y="5033"/>
                  </a:lnTo>
                  <a:lnTo>
                    <a:pt x="64341" y="7577"/>
                  </a:lnTo>
                  <a:lnTo>
                    <a:pt x="58692" y="16215"/>
                  </a:lnTo>
                  <a:lnTo>
                    <a:pt x="44235" y="31765"/>
                  </a:lnTo>
                  <a:lnTo>
                    <a:pt x="38005" y="35266"/>
                  </a:lnTo>
                  <a:lnTo>
                    <a:pt x="24329" y="37697"/>
                  </a:lnTo>
                  <a:lnTo>
                    <a:pt x="24686" y="37820"/>
                  </a:lnTo>
                  <a:lnTo>
                    <a:pt x="61432" y="39124"/>
                  </a:lnTo>
                  <a:lnTo>
                    <a:pt x="75791" y="45605"/>
                  </a:lnTo>
                  <a:lnTo>
                    <a:pt x="79103" y="46267"/>
                  </a:lnTo>
                  <a:lnTo>
                    <a:pt x="81309" y="47767"/>
                  </a:lnTo>
                  <a:lnTo>
                    <a:pt x="82781" y="49825"/>
                  </a:lnTo>
                  <a:lnTo>
                    <a:pt x="85475" y="54934"/>
                  </a:lnTo>
                  <a:lnTo>
                    <a:pt x="90200" y="60732"/>
                  </a:lnTo>
                  <a:lnTo>
                    <a:pt x="90825" y="63760"/>
                  </a:lnTo>
                  <a:lnTo>
                    <a:pt x="90183" y="66837"/>
                  </a:lnTo>
                  <a:lnTo>
                    <a:pt x="88697" y="69947"/>
                  </a:lnTo>
                  <a:lnTo>
                    <a:pt x="86648" y="72020"/>
                  </a:lnTo>
                  <a:lnTo>
                    <a:pt x="62615" y="80676"/>
                  </a:lnTo>
                  <a:lnTo>
                    <a:pt x="36416" y="85031"/>
                  </a:lnTo>
                  <a:lnTo>
                    <a:pt x="9525" y="856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57" name="SMARTInkShape-2149">
              <a:extLst>
                <a:ext uri="{FF2B5EF4-FFF2-40B4-BE49-F238E27FC236}">
                  <a16:creationId xmlns:a16="http://schemas.microsoft.com/office/drawing/2014/main" id="{FE03494C-68A5-4D17-13C6-A51B1B34227D}"/>
                </a:ext>
              </a:extLst>
            </p:cNvPr>
            <p:cNvSpPr/>
            <p:nvPr>
              <p:custDataLst>
                <p:tags r:id="rId118"/>
              </p:custDataLst>
            </p:nvPr>
          </p:nvSpPr>
          <p:spPr>
            <a:xfrm>
              <a:off x="3338211" y="1562100"/>
              <a:ext cx="52690" cy="85049"/>
            </a:xfrm>
            <a:custGeom>
              <a:avLst/>
              <a:gdLst/>
              <a:ahLst/>
              <a:cxnLst/>
              <a:rect l="0" t="0" r="0" b="0"/>
              <a:pathLst>
                <a:path w="52690" h="85049">
                  <a:moveTo>
                    <a:pt x="52689" y="0"/>
                  </a:moveTo>
                  <a:lnTo>
                    <a:pt x="52689" y="0"/>
                  </a:lnTo>
                  <a:lnTo>
                    <a:pt x="38224" y="0"/>
                  </a:lnTo>
                  <a:lnTo>
                    <a:pt x="36695" y="1058"/>
                  </a:lnTo>
                  <a:lnTo>
                    <a:pt x="35676" y="2822"/>
                  </a:lnTo>
                  <a:lnTo>
                    <a:pt x="34997" y="5056"/>
                  </a:lnTo>
                  <a:lnTo>
                    <a:pt x="18530" y="32056"/>
                  </a:lnTo>
                  <a:lnTo>
                    <a:pt x="15368" y="47058"/>
                  </a:lnTo>
                  <a:lnTo>
                    <a:pt x="14742" y="65269"/>
                  </a:lnTo>
                  <a:lnTo>
                    <a:pt x="17480" y="74164"/>
                  </a:lnTo>
                  <a:lnTo>
                    <a:pt x="19691" y="78018"/>
                  </a:lnTo>
                  <a:lnTo>
                    <a:pt x="22223" y="80587"/>
                  </a:lnTo>
                  <a:lnTo>
                    <a:pt x="27860" y="83441"/>
                  </a:lnTo>
                  <a:lnTo>
                    <a:pt x="36983" y="85048"/>
                  </a:lnTo>
                  <a:lnTo>
                    <a:pt x="39044" y="84216"/>
                  </a:lnTo>
                  <a:lnTo>
                    <a:pt x="40417" y="82602"/>
                  </a:lnTo>
                  <a:lnTo>
                    <a:pt x="41943" y="77987"/>
                  </a:lnTo>
                  <a:lnTo>
                    <a:pt x="42622" y="72408"/>
                  </a:lnTo>
                  <a:lnTo>
                    <a:pt x="43860" y="70497"/>
                  </a:lnTo>
                  <a:lnTo>
                    <a:pt x="45745" y="69223"/>
                  </a:lnTo>
                  <a:lnTo>
                    <a:pt x="48059" y="68374"/>
                  </a:lnTo>
                  <a:lnTo>
                    <a:pt x="49603" y="66749"/>
                  </a:lnTo>
                  <a:lnTo>
                    <a:pt x="52282" y="58623"/>
                  </a:lnTo>
                  <a:lnTo>
                    <a:pt x="52653" y="44022"/>
                  </a:lnTo>
                  <a:lnTo>
                    <a:pt x="51607" y="42048"/>
                  </a:lnTo>
                  <a:lnTo>
                    <a:pt x="49851" y="40732"/>
                  </a:lnTo>
                  <a:lnTo>
                    <a:pt x="47622" y="39855"/>
                  </a:lnTo>
                  <a:lnTo>
                    <a:pt x="46136" y="38211"/>
                  </a:lnTo>
                  <a:lnTo>
                    <a:pt x="44485" y="33563"/>
                  </a:lnTo>
                  <a:lnTo>
                    <a:pt x="42986" y="31901"/>
                  </a:lnTo>
                  <a:lnTo>
                    <a:pt x="35079" y="29013"/>
                  </a:lnTo>
                  <a:lnTo>
                    <a:pt x="19773" y="36266"/>
                  </a:lnTo>
                  <a:lnTo>
                    <a:pt x="12307" y="41871"/>
                  </a:lnTo>
                  <a:lnTo>
                    <a:pt x="8283" y="50712"/>
                  </a:lnTo>
                  <a:lnTo>
                    <a:pt x="7210" y="56033"/>
                  </a:lnTo>
                  <a:lnTo>
                    <a:pt x="5436" y="59580"/>
                  </a:lnTo>
                  <a:lnTo>
                    <a:pt x="3196" y="61945"/>
                  </a:lnTo>
                  <a:lnTo>
                    <a:pt x="643" y="63522"/>
                  </a:lnTo>
                  <a:lnTo>
                    <a:pt x="0" y="65631"/>
                  </a:lnTo>
                  <a:lnTo>
                    <a:pt x="630" y="68096"/>
                  </a:lnTo>
                  <a:lnTo>
                    <a:pt x="2108" y="70797"/>
                  </a:lnTo>
                  <a:lnTo>
                    <a:pt x="4152" y="72598"/>
                  </a:lnTo>
                  <a:lnTo>
                    <a:pt x="14589" y="762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58" name="SMARTInkShape-2150">
              <a:extLst>
                <a:ext uri="{FF2B5EF4-FFF2-40B4-BE49-F238E27FC236}">
                  <a16:creationId xmlns:a16="http://schemas.microsoft.com/office/drawing/2014/main" id="{260950B6-A64C-8E76-AD4F-66592F4E28A7}"/>
                </a:ext>
              </a:extLst>
            </p:cNvPr>
            <p:cNvSpPr/>
            <p:nvPr>
              <p:custDataLst>
                <p:tags r:id="rId119"/>
              </p:custDataLst>
            </p:nvPr>
          </p:nvSpPr>
          <p:spPr>
            <a:xfrm>
              <a:off x="3219450" y="1552691"/>
              <a:ext cx="70635" cy="104660"/>
            </a:xfrm>
            <a:custGeom>
              <a:avLst/>
              <a:gdLst/>
              <a:ahLst/>
              <a:cxnLst/>
              <a:rect l="0" t="0" r="0" b="0"/>
              <a:pathLst>
                <a:path w="70635" h="104660">
                  <a:moveTo>
                    <a:pt x="0" y="18934"/>
                  </a:moveTo>
                  <a:lnTo>
                    <a:pt x="0" y="18934"/>
                  </a:lnTo>
                  <a:lnTo>
                    <a:pt x="0" y="13878"/>
                  </a:lnTo>
                  <a:lnTo>
                    <a:pt x="1058" y="12388"/>
                  </a:lnTo>
                  <a:lnTo>
                    <a:pt x="2822" y="11395"/>
                  </a:lnTo>
                  <a:lnTo>
                    <a:pt x="9490" y="9419"/>
                  </a:lnTo>
                  <a:lnTo>
                    <a:pt x="14571" y="9412"/>
                  </a:lnTo>
                  <a:lnTo>
                    <a:pt x="16064" y="8353"/>
                  </a:lnTo>
                  <a:lnTo>
                    <a:pt x="17059" y="6588"/>
                  </a:lnTo>
                  <a:lnTo>
                    <a:pt x="17723" y="4353"/>
                  </a:lnTo>
                  <a:lnTo>
                    <a:pt x="19224" y="2864"/>
                  </a:lnTo>
                  <a:lnTo>
                    <a:pt x="23713" y="1208"/>
                  </a:lnTo>
                  <a:lnTo>
                    <a:pt x="49607" y="0"/>
                  </a:lnTo>
                  <a:lnTo>
                    <a:pt x="56620" y="2758"/>
                  </a:lnTo>
                  <a:lnTo>
                    <a:pt x="59972" y="4975"/>
                  </a:lnTo>
                  <a:lnTo>
                    <a:pt x="62206" y="7511"/>
                  </a:lnTo>
                  <a:lnTo>
                    <a:pt x="64689" y="13152"/>
                  </a:lnTo>
                  <a:lnTo>
                    <a:pt x="64293" y="16138"/>
                  </a:lnTo>
                  <a:lnTo>
                    <a:pt x="61030" y="22277"/>
                  </a:lnTo>
                  <a:lnTo>
                    <a:pt x="42708" y="34842"/>
                  </a:lnTo>
                  <a:lnTo>
                    <a:pt x="21528" y="44693"/>
                  </a:lnTo>
                  <a:lnTo>
                    <a:pt x="9733" y="47460"/>
                  </a:lnTo>
                  <a:lnTo>
                    <a:pt x="50848" y="48567"/>
                  </a:lnTo>
                  <a:lnTo>
                    <a:pt x="58936" y="52565"/>
                  </a:lnTo>
                  <a:lnTo>
                    <a:pt x="69438" y="65823"/>
                  </a:lnTo>
                  <a:lnTo>
                    <a:pt x="70634" y="70302"/>
                  </a:lnTo>
                  <a:lnTo>
                    <a:pt x="70372" y="74346"/>
                  </a:lnTo>
                  <a:lnTo>
                    <a:pt x="67406" y="88440"/>
                  </a:lnTo>
                  <a:lnTo>
                    <a:pt x="63987" y="90672"/>
                  </a:lnTo>
                  <a:lnTo>
                    <a:pt x="19496" y="103660"/>
                  </a:lnTo>
                  <a:lnTo>
                    <a:pt x="0" y="1046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263" name="SMARTInkShape-Group536">
            <a:extLst>
              <a:ext uri="{FF2B5EF4-FFF2-40B4-BE49-F238E27FC236}">
                <a16:creationId xmlns:a16="http://schemas.microsoft.com/office/drawing/2014/main" id="{C954F1E7-18B6-1896-FD27-124DE731D062}"/>
              </a:ext>
            </a:extLst>
          </p:cNvPr>
          <p:cNvGrpSpPr/>
          <p:nvPr/>
        </p:nvGrpSpPr>
        <p:grpSpPr>
          <a:xfrm>
            <a:off x="133350" y="2114550"/>
            <a:ext cx="438151" cy="76085"/>
            <a:chOff x="133350" y="2114550"/>
            <a:chExt cx="438151" cy="76085"/>
          </a:xfrm>
        </p:grpSpPr>
        <p:sp>
          <p:nvSpPr>
            <p:cNvPr id="265260" name="SMARTInkShape-2151">
              <a:extLst>
                <a:ext uri="{FF2B5EF4-FFF2-40B4-BE49-F238E27FC236}">
                  <a16:creationId xmlns:a16="http://schemas.microsoft.com/office/drawing/2014/main" id="{FEF9B42C-A495-A5B4-354D-9965D7BFA544}"/>
                </a:ext>
              </a:extLst>
            </p:cNvPr>
            <p:cNvSpPr/>
            <p:nvPr>
              <p:custDataLst>
                <p:tags r:id="rId109"/>
              </p:custDataLst>
            </p:nvPr>
          </p:nvSpPr>
          <p:spPr>
            <a:xfrm>
              <a:off x="457316" y="2171734"/>
              <a:ext cx="114185" cy="18901"/>
            </a:xfrm>
            <a:custGeom>
              <a:avLst/>
              <a:gdLst/>
              <a:ahLst/>
              <a:cxnLst/>
              <a:rect l="0" t="0" r="0" b="0"/>
              <a:pathLst>
                <a:path w="114185" h="18901">
                  <a:moveTo>
                    <a:pt x="9409" y="9491"/>
                  </a:moveTo>
                  <a:lnTo>
                    <a:pt x="9409" y="9491"/>
                  </a:lnTo>
                  <a:lnTo>
                    <a:pt x="0" y="18900"/>
                  </a:lnTo>
                  <a:lnTo>
                    <a:pt x="4975" y="13925"/>
                  </a:lnTo>
                  <a:lnTo>
                    <a:pt x="10261" y="11462"/>
                  </a:lnTo>
                  <a:lnTo>
                    <a:pt x="53142" y="9606"/>
                  </a:lnTo>
                  <a:lnTo>
                    <a:pt x="79118" y="8456"/>
                  </a:lnTo>
                  <a:lnTo>
                    <a:pt x="113969" y="0"/>
                  </a:lnTo>
                  <a:lnTo>
                    <a:pt x="114184" y="94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61" name="SMARTInkShape-2152">
              <a:extLst>
                <a:ext uri="{FF2B5EF4-FFF2-40B4-BE49-F238E27FC236}">
                  <a16:creationId xmlns:a16="http://schemas.microsoft.com/office/drawing/2014/main" id="{811E493A-D771-90BD-4AE8-B8B3E1563F1B}"/>
                </a:ext>
              </a:extLst>
            </p:cNvPr>
            <p:cNvSpPr/>
            <p:nvPr>
              <p:custDataLst>
                <p:tags r:id="rId110"/>
              </p:custDataLst>
            </p:nvPr>
          </p:nvSpPr>
          <p:spPr>
            <a:xfrm>
              <a:off x="133350" y="2171700"/>
              <a:ext cx="104776" cy="9526"/>
            </a:xfrm>
            <a:custGeom>
              <a:avLst/>
              <a:gdLst/>
              <a:ahLst/>
              <a:cxnLst/>
              <a:rect l="0" t="0" r="0" b="0"/>
              <a:pathLst>
                <a:path w="104776" h="9526">
                  <a:moveTo>
                    <a:pt x="0" y="9525"/>
                  </a:moveTo>
                  <a:lnTo>
                    <a:pt x="0" y="9525"/>
                  </a:lnTo>
                  <a:lnTo>
                    <a:pt x="5056" y="9525"/>
                  </a:lnTo>
                  <a:lnTo>
                    <a:pt x="10361" y="6703"/>
                  </a:lnTo>
                  <a:lnTo>
                    <a:pt x="13257" y="4469"/>
                  </a:lnTo>
                  <a:lnTo>
                    <a:pt x="22120" y="1986"/>
                  </a:lnTo>
                  <a:lnTo>
                    <a:pt x="68741" y="52"/>
                  </a:lnTo>
                  <a:lnTo>
                    <a:pt x="1047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62" name="SMARTInkShape-2153">
              <a:extLst>
                <a:ext uri="{FF2B5EF4-FFF2-40B4-BE49-F238E27FC236}">
                  <a16:creationId xmlns:a16="http://schemas.microsoft.com/office/drawing/2014/main" id="{FF724931-8513-26F9-F1EC-DB0F6B78CB2B}"/>
                </a:ext>
              </a:extLst>
            </p:cNvPr>
            <p:cNvSpPr/>
            <p:nvPr>
              <p:custDataLst>
                <p:tags r:id="rId111"/>
              </p:custDataLst>
            </p:nvPr>
          </p:nvSpPr>
          <p:spPr>
            <a:xfrm>
              <a:off x="133350" y="2114550"/>
              <a:ext cx="57151" cy="9492"/>
            </a:xfrm>
            <a:custGeom>
              <a:avLst/>
              <a:gdLst/>
              <a:ahLst/>
              <a:cxnLst/>
              <a:rect l="0" t="0" r="0" b="0"/>
              <a:pathLst>
                <a:path w="57151" h="9492">
                  <a:moveTo>
                    <a:pt x="0" y="0"/>
                  </a:moveTo>
                  <a:lnTo>
                    <a:pt x="0" y="0"/>
                  </a:lnTo>
                  <a:lnTo>
                    <a:pt x="0" y="5488"/>
                  </a:lnTo>
                  <a:lnTo>
                    <a:pt x="0" y="82"/>
                  </a:lnTo>
                  <a:lnTo>
                    <a:pt x="0" y="5081"/>
                  </a:lnTo>
                  <a:lnTo>
                    <a:pt x="1058" y="6562"/>
                  </a:lnTo>
                  <a:lnTo>
                    <a:pt x="5056" y="8208"/>
                  </a:lnTo>
                  <a:lnTo>
                    <a:pt x="49133" y="9491"/>
                  </a:lnTo>
                  <a:lnTo>
                    <a:pt x="51805" y="8444"/>
                  </a:lnTo>
                  <a:lnTo>
                    <a:pt x="571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269" name="SMARTInkShape-Group537">
            <a:extLst>
              <a:ext uri="{FF2B5EF4-FFF2-40B4-BE49-F238E27FC236}">
                <a16:creationId xmlns:a16="http://schemas.microsoft.com/office/drawing/2014/main" id="{779235BA-DB60-413C-429C-962669C41054}"/>
              </a:ext>
            </a:extLst>
          </p:cNvPr>
          <p:cNvGrpSpPr/>
          <p:nvPr/>
        </p:nvGrpSpPr>
        <p:grpSpPr>
          <a:xfrm>
            <a:off x="821530" y="2047994"/>
            <a:ext cx="740388" cy="238007"/>
            <a:chOff x="821530" y="2047994"/>
            <a:chExt cx="740388" cy="238007"/>
          </a:xfrm>
        </p:grpSpPr>
        <p:sp>
          <p:nvSpPr>
            <p:cNvPr id="265264" name="SMARTInkShape-2154">
              <a:extLst>
                <a:ext uri="{FF2B5EF4-FFF2-40B4-BE49-F238E27FC236}">
                  <a16:creationId xmlns:a16="http://schemas.microsoft.com/office/drawing/2014/main" id="{846FD038-8C59-8981-3C35-0EEF985931D6}"/>
                </a:ext>
              </a:extLst>
            </p:cNvPr>
            <p:cNvSpPr/>
            <p:nvPr>
              <p:custDataLst>
                <p:tags r:id="rId104"/>
              </p:custDataLst>
            </p:nvPr>
          </p:nvSpPr>
          <p:spPr>
            <a:xfrm>
              <a:off x="1000125" y="2276475"/>
              <a:ext cx="1" cy="9526"/>
            </a:xfrm>
            <a:custGeom>
              <a:avLst/>
              <a:gdLst/>
              <a:ahLst/>
              <a:cxnLst/>
              <a:rect l="0" t="0" r="0" b="0"/>
              <a:pathLst>
                <a:path w="1" h="9526">
                  <a:moveTo>
                    <a:pt x="0" y="9525"/>
                  </a:moveTo>
                  <a:lnTo>
                    <a:pt x="0" y="95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65" name="SMARTInkShape-2155">
              <a:extLst>
                <a:ext uri="{FF2B5EF4-FFF2-40B4-BE49-F238E27FC236}">
                  <a16:creationId xmlns:a16="http://schemas.microsoft.com/office/drawing/2014/main" id="{A73DE980-7D82-EC92-36C2-4C2AA427ACF9}"/>
                </a:ext>
              </a:extLst>
            </p:cNvPr>
            <p:cNvSpPr/>
            <p:nvPr>
              <p:custDataLst>
                <p:tags r:id="rId105"/>
              </p:custDataLst>
            </p:nvPr>
          </p:nvSpPr>
          <p:spPr>
            <a:xfrm>
              <a:off x="1115396" y="2096834"/>
              <a:ext cx="92842" cy="159304"/>
            </a:xfrm>
            <a:custGeom>
              <a:avLst/>
              <a:gdLst/>
              <a:ahLst/>
              <a:cxnLst/>
              <a:rect l="0" t="0" r="0" b="0"/>
              <a:pathLst>
                <a:path w="92842" h="159304">
                  <a:moveTo>
                    <a:pt x="56179" y="36766"/>
                  </a:moveTo>
                  <a:lnTo>
                    <a:pt x="56179" y="36766"/>
                  </a:lnTo>
                  <a:lnTo>
                    <a:pt x="61236" y="36766"/>
                  </a:lnTo>
                  <a:lnTo>
                    <a:pt x="61667" y="35708"/>
                  </a:lnTo>
                  <a:lnTo>
                    <a:pt x="57577" y="26405"/>
                  </a:lnTo>
                  <a:lnTo>
                    <a:pt x="56179" y="8587"/>
                  </a:lnTo>
                  <a:lnTo>
                    <a:pt x="51123" y="8308"/>
                  </a:lnTo>
                  <a:lnTo>
                    <a:pt x="49633" y="7211"/>
                  </a:lnTo>
                  <a:lnTo>
                    <a:pt x="47047" y="0"/>
                  </a:lnTo>
                  <a:lnTo>
                    <a:pt x="36657" y="4118"/>
                  </a:lnTo>
                  <a:lnTo>
                    <a:pt x="25230" y="12041"/>
                  </a:lnTo>
                  <a:lnTo>
                    <a:pt x="10085" y="31204"/>
                  </a:lnTo>
                  <a:lnTo>
                    <a:pt x="3943" y="50875"/>
                  </a:lnTo>
                  <a:lnTo>
                    <a:pt x="0" y="92940"/>
                  </a:lnTo>
                  <a:lnTo>
                    <a:pt x="4373" y="122202"/>
                  </a:lnTo>
                  <a:lnTo>
                    <a:pt x="17428" y="145924"/>
                  </a:lnTo>
                  <a:lnTo>
                    <a:pt x="28726" y="154072"/>
                  </a:lnTo>
                  <a:lnTo>
                    <a:pt x="41861" y="157694"/>
                  </a:lnTo>
                  <a:lnTo>
                    <a:pt x="58282" y="159303"/>
                  </a:lnTo>
                  <a:lnTo>
                    <a:pt x="64990" y="157616"/>
                  </a:lnTo>
                  <a:lnTo>
                    <a:pt x="75264" y="150096"/>
                  </a:lnTo>
                  <a:lnTo>
                    <a:pt x="86999" y="128906"/>
                  </a:lnTo>
                  <a:lnTo>
                    <a:pt x="92841" y="87814"/>
                  </a:lnTo>
                  <a:lnTo>
                    <a:pt x="91173" y="51475"/>
                  </a:lnTo>
                  <a:lnTo>
                    <a:pt x="86022" y="19328"/>
                  </a:lnTo>
                  <a:lnTo>
                    <a:pt x="83482" y="14557"/>
                  </a:lnTo>
                  <a:lnTo>
                    <a:pt x="75017" y="6434"/>
                  </a:lnTo>
                  <a:lnTo>
                    <a:pt x="67021" y="2119"/>
                  </a:lnTo>
                  <a:lnTo>
                    <a:pt x="63407" y="968"/>
                  </a:lnTo>
                  <a:lnTo>
                    <a:pt x="59939" y="1259"/>
                  </a:lnTo>
                  <a:lnTo>
                    <a:pt x="46654" y="81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66" name="SMARTInkShape-2156">
              <a:extLst>
                <a:ext uri="{FF2B5EF4-FFF2-40B4-BE49-F238E27FC236}">
                  <a16:creationId xmlns:a16="http://schemas.microsoft.com/office/drawing/2014/main" id="{C6F45D56-5A95-6FD3-0255-9BA9B0C83265}"/>
                </a:ext>
              </a:extLst>
            </p:cNvPr>
            <p:cNvSpPr/>
            <p:nvPr>
              <p:custDataLst>
                <p:tags r:id="rId106"/>
              </p:custDataLst>
            </p:nvPr>
          </p:nvSpPr>
          <p:spPr>
            <a:xfrm>
              <a:off x="1276942" y="2067052"/>
              <a:ext cx="99749" cy="160310"/>
            </a:xfrm>
            <a:custGeom>
              <a:avLst/>
              <a:gdLst/>
              <a:ahLst/>
              <a:cxnLst/>
              <a:rect l="0" t="0" r="0" b="0"/>
              <a:pathLst>
                <a:path w="99749" h="160310">
                  <a:moveTo>
                    <a:pt x="66083" y="18923"/>
                  </a:moveTo>
                  <a:lnTo>
                    <a:pt x="66083" y="18923"/>
                  </a:lnTo>
                  <a:lnTo>
                    <a:pt x="66083" y="1313"/>
                  </a:lnTo>
                  <a:lnTo>
                    <a:pt x="65025" y="833"/>
                  </a:lnTo>
                  <a:lnTo>
                    <a:pt x="52825" y="0"/>
                  </a:lnTo>
                  <a:lnTo>
                    <a:pt x="46785" y="2751"/>
                  </a:lnTo>
                  <a:lnTo>
                    <a:pt x="43693" y="4967"/>
                  </a:lnTo>
                  <a:lnTo>
                    <a:pt x="24579" y="10639"/>
                  </a:lnTo>
                  <a:lnTo>
                    <a:pt x="12981" y="24347"/>
                  </a:lnTo>
                  <a:lnTo>
                    <a:pt x="2403" y="45120"/>
                  </a:lnTo>
                  <a:lnTo>
                    <a:pt x="0" y="59728"/>
                  </a:lnTo>
                  <a:lnTo>
                    <a:pt x="861" y="62001"/>
                  </a:lnTo>
                  <a:lnTo>
                    <a:pt x="2493" y="63517"/>
                  </a:lnTo>
                  <a:lnTo>
                    <a:pt x="4640" y="64527"/>
                  </a:lnTo>
                  <a:lnTo>
                    <a:pt x="6071" y="66259"/>
                  </a:lnTo>
                  <a:lnTo>
                    <a:pt x="10202" y="74811"/>
                  </a:lnTo>
                  <a:lnTo>
                    <a:pt x="18669" y="84684"/>
                  </a:lnTo>
                  <a:lnTo>
                    <a:pt x="29488" y="90484"/>
                  </a:lnTo>
                  <a:lnTo>
                    <a:pt x="64320" y="99908"/>
                  </a:lnTo>
                  <a:lnTo>
                    <a:pt x="84483" y="114385"/>
                  </a:lnTo>
                  <a:lnTo>
                    <a:pt x="90136" y="120617"/>
                  </a:lnTo>
                  <a:lnTo>
                    <a:pt x="96587" y="133242"/>
                  </a:lnTo>
                  <a:lnTo>
                    <a:pt x="99119" y="136410"/>
                  </a:lnTo>
                  <a:lnTo>
                    <a:pt x="99748" y="139581"/>
                  </a:lnTo>
                  <a:lnTo>
                    <a:pt x="99110" y="142753"/>
                  </a:lnTo>
                  <a:lnTo>
                    <a:pt x="97626" y="145927"/>
                  </a:lnTo>
                  <a:lnTo>
                    <a:pt x="94520" y="148042"/>
                  </a:lnTo>
                  <a:lnTo>
                    <a:pt x="49955" y="160309"/>
                  </a:lnTo>
                  <a:lnTo>
                    <a:pt x="17142" y="153466"/>
                  </a:lnTo>
                  <a:lnTo>
                    <a:pt x="9759" y="149981"/>
                  </a:lnTo>
                  <a:lnTo>
                    <a:pt x="6309" y="147570"/>
                  </a:lnTo>
                  <a:lnTo>
                    <a:pt x="2475" y="142069"/>
                  </a:lnTo>
                  <a:lnTo>
                    <a:pt x="1453" y="139120"/>
                  </a:lnTo>
                  <a:lnTo>
                    <a:pt x="1830" y="136096"/>
                  </a:lnTo>
                  <a:lnTo>
                    <a:pt x="5070" y="129914"/>
                  </a:lnTo>
                  <a:lnTo>
                    <a:pt x="17901" y="115427"/>
                  </a:lnTo>
                  <a:lnTo>
                    <a:pt x="29147" y="109438"/>
                  </a:lnTo>
                  <a:lnTo>
                    <a:pt x="41200" y="104660"/>
                  </a:lnTo>
                  <a:lnTo>
                    <a:pt x="58828" y="90070"/>
                  </a:lnTo>
                  <a:lnTo>
                    <a:pt x="80541" y="60229"/>
                  </a:lnTo>
                  <a:lnTo>
                    <a:pt x="83092" y="49276"/>
                  </a:lnTo>
                  <a:lnTo>
                    <a:pt x="81404" y="40174"/>
                  </a:lnTo>
                  <a:lnTo>
                    <a:pt x="79472" y="36265"/>
                  </a:lnTo>
                  <a:lnTo>
                    <a:pt x="71681" y="29100"/>
                  </a:lnTo>
                  <a:lnTo>
                    <a:pt x="62221" y="23446"/>
                  </a:lnTo>
                  <a:lnTo>
                    <a:pt x="47033" y="189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67" name="SMARTInkShape-2157">
              <a:extLst>
                <a:ext uri="{FF2B5EF4-FFF2-40B4-BE49-F238E27FC236}">
                  <a16:creationId xmlns:a16="http://schemas.microsoft.com/office/drawing/2014/main" id="{85E7E512-1912-EEE6-B198-97FF5AB5E28B}"/>
                </a:ext>
              </a:extLst>
            </p:cNvPr>
            <p:cNvSpPr/>
            <p:nvPr>
              <p:custDataLst>
                <p:tags r:id="rId107"/>
              </p:custDataLst>
            </p:nvPr>
          </p:nvSpPr>
          <p:spPr>
            <a:xfrm>
              <a:off x="1439599" y="2047994"/>
              <a:ext cx="122319" cy="199907"/>
            </a:xfrm>
            <a:custGeom>
              <a:avLst/>
              <a:gdLst/>
              <a:ahLst/>
              <a:cxnLst/>
              <a:rect l="0" t="0" r="0" b="0"/>
              <a:pathLst>
                <a:path w="122319" h="199907">
                  <a:moveTo>
                    <a:pt x="8201" y="18931"/>
                  </a:moveTo>
                  <a:lnTo>
                    <a:pt x="8201" y="18931"/>
                  </a:lnTo>
                  <a:lnTo>
                    <a:pt x="0" y="18931"/>
                  </a:lnTo>
                  <a:lnTo>
                    <a:pt x="31814" y="17873"/>
                  </a:lnTo>
                  <a:lnTo>
                    <a:pt x="67416" y="10730"/>
                  </a:lnTo>
                  <a:lnTo>
                    <a:pt x="95196" y="8609"/>
                  </a:lnTo>
                  <a:lnTo>
                    <a:pt x="121885" y="0"/>
                  </a:lnTo>
                  <a:lnTo>
                    <a:pt x="122318" y="4973"/>
                  </a:lnTo>
                  <a:lnTo>
                    <a:pt x="103196" y="50651"/>
                  </a:lnTo>
                  <a:lnTo>
                    <a:pt x="89412" y="97963"/>
                  </a:lnTo>
                  <a:lnTo>
                    <a:pt x="78148" y="144687"/>
                  </a:lnTo>
                  <a:lnTo>
                    <a:pt x="72700" y="175593"/>
                  </a:lnTo>
                  <a:lnTo>
                    <a:pt x="67529" y="188822"/>
                  </a:lnTo>
                  <a:lnTo>
                    <a:pt x="65351" y="1999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68" name="SMARTInkShape-2158">
              <a:extLst>
                <a:ext uri="{FF2B5EF4-FFF2-40B4-BE49-F238E27FC236}">
                  <a16:creationId xmlns:a16="http://schemas.microsoft.com/office/drawing/2014/main" id="{02AC5A0C-0151-7838-8438-D82B033906EC}"/>
                </a:ext>
              </a:extLst>
            </p:cNvPr>
            <p:cNvSpPr/>
            <p:nvPr>
              <p:custDataLst>
                <p:tags r:id="rId108"/>
              </p:custDataLst>
            </p:nvPr>
          </p:nvSpPr>
          <p:spPr>
            <a:xfrm>
              <a:off x="821530" y="2086543"/>
              <a:ext cx="92871" cy="180408"/>
            </a:xfrm>
            <a:custGeom>
              <a:avLst/>
              <a:gdLst/>
              <a:ahLst/>
              <a:cxnLst/>
              <a:rect l="0" t="0" r="0" b="0"/>
              <a:pathLst>
                <a:path w="92871" h="180408">
                  <a:moveTo>
                    <a:pt x="83345" y="56582"/>
                  </a:moveTo>
                  <a:lnTo>
                    <a:pt x="83345" y="56582"/>
                  </a:lnTo>
                  <a:lnTo>
                    <a:pt x="83345" y="62070"/>
                  </a:lnTo>
                  <a:lnTo>
                    <a:pt x="83345" y="56664"/>
                  </a:lnTo>
                  <a:lnTo>
                    <a:pt x="91546" y="48388"/>
                  </a:lnTo>
                  <a:lnTo>
                    <a:pt x="92836" y="37959"/>
                  </a:lnTo>
                  <a:lnTo>
                    <a:pt x="78323" y="22986"/>
                  </a:lnTo>
                  <a:lnTo>
                    <a:pt x="75763" y="22543"/>
                  </a:lnTo>
                  <a:lnTo>
                    <a:pt x="72999" y="23306"/>
                  </a:lnTo>
                  <a:lnTo>
                    <a:pt x="70098" y="24873"/>
                  </a:lnTo>
                  <a:lnTo>
                    <a:pt x="67105" y="24859"/>
                  </a:lnTo>
                  <a:lnTo>
                    <a:pt x="54934" y="19181"/>
                  </a:lnTo>
                  <a:lnTo>
                    <a:pt x="50257" y="18793"/>
                  </a:lnTo>
                  <a:lnTo>
                    <a:pt x="19170" y="31767"/>
                  </a:lnTo>
                  <a:lnTo>
                    <a:pt x="5651" y="40880"/>
                  </a:lnTo>
                  <a:lnTo>
                    <a:pt x="1190" y="49956"/>
                  </a:lnTo>
                  <a:lnTo>
                    <a:pt x="0" y="55340"/>
                  </a:lnTo>
                  <a:lnTo>
                    <a:pt x="265" y="59987"/>
                  </a:lnTo>
                  <a:lnTo>
                    <a:pt x="3382" y="67973"/>
                  </a:lnTo>
                  <a:lnTo>
                    <a:pt x="11086" y="78419"/>
                  </a:lnTo>
                  <a:lnTo>
                    <a:pt x="17011" y="82162"/>
                  </a:lnTo>
                  <a:lnTo>
                    <a:pt x="29437" y="84566"/>
                  </a:lnTo>
                  <a:lnTo>
                    <a:pt x="43972" y="79925"/>
                  </a:lnTo>
                  <a:lnTo>
                    <a:pt x="52793" y="71896"/>
                  </a:lnTo>
                  <a:lnTo>
                    <a:pt x="79035" y="34387"/>
                  </a:lnTo>
                  <a:lnTo>
                    <a:pt x="83126" y="22606"/>
                  </a:lnTo>
                  <a:lnTo>
                    <a:pt x="89513" y="12413"/>
                  </a:lnTo>
                  <a:lnTo>
                    <a:pt x="92739" y="0"/>
                  </a:lnTo>
                  <a:lnTo>
                    <a:pt x="92859" y="7683"/>
                  </a:lnTo>
                  <a:lnTo>
                    <a:pt x="87810" y="13636"/>
                  </a:lnTo>
                  <a:lnTo>
                    <a:pt x="84668" y="32215"/>
                  </a:lnTo>
                  <a:lnTo>
                    <a:pt x="82548" y="73484"/>
                  </a:lnTo>
                  <a:lnTo>
                    <a:pt x="75858" y="113308"/>
                  </a:lnTo>
                  <a:lnTo>
                    <a:pt x="73999" y="160484"/>
                  </a:lnTo>
                  <a:lnTo>
                    <a:pt x="73939" y="167125"/>
                  </a:lnTo>
                  <a:lnTo>
                    <a:pt x="74958" y="171552"/>
                  </a:lnTo>
                  <a:lnTo>
                    <a:pt x="76695" y="174504"/>
                  </a:lnTo>
                  <a:lnTo>
                    <a:pt x="78912" y="176472"/>
                  </a:lnTo>
                  <a:lnTo>
                    <a:pt x="92870" y="18040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277" name="SMARTInkShape-Group538">
            <a:extLst>
              <a:ext uri="{FF2B5EF4-FFF2-40B4-BE49-F238E27FC236}">
                <a16:creationId xmlns:a16="http://schemas.microsoft.com/office/drawing/2014/main" id="{370C6E4D-0AE7-3C12-9ECC-3147796597CE}"/>
              </a:ext>
            </a:extLst>
          </p:cNvPr>
          <p:cNvGrpSpPr/>
          <p:nvPr/>
        </p:nvGrpSpPr>
        <p:grpSpPr>
          <a:xfrm>
            <a:off x="297774" y="4839092"/>
            <a:ext cx="797602" cy="279851"/>
            <a:chOff x="297774" y="4839092"/>
            <a:chExt cx="797602" cy="279851"/>
          </a:xfrm>
        </p:grpSpPr>
        <p:sp>
          <p:nvSpPr>
            <p:cNvPr id="265270" name="SMARTInkShape-2159">
              <a:extLst>
                <a:ext uri="{FF2B5EF4-FFF2-40B4-BE49-F238E27FC236}">
                  <a16:creationId xmlns:a16="http://schemas.microsoft.com/office/drawing/2014/main" id="{33594D6F-1B33-0631-67A1-FEEC755E24B0}"/>
                </a:ext>
              </a:extLst>
            </p:cNvPr>
            <p:cNvSpPr/>
            <p:nvPr>
              <p:custDataLst>
                <p:tags r:id="rId97"/>
              </p:custDataLst>
            </p:nvPr>
          </p:nvSpPr>
          <p:spPr>
            <a:xfrm>
              <a:off x="1085850" y="5029200"/>
              <a:ext cx="9526" cy="9526"/>
            </a:xfrm>
            <a:custGeom>
              <a:avLst/>
              <a:gdLst/>
              <a:ahLst/>
              <a:cxnLst/>
              <a:rect l="0" t="0" r="0" b="0"/>
              <a:pathLst>
                <a:path w="9526" h="9526">
                  <a:moveTo>
                    <a:pt x="0" y="0"/>
                  </a:moveTo>
                  <a:lnTo>
                    <a:pt x="0" y="0"/>
                  </a:lnTo>
                  <a:lnTo>
                    <a:pt x="0" y="8201"/>
                  </a:lnTo>
                  <a:lnTo>
                    <a:pt x="1058" y="8642"/>
                  </a:lnTo>
                  <a:lnTo>
                    <a:pt x="952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71" name="SMARTInkShape-2160">
              <a:extLst>
                <a:ext uri="{FF2B5EF4-FFF2-40B4-BE49-F238E27FC236}">
                  <a16:creationId xmlns:a16="http://schemas.microsoft.com/office/drawing/2014/main" id="{1A8314B5-65EA-405D-EC95-ABA965AA75AF}"/>
                </a:ext>
              </a:extLst>
            </p:cNvPr>
            <p:cNvSpPr/>
            <p:nvPr>
              <p:custDataLst>
                <p:tags r:id="rId98"/>
              </p:custDataLst>
            </p:nvPr>
          </p:nvSpPr>
          <p:spPr>
            <a:xfrm>
              <a:off x="923925" y="4953000"/>
              <a:ext cx="95251" cy="19051"/>
            </a:xfrm>
            <a:custGeom>
              <a:avLst/>
              <a:gdLst/>
              <a:ahLst/>
              <a:cxnLst/>
              <a:rect l="0" t="0" r="0" b="0"/>
              <a:pathLst>
                <a:path w="95251" h="19051">
                  <a:moveTo>
                    <a:pt x="0" y="19050"/>
                  </a:moveTo>
                  <a:lnTo>
                    <a:pt x="0" y="19050"/>
                  </a:lnTo>
                  <a:lnTo>
                    <a:pt x="5057" y="13994"/>
                  </a:lnTo>
                  <a:lnTo>
                    <a:pt x="13183" y="11511"/>
                  </a:lnTo>
                  <a:lnTo>
                    <a:pt x="29659" y="7291"/>
                  </a:lnTo>
                  <a:lnTo>
                    <a:pt x="42815" y="3240"/>
                  </a:lnTo>
                  <a:lnTo>
                    <a:pt x="952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72" name="SMARTInkShape-2161">
              <a:extLst>
                <a:ext uri="{FF2B5EF4-FFF2-40B4-BE49-F238E27FC236}">
                  <a16:creationId xmlns:a16="http://schemas.microsoft.com/office/drawing/2014/main" id="{1E77DF9D-7F46-1D5B-5B87-A8E744D8CEC9}"/>
                </a:ext>
              </a:extLst>
            </p:cNvPr>
            <p:cNvSpPr/>
            <p:nvPr>
              <p:custDataLst>
                <p:tags r:id="rId99"/>
              </p:custDataLst>
            </p:nvPr>
          </p:nvSpPr>
          <p:spPr>
            <a:xfrm>
              <a:off x="923935" y="4839092"/>
              <a:ext cx="85716" cy="228142"/>
            </a:xfrm>
            <a:custGeom>
              <a:avLst/>
              <a:gdLst/>
              <a:ahLst/>
              <a:cxnLst/>
              <a:rect l="0" t="0" r="0" b="0"/>
              <a:pathLst>
                <a:path w="85716" h="228142">
                  <a:moveTo>
                    <a:pt x="19040" y="9133"/>
                  </a:moveTo>
                  <a:lnTo>
                    <a:pt x="19040" y="9133"/>
                  </a:lnTo>
                  <a:lnTo>
                    <a:pt x="19040" y="0"/>
                  </a:lnTo>
                  <a:lnTo>
                    <a:pt x="16218" y="39643"/>
                  </a:lnTo>
                  <a:lnTo>
                    <a:pt x="10398" y="79042"/>
                  </a:lnTo>
                  <a:lnTo>
                    <a:pt x="9689" y="117369"/>
                  </a:lnTo>
                  <a:lnTo>
                    <a:pt x="8480" y="163713"/>
                  </a:lnTo>
                  <a:lnTo>
                    <a:pt x="875" y="210212"/>
                  </a:lnTo>
                  <a:lnTo>
                    <a:pt x="0" y="227982"/>
                  </a:lnTo>
                  <a:lnTo>
                    <a:pt x="10106" y="228141"/>
                  </a:lnTo>
                  <a:lnTo>
                    <a:pt x="17892" y="225356"/>
                  </a:lnTo>
                  <a:lnTo>
                    <a:pt x="21449" y="223131"/>
                  </a:lnTo>
                  <a:lnTo>
                    <a:pt x="62656" y="214017"/>
                  </a:lnTo>
                  <a:lnTo>
                    <a:pt x="85715" y="1901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73" name="SMARTInkShape-2162">
              <a:extLst>
                <a:ext uri="{FF2B5EF4-FFF2-40B4-BE49-F238E27FC236}">
                  <a16:creationId xmlns:a16="http://schemas.microsoft.com/office/drawing/2014/main" id="{DD2A9AB7-7831-0FD8-46C9-1F2FCA1A17A1}"/>
                </a:ext>
              </a:extLst>
            </p:cNvPr>
            <p:cNvSpPr/>
            <p:nvPr>
              <p:custDataLst>
                <p:tags r:id="rId100"/>
              </p:custDataLst>
            </p:nvPr>
          </p:nvSpPr>
          <p:spPr>
            <a:xfrm>
              <a:off x="847725" y="4914900"/>
              <a:ext cx="1" cy="19051"/>
            </a:xfrm>
            <a:custGeom>
              <a:avLst/>
              <a:gdLst/>
              <a:ahLst/>
              <a:cxnLst/>
              <a:rect l="0" t="0" r="0" b="0"/>
              <a:pathLst>
                <a:path w="1" h="19051">
                  <a:moveTo>
                    <a:pt x="0" y="19050"/>
                  </a:moveTo>
                  <a:lnTo>
                    <a:pt x="0" y="19050"/>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74" name="SMARTInkShape-2163">
              <a:extLst>
                <a:ext uri="{FF2B5EF4-FFF2-40B4-BE49-F238E27FC236}">
                  <a16:creationId xmlns:a16="http://schemas.microsoft.com/office/drawing/2014/main" id="{F9DDFDC9-C482-8082-3CB0-D7E911F388D1}"/>
                </a:ext>
              </a:extLst>
            </p:cNvPr>
            <p:cNvSpPr/>
            <p:nvPr>
              <p:custDataLst>
                <p:tags r:id="rId101"/>
              </p:custDataLst>
            </p:nvPr>
          </p:nvSpPr>
          <p:spPr>
            <a:xfrm>
              <a:off x="800100" y="5001052"/>
              <a:ext cx="19051" cy="104349"/>
            </a:xfrm>
            <a:custGeom>
              <a:avLst/>
              <a:gdLst/>
              <a:ahLst/>
              <a:cxnLst/>
              <a:rect l="0" t="0" r="0" b="0"/>
              <a:pathLst>
                <a:path w="19051" h="104349">
                  <a:moveTo>
                    <a:pt x="0" y="18623"/>
                  </a:moveTo>
                  <a:lnTo>
                    <a:pt x="0" y="18623"/>
                  </a:lnTo>
                  <a:lnTo>
                    <a:pt x="0" y="13567"/>
                  </a:lnTo>
                  <a:lnTo>
                    <a:pt x="1058" y="12078"/>
                  </a:lnTo>
                  <a:lnTo>
                    <a:pt x="2822" y="11084"/>
                  </a:lnTo>
                  <a:lnTo>
                    <a:pt x="5057" y="10422"/>
                  </a:lnTo>
                  <a:lnTo>
                    <a:pt x="6546" y="8922"/>
                  </a:lnTo>
                  <a:lnTo>
                    <a:pt x="9409" y="0"/>
                  </a:lnTo>
                  <a:lnTo>
                    <a:pt x="14547" y="4756"/>
                  </a:lnTo>
                  <a:lnTo>
                    <a:pt x="14990" y="7261"/>
                  </a:lnTo>
                  <a:lnTo>
                    <a:pt x="14226" y="9991"/>
                  </a:lnTo>
                  <a:lnTo>
                    <a:pt x="12659" y="12868"/>
                  </a:lnTo>
                  <a:lnTo>
                    <a:pt x="10144" y="33753"/>
                  </a:lnTo>
                  <a:lnTo>
                    <a:pt x="10638" y="78186"/>
                  </a:lnTo>
                  <a:lnTo>
                    <a:pt x="19050" y="1043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75" name="SMARTInkShape-2164">
              <a:extLst>
                <a:ext uri="{FF2B5EF4-FFF2-40B4-BE49-F238E27FC236}">
                  <a16:creationId xmlns:a16="http://schemas.microsoft.com/office/drawing/2014/main" id="{CA7C1734-035B-095A-0018-31A1F567CCB7}"/>
                </a:ext>
              </a:extLst>
            </p:cNvPr>
            <p:cNvSpPr/>
            <p:nvPr>
              <p:custDataLst>
                <p:tags r:id="rId102"/>
              </p:custDataLst>
            </p:nvPr>
          </p:nvSpPr>
          <p:spPr>
            <a:xfrm>
              <a:off x="504825" y="4974121"/>
              <a:ext cx="228601" cy="130006"/>
            </a:xfrm>
            <a:custGeom>
              <a:avLst/>
              <a:gdLst/>
              <a:ahLst/>
              <a:cxnLst/>
              <a:rect l="0" t="0" r="0" b="0"/>
              <a:pathLst>
                <a:path w="228601" h="130006">
                  <a:moveTo>
                    <a:pt x="0" y="45554"/>
                  </a:moveTo>
                  <a:lnTo>
                    <a:pt x="0" y="45554"/>
                  </a:lnTo>
                  <a:lnTo>
                    <a:pt x="7604" y="36892"/>
                  </a:lnTo>
                  <a:lnTo>
                    <a:pt x="22390" y="14962"/>
                  </a:lnTo>
                  <a:lnTo>
                    <a:pt x="34293" y="10791"/>
                  </a:lnTo>
                  <a:lnTo>
                    <a:pt x="75866" y="208"/>
                  </a:lnTo>
                  <a:lnTo>
                    <a:pt x="88751" y="0"/>
                  </a:lnTo>
                  <a:lnTo>
                    <a:pt x="101534" y="3436"/>
                  </a:lnTo>
                  <a:lnTo>
                    <a:pt x="111448" y="11313"/>
                  </a:lnTo>
                  <a:lnTo>
                    <a:pt x="119383" y="22927"/>
                  </a:lnTo>
                  <a:lnTo>
                    <a:pt x="126437" y="38673"/>
                  </a:lnTo>
                  <a:lnTo>
                    <a:pt x="127455" y="56254"/>
                  </a:lnTo>
                  <a:lnTo>
                    <a:pt x="116699" y="101801"/>
                  </a:lnTo>
                  <a:lnTo>
                    <a:pt x="107720" y="121604"/>
                  </a:lnTo>
                  <a:lnTo>
                    <a:pt x="101498" y="126978"/>
                  </a:lnTo>
                  <a:lnTo>
                    <a:pt x="95205" y="129368"/>
                  </a:lnTo>
                  <a:lnTo>
                    <a:pt x="92045" y="130005"/>
                  </a:lnTo>
                  <a:lnTo>
                    <a:pt x="89938" y="128313"/>
                  </a:lnTo>
                  <a:lnTo>
                    <a:pt x="87597" y="120789"/>
                  </a:lnTo>
                  <a:lnTo>
                    <a:pt x="91336" y="99596"/>
                  </a:lnTo>
                  <a:lnTo>
                    <a:pt x="107918" y="62209"/>
                  </a:lnTo>
                  <a:lnTo>
                    <a:pt x="113220" y="53482"/>
                  </a:lnTo>
                  <a:lnTo>
                    <a:pt x="127579" y="40964"/>
                  </a:lnTo>
                  <a:lnTo>
                    <a:pt x="143485" y="32930"/>
                  </a:lnTo>
                  <a:lnTo>
                    <a:pt x="166457" y="28408"/>
                  </a:lnTo>
                  <a:lnTo>
                    <a:pt x="228600" y="2650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76" name="SMARTInkShape-2165">
              <a:extLst>
                <a:ext uri="{FF2B5EF4-FFF2-40B4-BE49-F238E27FC236}">
                  <a16:creationId xmlns:a16="http://schemas.microsoft.com/office/drawing/2014/main" id="{049CCE8A-AE3C-880A-7082-88E4B76F4E05}"/>
                </a:ext>
              </a:extLst>
            </p:cNvPr>
            <p:cNvSpPr/>
            <p:nvPr>
              <p:custDataLst>
                <p:tags r:id="rId103"/>
              </p:custDataLst>
            </p:nvPr>
          </p:nvSpPr>
          <p:spPr>
            <a:xfrm>
              <a:off x="297774" y="4973399"/>
              <a:ext cx="121327" cy="145544"/>
            </a:xfrm>
            <a:custGeom>
              <a:avLst/>
              <a:gdLst/>
              <a:ahLst/>
              <a:cxnLst/>
              <a:rect l="0" t="0" r="0" b="0"/>
              <a:pathLst>
                <a:path w="121327" h="145544">
                  <a:moveTo>
                    <a:pt x="111801" y="8176"/>
                  </a:moveTo>
                  <a:lnTo>
                    <a:pt x="111801" y="8176"/>
                  </a:lnTo>
                  <a:lnTo>
                    <a:pt x="111801" y="13664"/>
                  </a:lnTo>
                  <a:lnTo>
                    <a:pt x="111801" y="9108"/>
                  </a:lnTo>
                  <a:lnTo>
                    <a:pt x="111801" y="13848"/>
                  </a:lnTo>
                  <a:lnTo>
                    <a:pt x="111801" y="9132"/>
                  </a:lnTo>
                  <a:lnTo>
                    <a:pt x="108979" y="8602"/>
                  </a:lnTo>
                  <a:lnTo>
                    <a:pt x="106745" y="8460"/>
                  </a:lnTo>
                  <a:lnTo>
                    <a:pt x="76153" y="0"/>
                  </a:lnTo>
                  <a:lnTo>
                    <a:pt x="63855" y="4894"/>
                  </a:lnTo>
                  <a:lnTo>
                    <a:pt x="26896" y="32282"/>
                  </a:lnTo>
                  <a:lnTo>
                    <a:pt x="8442" y="66324"/>
                  </a:lnTo>
                  <a:lnTo>
                    <a:pt x="743" y="94197"/>
                  </a:lnTo>
                  <a:lnTo>
                    <a:pt x="0" y="110965"/>
                  </a:lnTo>
                  <a:lnTo>
                    <a:pt x="3198" y="121946"/>
                  </a:lnTo>
                  <a:lnTo>
                    <a:pt x="10948" y="134078"/>
                  </a:lnTo>
                  <a:lnTo>
                    <a:pt x="25004" y="144376"/>
                  </a:lnTo>
                  <a:lnTo>
                    <a:pt x="30653" y="145543"/>
                  </a:lnTo>
                  <a:lnTo>
                    <a:pt x="66242" y="142264"/>
                  </a:lnTo>
                  <a:lnTo>
                    <a:pt x="81322" y="136210"/>
                  </a:lnTo>
                  <a:lnTo>
                    <a:pt x="98890" y="126545"/>
                  </a:lnTo>
                  <a:lnTo>
                    <a:pt x="107121" y="123226"/>
                  </a:lnTo>
                  <a:lnTo>
                    <a:pt x="121326" y="1129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284" name="SMARTInkShape-Group539">
            <a:extLst>
              <a:ext uri="{FF2B5EF4-FFF2-40B4-BE49-F238E27FC236}">
                <a16:creationId xmlns:a16="http://schemas.microsoft.com/office/drawing/2014/main" id="{9AC15789-4969-F516-1FD5-EEDFC25AC924}"/>
              </a:ext>
            </a:extLst>
          </p:cNvPr>
          <p:cNvGrpSpPr/>
          <p:nvPr/>
        </p:nvGrpSpPr>
        <p:grpSpPr>
          <a:xfrm>
            <a:off x="1400175" y="4848617"/>
            <a:ext cx="805589" cy="244279"/>
            <a:chOff x="1400175" y="4848617"/>
            <a:chExt cx="805589" cy="244279"/>
          </a:xfrm>
        </p:grpSpPr>
        <p:sp>
          <p:nvSpPr>
            <p:cNvPr id="265278" name="SMARTInkShape-2166">
              <a:extLst>
                <a:ext uri="{FF2B5EF4-FFF2-40B4-BE49-F238E27FC236}">
                  <a16:creationId xmlns:a16="http://schemas.microsoft.com/office/drawing/2014/main" id="{9FBF8797-E061-81DF-A5B0-000A60D0B39E}"/>
                </a:ext>
              </a:extLst>
            </p:cNvPr>
            <p:cNvSpPr/>
            <p:nvPr>
              <p:custDataLst>
                <p:tags r:id="rId91"/>
              </p:custDataLst>
            </p:nvPr>
          </p:nvSpPr>
          <p:spPr>
            <a:xfrm>
              <a:off x="2057400" y="4943707"/>
              <a:ext cx="148364" cy="121989"/>
            </a:xfrm>
            <a:custGeom>
              <a:avLst/>
              <a:gdLst/>
              <a:ahLst/>
              <a:cxnLst/>
              <a:rect l="0" t="0" r="0" b="0"/>
              <a:pathLst>
                <a:path w="148364" h="121989">
                  <a:moveTo>
                    <a:pt x="142875" y="18818"/>
                  </a:moveTo>
                  <a:lnTo>
                    <a:pt x="142875" y="18818"/>
                  </a:lnTo>
                  <a:lnTo>
                    <a:pt x="147931" y="8705"/>
                  </a:lnTo>
                  <a:lnTo>
                    <a:pt x="148363" y="5726"/>
                  </a:lnTo>
                  <a:lnTo>
                    <a:pt x="147592" y="3740"/>
                  </a:lnTo>
                  <a:lnTo>
                    <a:pt x="146020" y="2416"/>
                  </a:lnTo>
                  <a:lnTo>
                    <a:pt x="141451" y="945"/>
                  </a:lnTo>
                  <a:lnTo>
                    <a:pt x="124837" y="0"/>
                  </a:lnTo>
                  <a:lnTo>
                    <a:pt x="95685" y="7418"/>
                  </a:lnTo>
                  <a:lnTo>
                    <a:pt x="77540" y="19075"/>
                  </a:lnTo>
                  <a:lnTo>
                    <a:pt x="71504" y="25282"/>
                  </a:lnTo>
                  <a:lnTo>
                    <a:pt x="68821" y="31569"/>
                  </a:lnTo>
                  <a:lnTo>
                    <a:pt x="69164" y="34727"/>
                  </a:lnTo>
                  <a:lnTo>
                    <a:pt x="72368" y="41058"/>
                  </a:lnTo>
                  <a:lnTo>
                    <a:pt x="89121" y="60095"/>
                  </a:lnTo>
                  <a:lnTo>
                    <a:pt x="107132" y="72793"/>
                  </a:lnTo>
                  <a:lnTo>
                    <a:pt x="111114" y="79143"/>
                  </a:lnTo>
                  <a:lnTo>
                    <a:pt x="113356" y="88668"/>
                  </a:lnTo>
                  <a:lnTo>
                    <a:pt x="108964" y="103250"/>
                  </a:lnTo>
                  <a:lnTo>
                    <a:pt x="105451" y="106855"/>
                  </a:lnTo>
                  <a:lnTo>
                    <a:pt x="78628" y="118175"/>
                  </a:lnTo>
                  <a:lnTo>
                    <a:pt x="55047" y="121988"/>
                  </a:lnTo>
                  <a:lnTo>
                    <a:pt x="0" y="11406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79" name="SMARTInkShape-2167">
              <a:extLst>
                <a:ext uri="{FF2B5EF4-FFF2-40B4-BE49-F238E27FC236}">
                  <a16:creationId xmlns:a16="http://schemas.microsoft.com/office/drawing/2014/main" id="{5B13C5B6-6465-8320-705C-16E3CEF0CD00}"/>
                </a:ext>
              </a:extLst>
            </p:cNvPr>
            <p:cNvSpPr/>
            <p:nvPr>
              <p:custDataLst>
                <p:tags r:id="rId92"/>
              </p:custDataLst>
            </p:nvPr>
          </p:nvSpPr>
          <p:spPr>
            <a:xfrm>
              <a:off x="1983665" y="4972604"/>
              <a:ext cx="97003" cy="100352"/>
            </a:xfrm>
            <a:custGeom>
              <a:avLst/>
              <a:gdLst/>
              <a:ahLst/>
              <a:cxnLst/>
              <a:rect l="0" t="0" r="0" b="0"/>
              <a:pathLst>
                <a:path w="97003" h="100352">
                  <a:moveTo>
                    <a:pt x="26110" y="37546"/>
                  </a:moveTo>
                  <a:lnTo>
                    <a:pt x="26110" y="37546"/>
                  </a:lnTo>
                  <a:lnTo>
                    <a:pt x="31167" y="37546"/>
                  </a:lnTo>
                  <a:lnTo>
                    <a:pt x="36471" y="40368"/>
                  </a:lnTo>
                  <a:lnTo>
                    <a:pt x="43444" y="45747"/>
                  </a:lnTo>
                  <a:lnTo>
                    <a:pt x="54764" y="46679"/>
                  </a:lnTo>
                  <a:lnTo>
                    <a:pt x="62834" y="44074"/>
                  </a:lnTo>
                  <a:lnTo>
                    <a:pt x="69949" y="40447"/>
                  </a:lnTo>
                  <a:lnTo>
                    <a:pt x="79904" y="37348"/>
                  </a:lnTo>
                  <a:lnTo>
                    <a:pt x="95936" y="24402"/>
                  </a:lnTo>
                  <a:lnTo>
                    <a:pt x="97002" y="21375"/>
                  </a:lnTo>
                  <a:lnTo>
                    <a:pt x="96655" y="18299"/>
                  </a:lnTo>
                  <a:lnTo>
                    <a:pt x="93931" y="8913"/>
                  </a:lnTo>
                  <a:lnTo>
                    <a:pt x="93549" y="5757"/>
                  </a:lnTo>
                  <a:lnTo>
                    <a:pt x="91178" y="3654"/>
                  </a:lnTo>
                  <a:lnTo>
                    <a:pt x="82898" y="1316"/>
                  </a:lnTo>
                  <a:lnTo>
                    <a:pt x="61281" y="0"/>
                  </a:lnTo>
                  <a:lnTo>
                    <a:pt x="46680" y="5336"/>
                  </a:lnTo>
                  <a:lnTo>
                    <a:pt x="20060" y="26010"/>
                  </a:lnTo>
                  <a:lnTo>
                    <a:pt x="5856" y="49297"/>
                  </a:lnTo>
                  <a:lnTo>
                    <a:pt x="0" y="71249"/>
                  </a:lnTo>
                  <a:lnTo>
                    <a:pt x="1453" y="84628"/>
                  </a:lnTo>
                  <a:lnTo>
                    <a:pt x="5626" y="95513"/>
                  </a:lnTo>
                  <a:lnTo>
                    <a:pt x="8221" y="98416"/>
                  </a:lnTo>
                  <a:lnTo>
                    <a:pt x="11009" y="100351"/>
                  </a:lnTo>
                  <a:lnTo>
                    <a:pt x="73735" y="9469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80" name="SMARTInkShape-2168">
              <a:extLst>
                <a:ext uri="{FF2B5EF4-FFF2-40B4-BE49-F238E27FC236}">
                  <a16:creationId xmlns:a16="http://schemas.microsoft.com/office/drawing/2014/main" id="{4EA29D77-7159-59B1-B8D0-4E9651B55BF1}"/>
                </a:ext>
              </a:extLst>
            </p:cNvPr>
            <p:cNvSpPr/>
            <p:nvPr>
              <p:custDataLst>
                <p:tags r:id="rId93"/>
              </p:custDataLst>
            </p:nvPr>
          </p:nvSpPr>
          <p:spPr>
            <a:xfrm>
              <a:off x="1867292" y="4962962"/>
              <a:ext cx="113909" cy="129934"/>
            </a:xfrm>
            <a:custGeom>
              <a:avLst/>
              <a:gdLst/>
              <a:ahLst/>
              <a:cxnLst/>
              <a:rect l="0" t="0" r="0" b="0"/>
              <a:pathLst>
                <a:path w="113909" h="129934">
                  <a:moveTo>
                    <a:pt x="9133" y="28138"/>
                  </a:moveTo>
                  <a:lnTo>
                    <a:pt x="9133" y="28138"/>
                  </a:lnTo>
                  <a:lnTo>
                    <a:pt x="9133" y="0"/>
                  </a:lnTo>
                  <a:lnTo>
                    <a:pt x="2587" y="14858"/>
                  </a:lnTo>
                  <a:lnTo>
                    <a:pt x="0" y="49411"/>
                  </a:lnTo>
                  <a:lnTo>
                    <a:pt x="10021" y="95106"/>
                  </a:lnTo>
                  <a:lnTo>
                    <a:pt x="18921" y="117831"/>
                  </a:lnTo>
                  <a:lnTo>
                    <a:pt x="25125" y="126210"/>
                  </a:lnTo>
                  <a:lnTo>
                    <a:pt x="31410" y="129933"/>
                  </a:lnTo>
                  <a:lnTo>
                    <a:pt x="35626" y="128811"/>
                  </a:lnTo>
                  <a:lnTo>
                    <a:pt x="58614" y="111193"/>
                  </a:lnTo>
                  <a:lnTo>
                    <a:pt x="69067" y="91200"/>
                  </a:lnTo>
                  <a:lnTo>
                    <a:pt x="85906" y="46706"/>
                  </a:lnTo>
                  <a:lnTo>
                    <a:pt x="113908" y="90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81" name="SMARTInkShape-2169">
              <a:extLst>
                <a:ext uri="{FF2B5EF4-FFF2-40B4-BE49-F238E27FC236}">
                  <a16:creationId xmlns:a16="http://schemas.microsoft.com/office/drawing/2014/main" id="{3BC852F3-139B-9547-0FFF-9707C75DDE6A}"/>
                </a:ext>
              </a:extLst>
            </p:cNvPr>
            <p:cNvSpPr/>
            <p:nvPr>
              <p:custDataLst>
                <p:tags r:id="rId94"/>
              </p:custDataLst>
            </p:nvPr>
          </p:nvSpPr>
          <p:spPr>
            <a:xfrm>
              <a:off x="1763565" y="4848617"/>
              <a:ext cx="23099" cy="228209"/>
            </a:xfrm>
            <a:custGeom>
              <a:avLst/>
              <a:gdLst/>
              <a:ahLst/>
              <a:cxnLst/>
              <a:rect l="0" t="0" r="0" b="0"/>
              <a:pathLst>
                <a:path w="23099" h="228209">
                  <a:moveTo>
                    <a:pt x="17610" y="9133"/>
                  </a:moveTo>
                  <a:lnTo>
                    <a:pt x="17610" y="9133"/>
                  </a:lnTo>
                  <a:lnTo>
                    <a:pt x="17610" y="4076"/>
                  </a:lnTo>
                  <a:lnTo>
                    <a:pt x="18668" y="2587"/>
                  </a:lnTo>
                  <a:lnTo>
                    <a:pt x="20432" y="1594"/>
                  </a:lnTo>
                  <a:lnTo>
                    <a:pt x="22667" y="932"/>
                  </a:lnTo>
                  <a:lnTo>
                    <a:pt x="23098" y="491"/>
                  </a:lnTo>
                  <a:lnTo>
                    <a:pt x="22327" y="197"/>
                  </a:lnTo>
                  <a:lnTo>
                    <a:pt x="20755" y="0"/>
                  </a:lnTo>
                  <a:lnTo>
                    <a:pt x="19008" y="8249"/>
                  </a:lnTo>
                  <a:lnTo>
                    <a:pt x="17634" y="55284"/>
                  </a:lnTo>
                  <a:lnTo>
                    <a:pt x="16556" y="79319"/>
                  </a:lnTo>
                  <a:lnTo>
                    <a:pt x="5851" y="126275"/>
                  </a:lnTo>
                  <a:lnTo>
                    <a:pt x="0" y="167151"/>
                  </a:lnTo>
                  <a:lnTo>
                    <a:pt x="8085" y="22820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82" name="SMARTInkShape-2170">
              <a:extLst>
                <a:ext uri="{FF2B5EF4-FFF2-40B4-BE49-F238E27FC236}">
                  <a16:creationId xmlns:a16="http://schemas.microsoft.com/office/drawing/2014/main" id="{F444C580-F5DA-B3FA-48B6-62DCC36EC26D}"/>
                </a:ext>
              </a:extLst>
            </p:cNvPr>
            <p:cNvSpPr/>
            <p:nvPr>
              <p:custDataLst>
                <p:tags r:id="rId95"/>
              </p:custDataLst>
            </p:nvPr>
          </p:nvSpPr>
          <p:spPr>
            <a:xfrm>
              <a:off x="1590966" y="4972088"/>
              <a:ext cx="161635" cy="94999"/>
            </a:xfrm>
            <a:custGeom>
              <a:avLst/>
              <a:gdLst/>
              <a:ahLst/>
              <a:cxnLst/>
              <a:rect l="0" t="0" r="0" b="0"/>
              <a:pathLst>
                <a:path w="161635" h="94999">
                  <a:moveTo>
                    <a:pt x="85434" y="28537"/>
                  </a:moveTo>
                  <a:lnTo>
                    <a:pt x="85434" y="28537"/>
                  </a:lnTo>
                  <a:lnTo>
                    <a:pt x="85434" y="19404"/>
                  </a:lnTo>
                  <a:lnTo>
                    <a:pt x="77233" y="10845"/>
                  </a:lnTo>
                  <a:lnTo>
                    <a:pt x="76301" y="4833"/>
                  </a:lnTo>
                  <a:lnTo>
                    <a:pt x="75112" y="3209"/>
                  </a:lnTo>
                  <a:lnTo>
                    <a:pt x="73261" y="2127"/>
                  </a:lnTo>
                  <a:lnTo>
                    <a:pt x="65599" y="603"/>
                  </a:lnTo>
                  <a:lnTo>
                    <a:pt x="52314" y="0"/>
                  </a:lnTo>
                  <a:lnTo>
                    <a:pt x="34167" y="14120"/>
                  </a:lnTo>
                  <a:lnTo>
                    <a:pt x="10884" y="36542"/>
                  </a:lnTo>
                  <a:lnTo>
                    <a:pt x="4676" y="48322"/>
                  </a:lnTo>
                  <a:lnTo>
                    <a:pt x="145" y="82929"/>
                  </a:lnTo>
                  <a:lnTo>
                    <a:pt x="0" y="87023"/>
                  </a:lnTo>
                  <a:lnTo>
                    <a:pt x="2020" y="89753"/>
                  </a:lnTo>
                  <a:lnTo>
                    <a:pt x="9908" y="92786"/>
                  </a:lnTo>
                  <a:lnTo>
                    <a:pt x="31239" y="94998"/>
                  </a:lnTo>
                  <a:lnTo>
                    <a:pt x="37711" y="92295"/>
                  </a:lnTo>
                  <a:lnTo>
                    <a:pt x="40919" y="90092"/>
                  </a:lnTo>
                  <a:lnTo>
                    <a:pt x="53671" y="71348"/>
                  </a:lnTo>
                  <a:lnTo>
                    <a:pt x="73086" y="38803"/>
                  </a:lnTo>
                  <a:lnTo>
                    <a:pt x="75894" y="19181"/>
                  </a:lnTo>
                  <a:lnTo>
                    <a:pt x="75905" y="24119"/>
                  </a:lnTo>
                  <a:lnTo>
                    <a:pt x="73085" y="29396"/>
                  </a:lnTo>
                  <a:lnTo>
                    <a:pt x="70851" y="32284"/>
                  </a:lnTo>
                  <a:lnTo>
                    <a:pt x="68370" y="41139"/>
                  </a:lnTo>
                  <a:lnTo>
                    <a:pt x="67707" y="46463"/>
                  </a:lnTo>
                  <a:lnTo>
                    <a:pt x="69794" y="55202"/>
                  </a:lnTo>
                  <a:lnTo>
                    <a:pt x="73192" y="63671"/>
                  </a:lnTo>
                  <a:lnTo>
                    <a:pt x="74701" y="74491"/>
                  </a:lnTo>
                  <a:lnTo>
                    <a:pt x="77221" y="78223"/>
                  </a:lnTo>
                  <a:lnTo>
                    <a:pt x="81017" y="80711"/>
                  </a:lnTo>
                  <a:lnTo>
                    <a:pt x="97262" y="84704"/>
                  </a:lnTo>
                  <a:lnTo>
                    <a:pt x="112457" y="85396"/>
                  </a:lnTo>
                  <a:lnTo>
                    <a:pt x="121433" y="82736"/>
                  </a:lnTo>
                  <a:lnTo>
                    <a:pt x="125309" y="80544"/>
                  </a:lnTo>
                  <a:lnTo>
                    <a:pt x="161634" y="285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83" name="SMARTInkShape-2171">
              <a:extLst>
                <a:ext uri="{FF2B5EF4-FFF2-40B4-BE49-F238E27FC236}">
                  <a16:creationId xmlns:a16="http://schemas.microsoft.com/office/drawing/2014/main" id="{C2C8D0E4-2B5F-4B47-79E4-E4D922CF02F3}"/>
                </a:ext>
              </a:extLst>
            </p:cNvPr>
            <p:cNvSpPr/>
            <p:nvPr>
              <p:custDataLst>
                <p:tags r:id="rId96"/>
              </p:custDataLst>
            </p:nvPr>
          </p:nvSpPr>
          <p:spPr>
            <a:xfrm>
              <a:off x="1400175" y="4954324"/>
              <a:ext cx="133351" cy="134945"/>
            </a:xfrm>
            <a:custGeom>
              <a:avLst/>
              <a:gdLst/>
              <a:ahLst/>
              <a:cxnLst/>
              <a:rect l="0" t="0" r="0" b="0"/>
              <a:pathLst>
                <a:path w="133351" h="134945">
                  <a:moveTo>
                    <a:pt x="0" y="8201"/>
                  </a:moveTo>
                  <a:lnTo>
                    <a:pt x="0" y="8201"/>
                  </a:lnTo>
                  <a:lnTo>
                    <a:pt x="5057" y="8201"/>
                  </a:lnTo>
                  <a:lnTo>
                    <a:pt x="6546" y="7143"/>
                  </a:lnTo>
                  <a:lnTo>
                    <a:pt x="7539" y="5379"/>
                  </a:lnTo>
                  <a:lnTo>
                    <a:pt x="9132" y="0"/>
                  </a:lnTo>
                  <a:lnTo>
                    <a:pt x="12173" y="2087"/>
                  </a:lnTo>
                  <a:lnTo>
                    <a:pt x="14465" y="4125"/>
                  </a:lnTo>
                  <a:lnTo>
                    <a:pt x="17012" y="9212"/>
                  </a:lnTo>
                  <a:lnTo>
                    <a:pt x="18782" y="47022"/>
                  </a:lnTo>
                  <a:lnTo>
                    <a:pt x="21819" y="89051"/>
                  </a:lnTo>
                  <a:lnTo>
                    <a:pt x="35290" y="123975"/>
                  </a:lnTo>
                  <a:lnTo>
                    <a:pt x="41437" y="133034"/>
                  </a:lnTo>
                  <a:lnTo>
                    <a:pt x="44558" y="134815"/>
                  </a:lnTo>
                  <a:lnTo>
                    <a:pt x="47697" y="134944"/>
                  </a:lnTo>
                  <a:lnTo>
                    <a:pt x="50848" y="133971"/>
                  </a:lnTo>
                  <a:lnTo>
                    <a:pt x="57171" y="127246"/>
                  </a:lnTo>
                  <a:lnTo>
                    <a:pt x="69854" y="100625"/>
                  </a:lnTo>
                  <a:lnTo>
                    <a:pt x="88548" y="58276"/>
                  </a:lnTo>
                  <a:lnTo>
                    <a:pt x="106626" y="35966"/>
                  </a:lnTo>
                  <a:lnTo>
                    <a:pt x="133350" y="2725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287" name="SMARTInkShape-Group540">
            <a:extLst>
              <a:ext uri="{FF2B5EF4-FFF2-40B4-BE49-F238E27FC236}">
                <a16:creationId xmlns:a16="http://schemas.microsoft.com/office/drawing/2014/main" id="{8DD2C2BF-B275-4B8D-F06C-D518E7A3F178}"/>
              </a:ext>
            </a:extLst>
          </p:cNvPr>
          <p:cNvGrpSpPr/>
          <p:nvPr/>
        </p:nvGrpSpPr>
        <p:grpSpPr>
          <a:xfrm>
            <a:off x="2524125" y="4962525"/>
            <a:ext cx="104776" cy="85726"/>
            <a:chOff x="2524125" y="4962525"/>
            <a:chExt cx="104776" cy="85726"/>
          </a:xfrm>
        </p:grpSpPr>
        <p:sp>
          <p:nvSpPr>
            <p:cNvPr id="265285" name="SMARTInkShape-2172">
              <a:extLst>
                <a:ext uri="{FF2B5EF4-FFF2-40B4-BE49-F238E27FC236}">
                  <a16:creationId xmlns:a16="http://schemas.microsoft.com/office/drawing/2014/main" id="{A1A1C82C-BF24-88C3-0749-519B937AF23A}"/>
                </a:ext>
              </a:extLst>
            </p:cNvPr>
            <p:cNvSpPr/>
            <p:nvPr>
              <p:custDataLst>
                <p:tags r:id="rId89"/>
              </p:custDataLst>
            </p:nvPr>
          </p:nvSpPr>
          <p:spPr>
            <a:xfrm>
              <a:off x="2533650" y="5038725"/>
              <a:ext cx="95251" cy="9526"/>
            </a:xfrm>
            <a:custGeom>
              <a:avLst/>
              <a:gdLst/>
              <a:ahLst/>
              <a:cxnLst/>
              <a:rect l="0" t="0" r="0" b="0"/>
              <a:pathLst>
                <a:path w="95251" h="9526">
                  <a:moveTo>
                    <a:pt x="0" y="0"/>
                  </a:moveTo>
                  <a:lnTo>
                    <a:pt x="0" y="0"/>
                  </a:lnTo>
                  <a:lnTo>
                    <a:pt x="43000" y="0"/>
                  </a:lnTo>
                  <a:lnTo>
                    <a:pt x="67068" y="1058"/>
                  </a:lnTo>
                  <a:lnTo>
                    <a:pt x="95250"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86" name="SMARTInkShape-2173">
              <a:extLst>
                <a:ext uri="{FF2B5EF4-FFF2-40B4-BE49-F238E27FC236}">
                  <a16:creationId xmlns:a16="http://schemas.microsoft.com/office/drawing/2014/main" id="{DEE54F15-DF59-371A-B5F1-E02E4B41D281}"/>
                </a:ext>
              </a:extLst>
            </p:cNvPr>
            <p:cNvSpPr/>
            <p:nvPr>
              <p:custDataLst>
                <p:tags r:id="rId90"/>
              </p:custDataLst>
            </p:nvPr>
          </p:nvSpPr>
          <p:spPr>
            <a:xfrm>
              <a:off x="2524125" y="4962525"/>
              <a:ext cx="85726" cy="9526"/>
            </a:xfrm>
            <a:custGeom>
              <a:avLst/>
              <a:gdLst/>
              <a:ahLst/>
              <a:cxnLst/>
              <a:rect l="0" t="0" r="0" b="0"/>
              <a:pathLst>
                <a:path w="85726" h="9526">
                  <a:moveTo>
                    <a:pt x="0" y="9525"/>
                  </a:moveTo>
                  <a:lnTo>
                    <a:pt x="0" y="9525"/>
                  </a:lnTo>
                  <a:lnTo>
                    <a:pt x="22748" y="9525"/>
                  </a:lnTo>
                  <a:lnTo>
                    <a:pt x="68147" y="392"/>
                  </a:lnTo>
                  <a:lnTo>
                    <a:pt x="857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295" name="SMARTInkShape-Group541">
            <a:extLst>
              <a:ext uri="{FF2B5EF4-FFF2-40B4-BE49-F238E27FC236}">
                <a16:creationId xmlns:a16="http://schemas.microsoft.com/office/drawing/2014/main" id="{049F30DA-52FE-01D7-1975-3A2843E57ABB}"/>
              </a:ext>
            </a:extLst>
          </p:cNvPr>
          <p:cNvGrpSpPr/>
          <p:nvPr/>
        </p:nvGrpSpPr>
        <p:grpSpPr>
          <a:xfrm>
            <a:off x="2867336" y="4782138"/>
            <a:ext cx="989747" cy="313738"/>
            <a:chOff x="2867336" y="4782138"/>
            <a:chExt cx="989747" cy="313738"/>
          </a:xfrm>
        </p:grpSpPr>
        <p:sp>
          <p:nvSpPr>
            <p:cNvPr id="265288" name="SMARTInkShape-2174">
              <a:extLst>
                <a:ext uri="{FF2B5EF4-FFF2-40B4-BE49-F238E27FC236}">
                  <a16:creationId xmlns:a16="http://schemas.microsoft.com/office/drawing/2014/main" id="{6F6834BB-391B-E793-EB2C-709DABD1BBBF}"/>
                </a:ext>
              </a:extLst>
            </p:cNvPr>
            <p:cNvSpPr/>
            <p:nvPr>
              <p:custDataLst>
                <p:tags r:id="rId82"/>
              </p:custDataLst>
            </p:nvPr>
          </p:nvSpPr>
          <p:spPr>
            <a:xfrm>
              <a:off x="2867336" y="4991100"/>
              <a:ext cx="123515" cy="9526"/>
            </a:xfrm>
            <a:custGeom>
              <a:avLst/>
              <a:gdLst/>
              <a:ahLst/>
              <a:cxnLst/>
              <a:rect l="0" t="0" r="0" b="0"/>
              <a:pathLst>
                <a:path w="123515" h="9526">
                  <a:moveTo>
                    <a:pt x="9214" y="9525"/>
                  </a:moveTo>
                  <a:lnTo>
                    <a:pt x="9214" y="9525"/>
                  </a:lnTo>
                  <a:lnTo>
                    <a:pt x="3727" y="9525"/>
                  </a:lnTo>
                  <a:lnTo>
                    <a:pt x="6070" y="9525"/>
                  </a:lnTo>
                  <a:lnTo>
                    <a:pt x="0" y="9525"/>
                  </a:lnTo>
                  <a:lnTo>
                    <a:pt x="40413" y="8467"/>
                  </a:lnTo>
                  <a:lnTo>
                    <a:pt x="87576" y="392"/>
                  </a:lnTo>
                  <a:lnTo>
                    <a:pt x="123514"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89" name="SMARTInkShape-2175">
              <a:extLst>
                <a:ext uri="{FF2B5EF4-FFF2-40B4-BE49-F238E27FC236}">
                  <a16:creationId xmlns:a16="http://schemas.microsoft.com/office/drawing/2014/main" id="{9443217A-D053-7820-F30F-17BBCA1A6BC5}"/>
                </a:ext>
              </a:extLst>
            </p:cNvPr>
            <p:cNvSpPr/>
            <p:nvPr>
              <p:custDataLst>
                <p:tags r:id="rId83"/>
              </p:custDataLst>
            </p:nvPr>
          </p:nvSpPr>
          <p:spPr>
            <a:xfrm>
              <a:off x="3114675" y="4831007"/>
              <a:ext cx="121424" cy="160094"/>
            </a:xfrm>
            <a:custGeom>
              <a:avLst/>
              <a:gdLst/>
              <a:ahLst/>
              <a:cxnLst/>
              <a:rect l="0" t="0" r="0" b="0"/>
              <a:pathLst>
                <a:path w="121424" h="160094">
                  <a:moveTo>
                    <a:pt x="0" y="26743"/>
                  </a:moveTo>
                  <a:lnTo>
                    <a:pt x="0" y="26743"/>
                  </a:lnTo>
                  <a:lnTo>
                    <a:pt x="5056" y="26743"/>
                  </a:lnTo>
                  <a:lnTo>
                    <a:pt x="10361" y="23921"/>
                  </a:lnTo>
                  <a:lnTo>
                    <a:pt x="18363" y="19139"/>
                  </a:lnTo>
                  <a:lnTo>
                    <a:pt x="58314" y="4353"/>
                  </a:lnTo>
                  <a:lnTo>
                    <a:pt x="81013" y="0"/>
                  </a:lnTo>
                  <a:lnTo>
                    <a:pt x="91745" y="1805"/>
                  </a:lnTo>
                  <a:lnTo>
                    <a:pt x="96088" y="3768"/>
                  </a:lnTo>
                  <a:lnTo>
                    <a:pt x="98984" y="6135"/>
                  </a:lnTo>
                  <a:lnTo>
                    <a:pt x="102201" y="11586"/>
                  </a:lnTo>
                  <a:lnTo>
                    <a:pt x="100942" y="15580"/>
                  </a:lnTo>
                  <a:lnTo>
                    <a:pt x="61315" y="60536"/>
                  </a:lnTo>
                  <a:lnTo>
                    <a:pt x="44998" y="74144"/>
                  </a:lnTo>
                  <a:lnTo>
                    <a:pt x="29536" y="83322"/>
                  </a:lnTo>
                  <a:lnTo>
                    <a:pt x="73066" y="83883"/>
                  </a:lnTo>
                  <a:lnTo>
                    <a:pt x="89853" y="84949"/>
                  </a:lnTo>
                  <a:lnTo>
                    <a:pt x="102023" y="88949"/>
                  </a:lnTo>
                  <a:lnTo>
                    <a:pt x="111666" y="97076"/>
                  </a:lnTo>
                  <a:lnTo>
                    <a:pt x="118421" y="106686"/>
                  </a:lnTo>
                  <a:lnTo>
                    <a:pt x="121423" y="114485"/>
                  </a:lnTo>
                  <a:lnTo>
                    <a:pt x="121165" y="118046"/>
                  </a:lnTo>
                  <a:lnTo>
                    <a:pt x="118057" y="124825"/>
                  </a:lnTo>
                  <a:lnTo>
                    <a:pt x="83058" y="149244"/>
                  </a:lnTo>
                  <a:lnTo>
                    <a:pt x="56360" y="156879"/>
                  </a:lnTo>
                  <a:lnTo>
                    <a:pt x="19050" y="1600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90" name="SMARTInkShape-2176">
              <a:extLst>
                <a:ext uri="{FF2B5EF4-FFF2-40B4-BE49-F238E27FC236}">
                  <a16:creationId xmlns:a16="http://schemas.microsoft.com/office/drawing/2014/main" id="{36F88582-2809-5265-5873-5EED82EF4AA8}"/>
                </a:ext>
              </a:extLst>
            </p:cNvPr>
            <p:cNvSpPr/>
            <p:nvPr>
              <p:custDataLst>
                <p:tags r:id="rId84"/>
              </p:custDataLst>
            </p:nvPr>
          </p:nvSpPr>
          <p:spPr>
            <a:xfrm>
              <a:off x="3314700" y="4953000"/>
              <a:ext cx="9526" cy="19051"/>
            </a:xfrm>
            <a:custGeom>
              <a:avLst/>
              <a:gdLst/>
              <a:ahLst/>
              <a:cxnLst/>
              <a:rect l="0" t="0" r="0" b="0"/>
              <a:pathLst>
                <a:path w="9526" h="19051">
                  <a:moveTo>
                    <a:pt x="9525" y="19050"/>
                  </a:moveTo>
                  <a:lnTo>
                    <a:pt x="9525" y="19050"/>
                  </a:lnTo>
                  <a:lnTo>
                    <a:pt x="4469" y="13994"/>
                  </a:lnTo>
                  <a:lnTo>
                    <a:pt x="1986" y="8689"/>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91" name="SMARTInkShape-2177">
              <a:extLst>
                <a:ext uri="{FF2B5EF4-FFF2-40B4-BE49-F238E27FC236}">
                  <a16:creationId xmlns:a16="http://schemas.microsoft.com/office/drawing/2014/main" id="{D6D4DD27-2E2E-C0FA-ACFF-ACCF2E05EB68}"/>
                </a:ext>
              </a:extLst>
            </p:cNvPr>
            <p:cNvSpPr/>
            <p:nvPr>
              <p:custDataLst>
                <p:tags r:id="rId85"/>
              </p:custDataLst>
            </p:nvPr>
          </p:nvSpPr>
          <p:spPr>
            <a:xfrm>
              <a:off x="3390900" y="4824035"/>
              <a:ext cx="114301" cy="148003"/>
            </a:xfrm>
            <a:custGeom>
              <a:avLst/>
              <a:gdLst/>
              <a:ahLst/>
              <a:cxnLst/>
              <a:rect l="0" t="0" r="0" b="0"/>
              <a:pathLst>
                <a:path w="114301" h="148003">
                  <a:moveTo>
                    <a:pt x="0" y="43240"/>
                  </a:moveTo>
                  <a:lnTo>
                    <a:pt x="0" y="43240"/>
                  </a:lnTo>
                  <a:lnTo>
                    <a:pt x="0" y="38183"/>
                  </a:lnTo>
                  <a:lnTo>
                    <a:pt x="2822" y="32879"/>
                  </a:lnTo>
                  <a:lnTo>
                    <a:pt x="5056" y="29983"/>
                  </a:lnTo>
                  <a:lnTo>
                    <a:pt x="10361" y="26765"/>
                  </a:lnTo>
                  <a:lnTo>
                    <a:pt x="16247" y="24276"/>
                  </a:lnTo>
                  <a:lnTo>
                    <a:pt x="38121" y="7782"/>
                  </a:lnTo>
                  <a:lnTo>
                    <a:pt x="44460" y="5256"/>
                  </a:lnTo>
                  <a:lnTo>
                    <a:pt x="50804" y="605"/>
                  </a:lnTo>
                  <a:lnTo>
                    <a:pt x="55036" y="0"/>
                  </a:lnTo>
                  <a:lnTo>
                    <a:pt x="65382" y="2150"/>
                  </a:lnTo>
                  <a:lnTo>
                    <a:pt x="78051" y="9310"/>
                  </a:lnTo>
                  <a:lnTo>
                    <a:pt x="80609" y="13212"/>
                  </a:lnTo>
                  <a:lnTo>
                    <a:pt x="83451" y="23191"/>
                  </a:lnTo>
                  <a:lnTo>
                    <a:pt x="77324" y="62450"/>
                  </a:lnTo>
                  <a:lnTo>
                    <a:pt x="50909" y="103560"/>
                  </a:lnTo>
                  <a:lnTo>
                    <a:pt x="25637" y="130441"/>
                  </a:lnTo>
                  <a:lnTo>
                    <a:pt x="14769" y="137163"/>
                  </a:lnTo>
                  <a:lnTo>
                    <a:pt x="9730" y="147530"/>
                  </a:lnTo>
                  <a:lnTo>
                    <a:pt x="51166" y="148002"/>
                  </a:lnTo>
                  <a:lnTo>
                    <a:pt x="114300" y="1384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92" name="SMARTInkShape-2178">
              <a:extLst>
                <a:ext uri="{FF2B5EF4-FFF2-40B4-BE49-F238E27FC236}">
                  <a16:creationId xmlns:a16="http://schemas.microsoft.com/office/drawing/2014/main" id="{CCF2406F-A01D-E5C3-376F-04D446FA14C9}"/>
                </a:ext>
              </a:extLst>
            </p:cNvPr>
            <p:cNvSpPr/>
            <p:nvPr>
              <p:custDataLst>
                <p:tags r:id="rId86"/>
              </p:custDataLst>
            </p:nvPr>
          </p:nvSpPr>
          <p:spPr>
            <a:xfrm>
              <a:off x="3567940" y="4834544"/>
              <a:ext cx="88610" cy="137507"/>
            </a:xfrm>
            <a:custGeom>
              <a:avLst/>
              <a:gdLst/>
              <a:ahLst/>
              <a:cxnLst/>
              <a:rect l="0" t="0" r="0" b="0"/>
              <a:pathLst>
                <a:path w="88610" h="137507">
                  <a:moveTo>
                    <a:pt x="22985" y="32731"/>
                  </a:moveTo>
                  <a:lnTo>
                    <a:pt x="22985" y="32731"/>
                  </a:lnTo>
                  <a:lnTo>
                    <a:pt x="33098" y="27674"/>
                  </a:lnTo>
                  <a:lnTo>
                    <a:pt x="36077" y="24069"/>
                  </a:lnTo>
                  <a:lnTo>
                    <a:pt x="41328" y="10996"/>
                  </a:lnTo>
                  <a:lnTo>
                    <a:pt x="43680" y="8717"/>
                  </a:lnTo>
                  <a:lnTo>
                    <a:pt x="46307" y="7196"/>
                  </a:lnTo>
                  <a:lnTo>
                    <a:pt x="48058" y="5125"/>
                  </a:lnTo>
                  <a:lnTo>
                    <a:pt x="50004" y="0"/>
                  </a:lnTo>
                  <a:lnTo>
                    <a:pt x="48406" y="327"/>
                  </a:lnTo>
                  <a:lnTo>
                    <a:pt x="20034" y="20893"/>
                  </a:lnTo>
                  <a:lnTo>
                    <a:pt x="1207" y="44081"/>
                  </a:lnTo>
                  <a:lnTo>
                    <a:pt x="0" y="47706"/>
                  </a:lnTo>
                  <a:lnTo>
                    <a:pt x="254" y="51181"/>
                  </a:lnTo>
                  <a:lnTo>
                    <a:pt x="3357" y="57864"/>
                  </a:lnTo>
                  <a:lnTo>
                    <a:pt x="8265" y="64362"/>
                  </a:lnTo>
                  <a:lnTo>
                    <a:pt x="13974" y="67956"/>
                  </a:lnTo>
                  <a:lnTo>
                    <a:pt x="50677" y="79361"/>
                  </a:lnTo>
                  <a:lnTo>
                    <a:pt x="81673" y="81327"/>
                  </a:lnTo>
                  <a:lnTo>
                    <a:pt x="84335" y="83120"/>
                  </a:lnTo>
                  <a:lnTo>
                    <a:pt x="86110" y="85374"/>
                  </a:lnTo>
                  <a:lnTo>
                    <a:pt x="88082" y="90700"/>
                  </a:lnTo>
                  <a:lnTo>
                    <a:pt x="88609" y="93602"/>
                  </a:lnTo>
                  <a:lnTo>
                    <a:pt x="87901" y="96595"/>
                  </a:lnTo>
                  <a:lnTo>
                    <a:pt x="84292" y="102742"/>
                  </a:lnTo>
                  <a:lnTo>
                    <a:pt x="40301" y="124815"/>
                  </a:lnTo>
                  <a:lnTo>
                    <a:pt x="23897" y="134686"/>
                  </a:lnTo>
                  <a:lnTo>
                    <a:pt x="3935" y="1375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93" name="SMARTInkShape-2179">
              <a:extLst>
                <a:ext uri="{FF2B5EF4-FFF2-40B4-BE49-F238E27FC236}">
                  <a16:creationId xmlns:a16="http://schemas.microsoft.com/office/drawing/2014/main" id="{3A7D6E87-1787-9D90-E8C6-3B021B9F69C9}"/>
                </a:ext>
              </a:extLst>
            </p:cNvPr>
            <p:cNvSpPr/>
            <p:nvPr>
              <p:custDataLst>
                <p:tags r:id="rId87"/>
              </p:custDataLst>
            </p:nvPr>
          </p:nvSpPr>
          <p:spPr>
            <a:xfrm>
              <a:off x="3619500" y="4782138"/>
              <a:ext cx="85726" cy="47038"/>
            </a:xfrm>
            <a:custGeom>
              <a:avLst/>
              <a:gdLst/>
              <a:ahLst/>
              <a:cxnLst/>
              <a:rect l="0" t="0" r="0" b="0"/>
              <a:pathLst>
                <a:path w="85726" h="47038">
                  <a:moveTo>
                    <a:pt x="0" y="47037"/>
                  </a:moveTo>
                  <a:lnTo>
                    <a:pt x="0" y="47037"/>
                  </a:lnTo>
                  <a:lnTo>
                    <a:pt x="0" y="41980"/>
                  </a:lnTo>
                  <a:lnTo>
                    <a:pt x="5056" y="28723"/>
                  </a:lnTo>
                  <a:lnTo>
                    <a:pt x="16006" y="20200"/>
                  </a:lnTo>
                  <a:lnTo>
                    <a:pt x="49343" y="2387"/>
                  </a:lnTo>
                  <a:lnTo>
                    <a:pt x="68308" y="0"/>
                  </a:lnTo>
                  <a:lnTo>
                    <a:pt x="85725" y="8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94" name="SMARTInkShape-2180">
              <a:extLst>
                <a:ext uri="{FF2B5EF4-FFF2-40B4-BE49-F238E27FC236}">
                  <a16:creationId xmlns:a16="http://schemas.microsoft.com/office/drawing/2014/main" id="{85184875-EABF-2A32-E2B7-372CFA4FE74A}"/>
                </a:ext>
              </a:extLst>
            </p:cNvPr>
            <p:cNvSpPr/>
            <p:nvPr>
              <p:custDataLst>
                <p:tags r:id="rId88"/>
              </p:custDataLst>
            </p:nvPr>
          </p:nvSpPr>
          <p:spPr>
            <a:xfrm>
              <a:off x="3819525" y="4981575"/>
              <a:ext cx="37558" cy="114301"/>
            </a:xfrm>
            <a:custGeom>
              <a:avLst/>
              <a:gdLst/>
              <a:ahLst/>
              <a:cxnLst/>
              <a:rect l="0" t="0" r="0" b="0"/>
              <a:pathLst>
                <a:path w="37558" h="114301">
                  <a:moveTo>
                    <a:pt x="9525" y="0"/>
                  </a:moveTo>
                  <a:lnTo>
                    <a:pt x="9525" y="0"/>
                  </a:lnTo>
                  <a:lnTo>
                    <a:pt x="14581" y="0"/>
                  </a:lnTo>
                  <a:lnTo>
                    <a:pt x="19886" y="2822"/>
                  </a:lnTo>
                  <a:lnTo>
                    <a:pt x="31915" y="13257"/>
                  </a:lnTo>
                  <a:lnTo>
                    <a:pt x="35351" y="22120"/>
                  </a:lnTo>
                  <a:lnTo>
                    <a:pt x="37557" y="45057"/>
                  </a:lnTo>
                  <a:lnTo>
                    <a:pt x="32883" y="68736"/>
                  </a:lnTo>
                  <a:lnTo>
                    <a:pt x="19738" y="90804"/>
                  </a:lnTo>
                  <a:lnTo>
                    <a:pt x="0" y="114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301" name="SMARTInkShape-Group542">
            <a:extLst>
              <a:ext uri="{FF2B5EF4-FFF2-40B4-BE49-F238E27FC236}">
                <a16:creationId xmlns:a16="http://schemas.microsoft.com/office/drawing/2014/main" id="{50175B3A-F5B3-1872-4BDD-06E4CE89D853}"/>
              </a:ext>
            </a:extLst>
          </p:cNvPr>
          <p:cNvGrpSpPr/>
          <p:nvPr/>
        </p:nvGrpSpPr>
        <p:grpSpPr>
          <a:xfrm>
            <a:off x="4105275" y="4762500"/>
            <a:ext cx="704851" cy="238126"/>
            <a:chOff x="4105275" y="4762500"/>
            <a:chExt cx="704851" cy="238126"/>
          </a:xfrm>
        </p:grpSpPr>
        <p:sp>
          <p:nvSpPr>
            <p:cNvPr id="265296" name="SMARTInkShape-2181">
              <a:extLst>
                <a:ext uri="{FF2B5EF4-FFF2-40B4-BE49-F238E27FC236}">
                  <a16:creationId xmlns:a16="http://schemas.microsoft.com/office/drawing/2014/main" id="{DB6FF9D1-961D-F2D2-BE5D-BDCF755F0318}"/>
                </a:ext>
              </a:extLst>
            </p:cNvPr>
            <p:cNvSpPr/>
            <p:nvPr>
              <p:custDataLst>
                <p:tags r:id="rId77"/>
              </p:custDataLst>
            </p:nvPr>
          </p:nvSpPr>
          <p:spPr>
            <a:xfrm>
              <a:off x="4105275" y="4839092"/>
              <a:ext cx="104103" cy="161534"/>
            </a:xfrm>
            <a:custGeom>
              <a:avLst/>
              <a:gdLst/>
              <a:ahLst/>
              <a:cxnLst/>
              <a:rect l="0" t="0" r="0" b="0"/>
              <a:pathLst>
                <a:path w="104103" h="161534">
                  <a:moveTo>
                    <a:pt x="9525" y="9133"/>
                  </a:moveTo>
                  <a:lnTo>
                    <a:pt x="9525" y="9133"/>
                  </a:lnTo>
                  <a:lnTo>
                    <a:pt x="24734" y="2587"/>
                  </a:lnTo>
                  <a:lnTo>
                    <a:pt x="54306" y="0"/>
                  </a:lnTo>
                  <a:lnTo>
                    <a:pt x="73123" y="4781"/>
                  </a:lnTo>
                  <a:lnTo>
                    <a:pt x="77324" y="7290"/>
                  </a:lnTo>
                  <a:lnTo>
                    <a:pt x="81991" y="12900"/>
                  </a:lnTo>
                  <a:lnTo>
                    <a:pt x="84618" y="22009"/>
                  </a:lnTo>
                  <a:lnTo>
                    <a:pt x="79589" y="31083"/>
                  </a:lnTo>
                  <a:lnTo>
                    <a:pt x="75284" y="36467"/>
                  </a:lnTo>
                  <a:lnTo>
                    <a:pt x="64857" y="42448"/>
                  </a:lnTo>
                  <a:lnTo>
                    <a:pt x="59113" y="44043"/>
                  </a:lnTo>
                  <a:lnTo>
                    <a:pt x="49908" y="51459"/>
                  </a:lnTo>
                  <a:lnTo>
                    <a:pt x="42290" y="59695"/>
                  </a:lnTo>
                  <a:lnTo>
                    <a:pt x="30590" y="65415"/>
                  </a:lnTo>
                  <a:lnTo>
                    <a:pt x="30977" y="65704"/>
                  </a:lnTo>
                  <a:lnTo>
                    <a:pt x="63590" y="67340"/>
                  </a:lnTo>
                  <a:lnTo>
                    <a:pt x="97105" y="88673"/>
                  </a:lnTo>
                  <a:lnTo>
                    <a:pt x="101366" y="97754"/>
                  </a:lnTo>
                  <a:lnTo>
                    <a:pt x="104102" y="120830"/>
                  </a:lnTo>
                  <a:lnTo>
                    <a:pt x="101654" y="130390"/>
                  </a:lnTo>
                  <a:lnTo>
                    <a:pt x="91458" y="145151"/>
                  </a:lnTo>
                  <a:lnTo>
                    <a:pt x="77311" y="155033"/>
                  </a:lnTo>
                  <a:lnTo>
                    <a:pt x="59713" y="159607"/>
                  </a:lnTo>
                  <a:lnTo>
                    <a:pt x="0" y="1615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97" name="SMARTInkShape-2182">
              <a:extLst>
                <a:ext uri="{FF2B5EF4-FFF2-40B4-BE49-F238E27FC236}">
                  <a16:creationId xmlns:a16="http://schemas.microsoft.com/office/drawing/2014/main" id="{0432074B-203A-0FD8-294B-09BD5B2863DC}"/>
                </a:ext>
              </a:extLst>
            </p:cNvPr>
            <p:cNvSpPr/>
            <p:nvPr>
              <p:custDataLst>
                <p:tags r:id="rId78"/>
              </p:custDataLst>
            </p:nvPr>
          </p:nvSpPr>
          <p:spPr>
            <a:xfrm>
              <a:off x="4267200" y="5000625"/>
              <a:ext cx="9526" cy="1"/>
            </a:xfrm>
            <a:custGeom>
              <a:avLst/>
              <a:gdLst/>
              <a:ahLst/>
              <a:cxnLst/>
              <a:rect l="0" t="0" r="0" b="0"/>
              <a:pathLst>
                <a:path w="9526" h="1">
                  <a:moveTo>
                    <a:pt x="0" y="0"/>
                  </a:moveTo>
                  <a:lnTo>
                    <a:pt x="0" y="0"/>
                  </a:lnTo>
                  <a:lnTo>
                    <a:pt x="95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98" name="SMARTInkShape-2183">
              <a:extLst>
                <a:ext uri="{FF2B5EF4-FFF2-40B4-BE49-F238E27FC236}">
                  <a16:creationId xmlns:a16="http://schemas.microsoft.com/office/drawing/2014/main" id="{84E417CC-84D2-C2C1-4D37-5680F7CE8E47}"/>
                </a:ext>
              </a:extLst>
            </p:cNvPr>
            <p:cNvSpPr/>
            <p:nvPr>
              <p:custDataLst>
                <p:tags r:id="rId79"/>
              </p:custDataLst>
            </p:nvPr>
          </p:nvSpPr>
          <p:spPr>
            <a:xfrm>
              <a:off x="4404587" y="4821450"/>
              <a:ext cx="157889" cy="178562"/>
            </a:xfrm>
            <a:custGeom>
              <a:avLst/>
              <a:gdLst/>
              <a:ahLst/>
              <a:cxnLst/>
              <a:rect l="0" t="0" r="0" b="0"/>
              <a:pathLst>
                <a:path w="157889" h="178562">
                  <a:moveTo>
                    <a:pt x="5488" y="64875"/>
                  </a:moveTo>
                  <a:lnTo>
                    <a:pt x="5488" y="64875"/>
                  </a:lnTo>
                  <a:lnTo>
                    <a:pt x="432" y="64875"/>
                  </a:lnTo>
                  <a:lnTo>
                    <a:pt x="0" y="63817"/>
                  </a:lnTo>
                  <a:lnTo>
                    <a:pt x="2344" y="59819"/>
                  </a:lnTo>
                  <a:lnTo>
                    <a:pt x="30943" y="24429"/>
                  </a:lnTo>
                  <a:lnTo>
                    <a:pt x="64491" y="4272"/>
                  </a:lnTo>
                  <a:lnTo>
                    <a:pt x="74397" y="899"/>
                  </a:lnTo>
                  <a:lnTo>
                    <a:pt x="80003" y="0"/>
                  </a:lnTo>
                  <a:lnTo>
                    <a:pt x="89053" y="1822"/>
                  </a:lnTo>
                  <a:lnTo>
                    <a:pt x="92948" y="3790"/>
                  </a:lnTo>
                  <a:lnTo>
                    <a:pt x="95545" y="7218"/>
                  </a:lnTo>
                  <a:lnTo>
                    <a:pt x="98430" y="16672"/>
                  </a:lnTo>
                  <a:lnTo>
                    <a:pt x="100535" y="60604"/>
                  </a:lnTo>
                  <a:lnTo>
                    <a:pt x="95622" y="85482"/>
                  </a:lnTo>
                  <a:lnTo>
                    <a:pt x="78610" y="116677"/>
                  </a:lnTo>
                  <a:lnTo>
                    <a:pt x="55680" y="146369"/>
                  </a:lnTo>
                  <a:lnTo>
                    <a:pt x="17436" y="177101"/>
                  </a:lnTo>
                  <a:lnTo>
                    <a:pt x="17687" y="177793"/>
                  </a:lnTo>
                  <a:lnTo>
                    <a:pt x="20787" y="178561"/>
                  </a:lnTo>
                  <a:lnTo>
                    <a:pt x="22037" y="177707"/>
                  </a:lnTo>
                  <a:lnTo>
                    <a:pt x="23426" y="173937"/>
                  </a:lnTo>
                  <a:lnTo>
                    <a:pt x="32511" y="171555"/>
                  </a:lnTo>
                  <a:lnTo>
                    <a:pt x="77672" y="169817"/>
                  </a:lnTo>
                  <a:lnTo>
                    <a:pt x="121180" y="169672"/>
                  </a:lnTo>
                  <a:lnTo>
                    <a:pt x="140427" y="168599"/>
                  </a:lnTo>
                  <a:lnTo>
                    <a:pt x="152243" y="164164"/>
                  </a:lnTo>
                  <a:lnTo>
                    <a:pt x="157888" y="1696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299" name="SMARTInkShape-2184">
              <a:extLst>
                <a:ext uri="{FF2B5EF4-FFF2-40B4-BE49-F238E27FC236}">
                  <a16:creationId xmlns:a16="http://schemas.microsoft.com/office/drawing/2014/main" id="{6FECB561-E476-A6A5-126D-3307733785FC}"/>
                </a:ext>
              </a:extLst>
            </p:cNvPr>
            <p:cNvSpPr/>
            <p:nvPr>
              <p:custDataLst>
                <p:tags r:id="rId80"/>
              </p:custDataLst>
            </p:nvPr>
          </p:nvSpPr>
          <p:spPr>
            <a:xfrm>
              <a:off x="4610100" y="4829800"/>
              <a:ext cx="113201" cy="161301"/>
            </a:xfrm>
            <a:custGeom>
              <a:avLst/>
              <a:gdLst/>
              <a:ahLst/>
              <a:cxnLst/>
              <a:rect l="0" t="0" r="0" b="0"/>
              <a:pathLst>
                <a:path w="113201" h="161301">
                  <a:moveTo>
                    <a:pt x="66675" y="27950"/>
                  </a:moveTo>
                  <a:lnTo>
                    <a:pt x="66675" y="27950"/>
                  </a:lnTo>
                  <a:lnTo>
                    <a:pt x="84008" y="1483"/>
                  </a:lnTo>
                  <a:lnTo>
                    <a:pt x="83522" y="781"/>
                  </a:lnTo>
                  <a:lnTo>
                    <a:pt x="80159" y="0"/>
                  </a:lnTo>
                  <a:lnTo>
                    <a:pt x="67261" y="4616"/>
                  </a:lnTo>
                  <a:lnTo>
                    <a:pt x="50033" y="17744"/>
                  </a:lnTo>
                  <a:lnTo>
                    <a:pt x="43404" y="26237"/>
                  </a:lnTo>
                  <a:lnTo>
                    <a:pt x="39672" y="36967"/>
                  </a:lnTo>
                  <a:lnTo>
                    <a:pt x="38410" y="55131"/>
                  </a:lnTo>
                  <a:lnTo>
                    <a:pt x="41060" y="64020"/>
                  </a:lnTo>
                  <a:lnTo>
                    <a:pt x="51384" y="78349"/>
                  </a:lnTo>
                  <a:lnTo>
                    <a:pt x="65555" y="88156"/>
                  </a:lnTo>
                  <a:lnTo>
                    <a:pt x="105953" y="101851"/>
                  </a:lnTo>
                  <a:lnTo>
                    <a:pt x="110590" y="107714"/>
                  </a:lnTo>
                  <a:lnTo>
                    <a:pt x="113200" y="116965"/>
                  </a:lnTo>
                  <a:lnTo>
                    <a:pt x="112509" y="120102"/>
                  </a:lnTo>
                  <a:lnTo>
                    <a:pt x="106478" y="129573"/>
                  </a:lnTo>
                  <a:lnTo>
                    <a:pt x="100946" y="135910"/>
                  </a:lnTo>
                  <a:lnTo>
                    <a:pt x="60199" y="151776"/>
                  </a:lnTo>
                  <a:lnTo>
                    <a:pt x="44746" y="157067"/>
                  </a:lnTo>
                  <a:lnTo>
                    <a:pt x="0" y="1613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00" name="SMARTInkShape-2185">
              <a:extLst>
                <a:ext uri="{FF2B5EF4-FFF2-40B4-BE49-F238E27FC236}">
                  <a16:creationId xmlns:a16="http://schemas.microsoft.com/office/drawing/2014/main" id="{718324EC-307A-B925-D8E3-E22EFE85960C}"/>
                </a:ext>
              </a:extLst>
            </p:cNvPr>
            <p:cNvSpPr/>
            <p:nvPr>
              <p:custDataLst>
                <p:tags r:id="rId81"/>
              </p:custDataLst>
            </p:nvPr>
          </p:nvSpPr>
          <p:spPr>
            <a:xfrm>
              <a:off x="4676775" y="4762500"/>
              <a:ext cx="133351" cy="57151"/>
            </a:xfrm>
            <a:custGeom>
              <a:avLst/>
              <a:gdLst/>
              <a:ahLst/>
              <a:cxnLst/>
              <a:rect l="0" t="0" r="0" b="0"/>
              <a:pathLst>
                <a:path w="133351" h="57151">
                  <a:moveTo>
                    <a:pt x="0" y="57150"/>
                  </a:moveTo>
                  <a:lnTo>
                    <a:pt x="0" y="57150"/>
                  </a:lnTo>
                  <a:lnTo>
                    <a:pt x="29659" y="30313"/>
                  </a:lnTo>
                  <a:lnTo>
                    <a:pt x="73089" y="6452"/>
                  </a:lnTo>
                  <a:lnTo>
                    <a:pt x="97380" y="1274"/>
                  </a:lnTo>
                  <a:lnTo>
                    <a:pt x="133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65302" name="SMARTInkShape-2186">
            <a:extLst>
              <a:ext uri="{FF2B5EF4-FFF2-40B4-BE49-F238E27FC236}">
                <a16:creationId xmlns:a16="http://schemas.microsoft.com/office/drawing/2014/main" id="{F548A6A5-D8D2-2639-85B6-27372B4F76D5}"/>
              </a:ext>
            </a:extLst>
          </p:cNvPr>
          <p:cNvSpPr/>
          <p:nvPr>
            <p:custDataLst>
              <p:tags r:id="rId2"/>
            </p:custDataLst>
          </p:nvPr>
        </p:nvSpPr>
        <p:spPr>
          <a:xfrm>
            <a:off x="2228850" y="4223612"/>
            <a:ext cx="28576" cy="129314"/>
          </a:xfrm>
          <a:custGeom>
            <a:avLst/>
            <a:gdLst/>
            <a:ahLst/>
            <a:cxnLst/>
            <a:rect l="0" t="0" r="0" b="0"/>
            <a:pathLst>
              <a:path w="28576" h="129314">
                <a:moveTo>
                  <a:pt x="28575" y="5488"/>
                </a:moveTo>
                <a:lnTo>
                  <a:pt x="28575" y="5488"/>
                </a:lnTo>
                <a:lnTo>
                  <a:pt x="28575" y="0"/>
                </a:lnTo>
                <a:lnTo>
                  <a:pt x="28575" y="5464"/>
                </a:lnTo>
                <a:lnTo>
                  <a:pt x="19166" y="5488"/>
                </a:lnTo>
                <a:lnTo>
                  <a:pt x="19085" y="10545"/>
                </a:lnTo>
                <a:lnTo>
                  <a:pt x="18015" y="12034"/>
                </a:lnTo>
                <a:lnTo>
                  <a:pt x="10852" y="14620"/>
                </a:lnTo>
                <a:lnTo>
                  <a:pt x="10115" y="17661"/>
                </a:lnTo>
                <a:lnTo>
                  <a:pt x="9525" y="65233"/>
                </a:lnTo>
                <a:lnTo>
                  <a:pt x="9525" y="77099"/>
                </a:lnTo>
                <a:lnTo>
                  <a:pt x="8467" y="78629"/>
                </a:lnTo>
                <a:lnTo>
                  <a:pt x="6703" y="79649"/>
                </a:lnTo>
                <a:lnTo>
                  <a:pt x="392" y="81569"/>
                </a:lnTo>
                <a:lnTo>
                  <a:pt x="0" y="100336"/>
                </a:lnTo>
                <a:lnTo>
                  <a:pt x="5488" y="100659"/>
                </a:lnTo>
                <a:lnTo>
                  <a:pt x="3145" y="100703"/>
                </a:lnTo>
                <a:lnTo>
                  <a:pt x="2097" y="101773"/>
                </a:lnTo>
                <a:lnTo>
                  <a:pt x="82" y="109870"/>
                </a:lnTo>
                <a:lnTo>
                  <a:pt x="0" y="1293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65310" name="SMARTInkShape-Group544">
            <a:extLst>
              <a:ext uri="{FF2B5EF4-FFF2-40B4-BE49-F238E27FC236}">
                <a16:creationId xmlns:a16="http://schemas.microsoft.com/office/drawing/2014/main" id="{77A9AEE8-1774-2CC4-984D-97E3985B4B23}"/>
              </a:ext>
            </a:extLst>
          </p:cNvPr>
          <p:cNvGrpSpPr/>
          <p:nvPr/>
        </p:nvGrpSpPr>
        <p:grpSpPr>
          <a:xfrm>
            <a:off x="1438275" y="4280765"/>
            <a:ext cx="847726" cy="329336"/>
            <a:chOff x="1438275" y="4280765"/>
            <a:chExt cx="847726" cy="329336"/>
          </a:xfrm>
        </p:grpSpPr>
        <p:sp>
          <p:nvSpPr>
            <p:cNvPr id="265303" name="SMARTInkShape-2187">
              <a:extLst>
                <a:ext uri="{FF2B5EF4-FFF2-40B4-BE49-F238E27FC236}">
                  <a16:creationId xmlns:a16="http://schemas.microsoft.com/office/drawing/2014/main" id="{8DAD12FB-E677-911B-C7BE-CC5A433C0FAF}"/>
                </a:ext>
              </a:extLst>
            </p:cNvPr>
            <p:cNvSpPr/>
            <p:nvPr>
              <p:custDataLst>
                <p:tags r:id="rId70"/>
              </p:custDataLst>
            </p:nvPr>
          </p:nvSpPr>
          <p:spPr>
            <a:xfrm>
              <a:off x="1438275" y="4524375"/>
              <a:ext cx="133351" cy="1"/>
            </a:xfrm>
            <a:custGeom>
              <a:avLst/>
              <a:gdLst/>
              <a:ahLst/>
              <a:cxnLst/>
              <a:rect l="0" t="0" r="0" b="0"/>
              <a:pathLst>
                <a:path w="133351" h="1">
                  <a:moveTo>
                    <a:pt x="0" y="0"/>
                  </a:moveTo>
                  <a:lnTo>
                    <a:pt x="0" y="0"/>
                  </a:lnTo>
                  <a:lnTo>
                    <a:pt x="40704" y="0"/>
                  </a:lnTo>
                  <a:lnTo>
                    <a:pt x="83246" y="0"/>
                  </a:lnTo>
                  <a:lnTo>
                    <a:pt x="1333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04" name="SMARTInkShape-2188">
              <a:extLst>
                <a:ext uri="{FF2B5EF4-FFF2-40B4-BE49-F238E27FC236}">
                  <a16:creationId xmlns:a16="http://schemas.microsoft.com/office/drawing/2014/main" id="{D7E825EB-C471-3149-BB48-8EF731D648B6}"/>
                </a:ext>
              </a:extLst>
            </p:cNvPr>
            <p:cNvSpPr/>
            <p:nvPr>
              <p:custDataLst>
                <p:tags r:id="rId71"/>
              </p:custDataLst>
            </p:nvPr>
          </p:nvSpPr>
          <p:spPr>
            <a:xfrm>
              <a:off x="1669149" y="4419728"/>
              <a:ext cx="102502" cy="190373"/>
            </a:xfrm>
            <a:custGeom>
              <a:avLst/>
              <a:gdLst/>
              <a:ahLst/>
              <a:cxnLst/>
              <a:rect l="0" t="0" r="0" b="0"/>
              <a:pathLst>
                <a:path w="102502" h="190373">
                  <a:moveTo>
                    <a:pt x="102501" y="47497"/>
                  </a:moveTo>
                  <a:lnTo>
                    <a:pt x="102501" y="47497"/>
                  </a:lnTo>
                  <a:lnTo>
                    <a:pt x="102501" y="38364"/>
                  </a:lnTo>
                  <a:lnTo>
                    <a:pt x="94300" y="29805"/>
                  </a:lnTo>
                  <a:lnTo>
                    <a:pt x="93368" y="23793"/>
                  </a:lnTo>
                  <a:lnTo>
                    <a:pt x="92179" y="22169"/>
                  </a:lnTo>
                  <a:lnTo>
                    <a:pt x="90328" y="21087"/>
                  </a:lnTo>
                  <a:lnTo>
                    <a:pt x="88036" y="20365"/>
                  </a:lnTo>
                  <a:lnTo>
                    <a:pt x="73693" y="11573"/>
                  </a:lnTo>
                  <a:lnTo>
                    <a:pt x="70596" y="10848"/>
                  </a:lnTo>
                  <a:lnTo>
                    <a:pt x="54856" y="2049"/>
                  </a:lnTo>
                  <a:lnTo>
                    <a:pt x="32650" y="0"/>
                  </a:lnTo>
                  <a:lnTo>
                    <a:pt x="18069" y="4966"/>
                  </a:lnTo>
                  <a:lnTo>
                    <a:pt x="5400" y="13141"/>
                  </a:lnTo>
                  <a:lnTo>
                    <a:pt x="1137" y="19175"/>
                  </a:lnTo>
                  <a:lnTo>
                    <a:pt x="0" y="22266"/>
                  </a:lnTo>
                  <a:lnTo>
                    <a:pt x="300" y="25384"/>
                  </a:lnTo>
                  <a:lnTo>
                    <a:pt x="8618" y="45391"/>
                  </a:lnTo>
                  <a:lnTo>
                    <a:pt x="17031" y="55733"/>
                  </a:lnTo>
                  <a:lnTo>
                    <a:pt x="27825" y="61741"/>
                  </a:lnTo>
                  <a:lnTo>
                    <a:pt x="38620" y="65470"/>
                  </a:lnTo>
                  <a:lnTo>
                    <a:pt x="46945" y="70654"/>
                  </a:lnTo>
                  <a:lnTo>
                    <a:pt x="50647" y="71402"/>
                  </a:lnTo>
                  <a:lnTo>
                    <a:pt x="54174" y="70842"/>
                  </a:lnTo>
                  <a:lnTo>
                    <a:pt x="64193" y="67820"/>
                  </a:lnTo>
                  <a:lnTo>
                    <a:pt x="67437" y="67395"/>
                  </a:lnTo>
                  <a:lnTo>
                    <a:pt x="73864" y="64102"/>
                  </a:lnTo>
                  <a:lnTo>
                    <a:pt x="77060" y="61742"/>
                  </a:lnTo>
                  <a:lnTo>
                    <a:pt x="80610" y="56298"/>
                  </a:lnTo>
                  <a:lnTo>
                    <a:pt x="81557" y="53364"/>
                  </a:lnTo>
                  <a:lnTo>
                    <a:pt x="83247" y="51408"/>
                  </a:lnTo>
                  <a:lnTo>
                    <a:pt x="91486" y="48012"/>
                  </a:lnTo>
                  <a:lnTo>
                    <a:pt x="92313" y="44904"/>
                  </a:lnTo>
                  <a:lnTo>
                    <a:pt x="92534" y="42593"/>
                  </a:lnTo>
                  <a:lnTo>
                    <a:pt x="91623" y="42111"/>
                  </a:lnTo>
                  <a:lnTo>
                    <a:pt x="87789" y="44398"/>
                  </a:lnTo>
                  <a:lnTo>
                    <a:pt x="85379" y="54586"/>
                  </a:lnTo>
                  <a:lnTo>
                    <a:pt x="81200" y="75351"/>
                  </a:lnTo>
                  <a:lnTo>
                    <a:pt x="76081" y="97731"/>
                  </a:lnTo>
                  <a:lnTo>
                    <a:pt x="74115" y="144962"/>
                  </a:lnTo>
                  <a:lnTo>
                    <a:pt x="74052" y="153749"/>
                  </a:lnTo>
                  <a:lnTo>
                    <a:pt x="92976" y="1903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05" name="SMARTInkShape-2189">
              <a:extLst>
                <a:ext uri="{FF2B5EF4-FFF2-40B4-BE49-F238E27FC236}">
                  <a16:creationId xmlns:a16="http://schemas.microsoft.com/office/drawing/2014/main" id="{EA76A00E-2B38-9D9B-6AB0-7C6A733A231C}"/>
                </a:ext>
              </a:extLst>
            </p:cNvPr>
            <p:cNvSpPr/>
            <p:nvPr>
              <p:custDataLst>
                <p:tags r:id="rId72"/>
              </p:custDataLst>
            </p:nvPr>
          </p:nvSpPr>
          <p:spPr>
            <a:xfrm>
              <a:off x="1839649" y="4591050"/>
              <a:ext cx="8202" cy="9526"/>
            </a:xfrm>
            <a:custGeom>
              <a:avLst/>
              <a:gdLst/>
              <a:ahLst/>
              <a:cxnLst/>
              <a:rect l="0" t="0" r="0" b="0"/>
              <a:pathLst>
                <a:path w="8202" h="9526">
                  <a:moveTo>
                    <a:pt x="8201" y="9525"/>
                  </a:moveTo>
                  <a:lnTo>
                    <a:pt x="8201" y="9525"/>
                  </a:lnTo>
                  <a:lnTo>
                    <a:pt x="0" y="9525"/>
                  </a:lnTo>
                  <a:lnTo>
                    <a:pt x="820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06" name="SMARTInkShape-2190">
              <a:extLst>
                <a:ext uri="{FF2B5EF4-FFF2-40B4-BE49-F238E27FC236}">
                  <a16:creationId xmlns:a16="http://schemas.microsoft.com/office/drawing/2014/main" id="{3111D2BD-CB96-4FDC-53BF-F3B7ACA542B5}"/>
                </a:ext>
              </a:extLst>
            </p:cNvPr>
            <p:cNvSpPr/>
            <p:nvPr>
              <p:custDataLst>
                <p:tags r:id="rId73"/>
              </p:custDataLst>
            </p:nvPr>
          </p:nvSpPr>
          <p:spPr>
            <a:xfrm>
              <a:off x="1915463" y="4476750"/>
              <a:ext cx="54302" cy="103632"/>
            </a:xfrm>
            <a:custGeom>
              <a:avLst/>
              <a:gdLst/>
              <a:ahLst/>
              <a:cxnLst/>
              <a:rect l="0" t="0" r="0" b="0"/>
              <a:pathLst>
                <a:path w="54302" h="103632">
                  <a:moveTo>
                    <a:pt x="46687" y="28575"/>
                  </a:moveTo>
                  <a:lnTo>
                    <a:pt x="46687" y="28575"/>
                  </a:lnTo>
                  <a:lnTo>
                    <a:pt x="46687" y="14386"/>
                  </a:lnTo>
                  <a:lnTo>
                    <a:pt x="45629" y="12765"/>
                  </a:lnTo>
                  <a:lnTo>
                    <a:pt x="43865" y="11686"/>
                  </a:lnTo>
                  <a:lnTo>
                    <a:pt x="36986" y="9810"/>
                  </a:lnTo>
                  <a:lnTo>
                    <a:pt x="32498" y="9652"/>
                  </a:lnTo>
                  <a:lnTo>
                    <a:pt x="26975" y="12404"/>
                  </a:lnTo>
                  <a:lnTo>
                    <a:pt x="9750" y="27850"/>
                  </a:lnTo>
                  <a:lnTo>
                    <a:pt x="3812" y="42011"/>
                  </a:lnTo>
                  <a:lnTo>
                    <a:pt x="0" y="71916"/>
                  </a:lnTo>
                  <a:lnTo>
                    <a:pt x="4396" y="91746"/>
                  </a:lnTo>
                  <a:lnTo>
                    <a:pt x="7910" y="96089"/>
                  </a:lnTo>
                  <a:lnTo>
                    <a:pt x="17458" y="100915"/>
                  </a:lnTo>
                  <a:lnTo>
                    <a:pt x="29678" y="103631"/>
                  </a:lnTo>
                  <a:lnTo>
                    <a:pt x="33231" y="102954"/>
                  </a:lnTo>
                  <a:lnTo>
                    <a:pt x="40001" y="99380"/>
                  </a:lnTo>
                  <a:lnTo>
                    <a:pt x="49762" y="76248"/>
                  </a:lnTo>
                  <a:lnTo>
                    <a:pt x="54301" y="47639"/>
                  </a:lnTo>
                  <a:lnTo>
                    <a:pt x="47843" y="8790"/>
                  </a:lnTo>
                  <a:lnTo>
                    <a:pt x="46400" y="5860"/>
                  </a:lnTo>
                  <a:lnTo>
                    <a:pt x="44379" y="3907"/>
                  </a:lnTo>
                  <a:lnTo>
                    <a:pt x="39311" y="1736"/>
                  </a:lnTo>
                  <a:lnTo>
                    <a:pt x="27637"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07" name="SMARTInkShape-2191">
              <a:extLst>
                <a:ext uri="{FF2B5EF4-FFF2-40B4-BE49-F238E27FC236}">
                  <a16:creationId xmlns:a16="http://schemas.microsoft.com/office/drawing/2014/main" id="{C180DB4A-3A0D-949C-D098-5255D50A48B2}"/>
                </a:ext>
              </a:extLst>
            </p:cNvPr>
            <p:cNvSpPr/>
            <p:nvPr>
              <p:custDataLst>
                <p:tags r:id="rId74"/>
              </p:custDataLst>
            </p:nvPr>
          </p:nvSpPr>
          <p:spPr>
            <a:xfrm>
              <a:off x="2024761" y="4459567"/>
              <a:ext cx="78534" cy="121518"/>
            </a:xfrm>
            <a:custGeom>
              <a:avLst/>
              <a:gdLst/>
              <a:ahLst/>
              <a:cxnLst/>
              <a:rect l="0" t="0" r="0" b="0"/>
              <a:pathLst>
                <a:path w="78534" h="121518">
                  <a:moveTo>
                    <a:pt x="51689" y="36233"/>
                  </a:moveTo>
                  <a:lnTo>
                    <a:pt x="51689" y="36233"/>
                  </a:lnTo>
                  <a:lnTo>
                    <a:pt x="51689" y="31176"/>
                  </a:lnTo>
                  <a:lnTo>
                    <a:pt x="54511" y="25872"/>
                  </a:lnTo>
                  <a:lnTo>
                    <a:pt x="58235" y="19986"/>
                  </a:lnTo>
                  <a:lnTo>
                    <a:pt x="60625" y="7585"/>
                  </a:lnTo>
                  <a:lnTo>
                    <a:pt x="60822" y="4434"/>
                  </a:lnTo>
                  <a:lnTo>
                    <a:pt x="59894" y="2334"/>
                  </a:lnTo>
                  <a:lnTo>
                    <a:pt x="58217" y="933"/>
                  </a:lnTo>
                  <a:lnTo>
                    <a:pt x="56041" y="0"/>
                  </a:lnTo>
                  <a:lnTo>
                    <a:pt x="53532" y="436"/>
                  </a:lnTo>
                  <a:lnTo>
                    <a:pt x="41901" y="5918"/>
                  </a:lnTo>
                  <a:lnTo>
                    <a:pt x="38814" y="6498"/>
                  </a:lnTo>
                  <a:lnTo>
                    <a:pt x="32561" y="12787"/>
                  </a:lnTo>
                  <a:lnTo>
                    <a:pt x="17812" y="33537"/>
                  </a:lnTo>
                  <a:lnTo>
                    <a:pt x="15466" y="44207"/>
                  </a:lnTo>
                  <a:lnTo>
                    <a:pt x="17246" y="53183"/>
                  </a:lnTo>
                  <a:lnTo>
                    <a:pt x="21376" y="64186"/>
                  </a:lnTo>
                  <a:lnTo>
                    <a:pt x="21955" y="67569"/>
                  </a:lnTo>
                  <a:lnTo>
                    <a:pt x="25421" y="74149"/>
                  </a:lnTo>
                  <a:lnTo>
                    <a:pt x="31547" y="80601"/>
                  </a:lnTo>
                  <a:lnTo>
                    <a:pt x="70582" y="109610"/>
                  </a:lnTo>
                  <a:lnTo>
                    <a:pt x="73809" y="110551"/>
                  </a:lnTo>
                  <a:lnTo>
                    <a:pt x="75961" y="112237"/>
                  </a:lnTo>
                  <a:lnTo>
                    <a:pt x="78351" y="116932"/>
                  </a:lnTo>
                  <a:lnTo>
                    <a:pt x="77930" y="118607"/>
                  </a:lnTo>
                  <a:lnTo>
                    <a:pt x="76592" y="119724"/>
                  </a:lnTo>
                  <a:lnTo>
                    <a:pt x="71895" y="121517"/>
                  </a:lnTo>
                  <a:lnTo>
                    <a:pt x="32826" y="120874"/>
                  </a:lnTo>
                  <a:lnTo>
                    <a:pt x="22844" y="116890"/>
                  </a:lnTo>
                  <a:lnTo>
                    <a:pt x="1144" y="99567"/>
                  </a:lnTo>
                  <a:lnTo>
                    <a:pt x="0" y="96448"/>
                  </a:lnTo>
                  <a:lnTo>
                    <a:pt x="297" y="93309"/>
                  </a:lnTo>
                  <a:lnTo>
                    <a:pt x="1553" y="90159"/>
                  </a:lnTo>
                  <a:lnTo>
                    <a:pt x="3448" y="88058"/>
                  </a:lnTo>
                  <a:lnTo>
                    <a:pt x="47265" y="64633"/>
                  </a:lnTo>
                  <a:lnTo>
                    <a:pt x="60306" y="58380"/>
                  </a:lnTo>
                  <a:lnTo>
                    <a:pt x="74421" y="42573"/>
                  </a:lnTo>
                  <a:lnTo>
                    <a:pt x="77667" y="36228"/>
                  </a:lnTo>
                  <a:lnTo>
                    <a:pt x="78533" y="33055"/>
                  </a:lnTo>
                  <a:lnTo>
                    <a:pt x="78052" y="29881"/>
                  </a:lnTo>
                  <a:lnTo>
                    <a:pt x="70739" y="171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08" name="SMARTInkShape-2192">
              <a:extLst>
                <a:ext uri="{FF2B5EF4-FFF2-40B4-BE49-F238E27FC236}">
                  <a16:creationId xmlns:a16="http://schemas.microsoft.com/office/drawing/2014/main" id="{74C0E7A3-B56F-CD77-F676-EFC4A31704B5}"/>
                </a:ext>
              </a:extLst>
            </p:cNvPr>
            <p:cNvSpPr/>
            <p:nvPr>
              <p:custDataLst>
                <p:tags r:id="rId75"/>
              </p:custDataLst>
            </p:nvPr>
          </p:nvSpPr>
          <p:spPr>
            <a:xfrm>
              <a:off x="2143125" y="4448175"/>
              <a:ext cx="104622" cy="114301"/>
            </a:xfrm>
            <a:custGeom>
              <a:avLst/>
              <a:gdLst/>
              <a:ahLst/>
              <a:cxnLst/>
              <a:rect l="0" t="0" r="0" b="0"/>
              <a:pathLst>
                <a:path w="104622" h="114301">
                  <a:moveTo>
                    <a:pt x="0" y="9525"/>
                  </a:moveTo>
                  <a:lnTo>
                    <a:pt x="0" y="9525"/>
                  </a:lnTo>
                  <a:lnTo>
                    <a:pt x="17610" y="9525"/>
                  </a:lnTo>
                  <a:lnTo>
                    <a:pt x="26370" y="2979"/>
                  </a:lnTo>
                  <a:lnTo>
                    <a:pt x="35213" y="883"/>
                  </a:lnTo>
                  <a:lnTo>
                    <a:pt x="82462" y="0"/>
                  </a:lnTo>
                  <a:lnTo>
                    <a:pt x="104621" y="0"/>
                  </a:lnTo>
                  <a:lnTo>
                    <a:pt x="99673" y="5057"/>
                  </a:lnTo>
                  <a:lnTo>
                    <a:pt x="97216" y="13183"/>
                  </a:lnTo>
                  <a:lnTo>
                    <a:pt x="96561" y="18314"/>
                  </a:lnTo>
                  <a:lnTo>
                    <a:pt x="78963" y="62390"/>
                  </a:lnTo>
                  <a:lnTo>
                    <a:pt x="68242" y="96446"/>
                  </a:lnTo>
                  <a:lnTo>
                    <a:pt x="68778" y="100281"/>
                  </a:lnTo>
                  <a:lnTo>
                    <a:pt x="76200" y="114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09" name="SMARTInkShape-2193">
              <a:extLst>
                <a:ext uri="{FF2B5EF4-FFF2-40B4-BE49-F238E27FC236}">
                  <a16:creationId xmlns:a16="http://schemas.microsoft.com/office/drawing/2014/main" id="{55174E9A-D809-4D03-794E-A931477B4C6C}"/>
                </a:ext>
              </a:extLst>
            </p:cNvPr>
            <p:cNvSpPr/>
            <p:nvPr>
              <p:custDataLst>
                <p:tags r:id="rId76"/>
              </p:custDataLst>
            </p:nvPr>
          </p:nvSpPr>
          <p:spPr>
            <a:xfrm>
              <a:off x="1962150" y="4280765"/>
              <a:ext cx="323851" cy="24536"/>
            </a:xfrm>
            <a:custGeom>
              <a:avLst/>
              <a:gdLst/>
              <a:ahLst/>
              <a:cxnLst/>
              <a:rect l="0" t="0" r="0" b="0"/>
              <a:pathLst>
                <a:path w="323851" h="24536">
                  <a:moveTo>
                    <a:pt x="0" y="15010"/>
                  </a:moveTo>
                  <a:lnTo>
                    <a:pt x="0" y="15010"/>
                  </a:lnTo>
                  <a:lnTo>
                    <a:pt x="31799" y="15010"/>
                  </a:lnTo>
                  <a:lnTo>
                    <a:pt x="77660" y="5878"/>
                  </a:lnTo>
                  <a:lnTo>
                    <a:pt x="107905" y="5495"/>
                  </a:lnTo>
                  <a:lnTo>
                    <a:pt x="114280" y="2667"/>
                  </a:lnTo>
                  <a:lnTo>
                    <a:pt x="117462" y="432"/>
                  </a:lnTo>
                  <a:lnTo>
                    <a:pt x="120641" y="0"/>
                  </a:lnTo>
                  <a:lnTo>
                    <a:pt x="152400" y="5363"/>
                  </a:lnTo>
                  <a:lnTo>
                    <a:pt x="194067" y="5485"/>
                  </a:lnTo>
                  <a:lnTo>
                    <a:pt x="200200" y="8307"/>
                  </a:lnTo>
                  <a:lnTo>
                    <a:pt x="206453" y="12031"/>
                  </a:lnTo>
                  <a:lnTo>
                    <a:pt x="216981" y="14127"/>
                  </a:lnTo>
                  <a:lnTo>
                    <a:pt x="260848" y="15010"/>
                  </a:lnTo>
                  <a:lnTo>
                    <a:pt x="266921" y="17832"/>
                  </a:lnTo>
                  <a:lnTo>
                    <a:pt x="273148" y="21556"/>
                  </a:lnTo>
                  <a:lnTo>
                    <a:pt x="283881" y="24142"/>
                  </a:lnTo>
                  <a:lnTo>
                    <a:pt x="323850" y="2453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314" name="SMARTInkShape-Group545">
            <a:extLst>
              <a:ext uri="{FF2B5EF4-FFF2-40B4-BE49-F238E27FC236}">
                <a16:creationId xmlns:a16="http://schemas.microsoft.com/office/drawing/2014/main" id="{9C3910EB-7B87-2CDE-FDC1-B68D155642BD}"/>
              </a:ext>
            </a:extLst>
          </p:cNvPr>
          <p:cNvGrpSpPr/>
          <p:nvPr/>
        </p:nvGrpSpPr>
        <p:grpSpPr>
          <a:xfrm>
            <a:off x="5191125" y="4753106"/>
            <a:ext cx="331171" cy="333245"/>
            <a:chOff x="5191125" y="4753106"/>
            <a:chExt cx="331171" cy="333245"/>
          </a:xfrm>
        </p:grpSpPr>
        <p:sp>
          <p:nvSpPr>
            <p:cNvPr id="265311" name="SMARTInkShape-2194">
              <a:extLst>
                <a:ext uri="{FF2B5EF4-FFF2-40B4-BE49-F238E27FC236}">
                  <a16:creationId xmlns:a16="http://schemas.microsoft.com/office/drawing/2014/main" id="{9EACF344-247C-7216-20C2-BE2ACF9F8F54}"/>
                </a:ext>
              </a:extLst>
            </p:cNvPr>
            <p:cNvSpPr/>
            <p:nvPr>
              <p:custDataLst>
                <p:tags r:id="rId67"/>
              </p:custDataLst>
            </p:nvPr>
          </p:nvSpPr>
          <p:spPr>
            <a:xfrm>
              <a:off x="5201043" y="4905375"/>
              <a:ext cx="190108" cy="9526"/>
            </a:xfrm>
            <a:custGeom>
              <a:avLst/>
              <a:gdLst/>
              <a:ahLst/>
              <a:cxnLst/>
              <a:rect l="0" t="0" r="0" b="0"/>
              <a:pathLst>
                <a:path w="190108" h="9526">
                  <a:moveTo>
                    <a:pt x="9132" y="0"/>
                  </a:moveTo>
                  <a:lnTo>
                    <a:pt x="9132" y="0"/>
                  </a:lnTo>
                  <a:lnTo>
                    <a:pt x="0" y="0"/>
                  </a:lnTo>
                  <a:lnTo>
                    <a:pt x="14893" y="6545"/>
                  </a:lnTo>
                  <a:lnTo>
                    <a:pt x="60355" y="9263"/>
                  </a:lnTo>
                  <a:lnTo>
                    <a:pt x="98863" y="9447"/>
                  </a:lnTo>
                  <a:lnTo>
                    <a:pt x="144214" y="9509"/>
                  </a:lnTo>
                  <a:lnTo>
                    <a:pt x="190107"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12" name="SMARTInkShape-2195">
              <a:extLst>
                <a:ext uri="{FF2B5EF4-FFF2-40B4-BE49-F238E27FC236}">
                  <a16:creationId xmlns:a16="http://schemas.microsoft.com/office/drawing/2014/main" id="{DCE35BCC-675B-F32A-570C-5F444676D627}"/>
                </a:ext>
              </a:extLst>
            </p:cNvPr>
            <p:cNvSpPr/>
            <p:nvPr>
              <p:custDataLst>
                <p:tags r:id="rId68"/>
              </p:custDataLst>
            </p:nvPr>
          </p:nvSpPr>
          <p:spPr>
            <a:xfrm>
              <a:off x="5191125" y="5000625"/>
              <a:ext cx="209551" cy="1"/>
            </a:xfrm>
            <a:custGeom>
              <a:avLst/>
              <a:gdLst/>
              <a:ahLst/>
              <a:cxnLst/>
              <a:rect l="0" t="0" r="0" b="0"/>
              <a:pathLst>
                <a:path w="209551" h="1">
                  <a:moveTo>
                    <a:pt x="0" y="0"/>
                  </a:moveTo>
                  <a:lnTo>
                    <a:pt x="0" y="0"/>
                  </a:lnTo>
                  <a:lnTo>
                    <a:pt x="39773" y="0"/>
                  </a:lnTo>
                  <a:lnTo>
                    <a:pt x="82018" y="0"/>
                  </a:lnTo>
                  <a:lnTo>
                    <a:pt x="118585" y="0"/>
                  </a:lnTo>
                  <a:lnTo>
                    <a:pt x="165946" y="0"/>
                  </a:lnTo>
                  <a:lnTo>
                    <a:pt x="2095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13" name="SMARTInkShape-2196">
              <a:extLst>
                <a:ext uri="{FF2B5EF4-FFF2-40B4-BE49-F238E27FC236}">
                  <a16:creationId xmlns:a16="http://schemas.microsoft.com/office/drawing/2014/main" id="{41ABE372-FE30-8529-B14B-9DDE4F7EC443}"/>
                </a:ext>
              </a:extLst>
            </p:cNvPr>
            <p:cNvSpPr/>
            <p:nvPr>
              <p:custDataLst>
                <p:tags r:id="rId69"/>
              </p:custDataLst>
            </p:nvPr>
          </p:nvSpPr>
          <p:spPr>
            <a:xfrm>
              <a:off x="5353452" y="4753106"/>
              <a:ext cx="168844" cy="333245"/>
            </a:xfrm>
            <a:custGeom>
              <a:avLst/>
              <a:gdLst/>
              <a:ahLst/>
              <a:cxnLst/>
              <a:rect l="0" t="0" r="0" b="0"/>
              <a:pathLst>
                <a:path w="168844" h="333245">
                  <a:moveTo>
                    <a:pt x="18648" y="47494"/>
                  </a:moveTo>
                  <a:lnTo>
                    <a:pt x="18648" y="47494"/>
                  </a:lnTo>
                  <a:lnTo>
                    <a:pt x="18648" y="34237"/>
                  </a:lnTo>
                  <a:lnTo>
                    <a:pt x="15826" y="28196"/>
                  </a:lnTo>
                  <a:lnTo>
                    <a:pt x="12103" y="21984"/>
                  </a:lnTo>
                  <a:lnTo>
                    <a:pt x="9516" y="11261"/>
                  </a:lnTo>
                  <a:lnTo>
                    <a:pt x="0" y="310"/>
                  </a:lnTo>
                  <a:lnTo>
                    <a:pt x="4774" y="0"/>
                  </a:lnTo>
                  <a:lnTo>
                    <a:pt x="10012" y="2749"/>
                  </a:lnTo>
                  <a:lnTo>
                    <a:pt x="52859" y="43721"/>
                  </a:lnTo>
                  <a:lnTo>
                    <a:pt x="100078" y="83246"/>
                  </a:lnTo>
                  <a:lnTo>
                    <a:pt x="138790" y="129179"/>
                  </a:lnTo>
                  <a:lnTo>
                    <a:pt x="163608" y="159380"/>
                  </a:lnTo>
                  <a:lnTo>
                    <a:pt x="168843" y="172838"/>
                  </a:lnTo>
                  <a:lnTo>
                    <a:pt x="163008" y="202075"/>
                  </a:lnTo>
                  <a:lnTo>
                    <a:pt x="157597" y="219913"/>
                  </a:lnTo>
                  <a:lnTo>
                    <a:pt x="152556" y="226999"/>
                  </a:lnTo>
                  <a:lnTo>
                    <a:pt x="109401" y="259409"/>
                  </a:lnTo>
                  <a:lnTo>
                    <a:pt x="65273" y="296576"/>
                  </a:lnTo>
                  <a:lnTo>
                    <a:pt x="9123" y="3332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324" name="SMARTInkShape-Group546">
            <a:extLst>
              <a:ext uri="{FF2B5EF4-FFF2-40B4-BE49-F238E27FC236}">
                <a16:creationId xmlns:a16="http://schemas.microsoft.com/office/drawing/2014/main" id="{203CDDC9-1371-4A3E-FF8A-7960EEEAD9C0}"/>
              </a:ext>
            </a:extLst>
          </p:cNvPr>
          <p:cNvGrpSpPr/>
          <p:nvPr/>
        </p:nvGrpSpPr>
        <p:grpSpPr>
          <a:xfrm>
            <a:off x="5857875" y="4754692"/>
            <a:ext cx="990601" cy="442111"/>
            <a:chOff x="5857875" y="4754692"/>
            <a:chExt cx="990601" cy="442111"/>
          </a:xfrm>
        </p:grpSpPr>
        <p:sp>
          <p:nvSpPr>
            <p:cNvPr id="265315" name="SMARTInkShape-2197">
              <a:extLst>
                <a:ext uri="{FF2B5EF4-FFF2-40B4-BE49-F238E27FC236}">
                  <a16:creationId xmlns:a16="http://schemas.microsoft.com/office/drawing/2014/main" id="{7F5C1208-F304-E122-B0B2-6486A30B78F8}"/>
                </a:ext>
              </a:extLst>
            </p:cNvPr>
            <p:cNvSpPr/>
            <p:nvPr>
              <p:custDataLst>
                <p:tags r:id="rId58"/>
              </p:custDataLst>
            </p:nvPr>
          </p:nvSpPr>
          <p:spPr>
            <a:xfrm>
              <a:off x="5857875" y="4882059"/>
              <a:ext cx="74450" cy="223342"/>
            </a:xfrm>
            <a:custGeom>
              <a:avLst/>
              <a:gdLst/>
              <a:ahLst/>
              <a:cxnLst/>
              <a:rect l="0" t="0" r="0" b="0"/>
              <a:pathLst>
                <a:path w="74450" h="223342">
                  <a:moveTo>
                    <a:pt x="47625" y="32841"/>
                  </a:moveTo>
                  <a:lnTo>
                    <a:pt x="47625" y="32841"/>
                  </a:lnTo>
                  <a:lnTo>
                    <a:pt x="47625" y="27785"/>
                  </a:lnTo>
                  <a:lnTo>
                    <a:pt x="50447" y="22480"/>
                  </a:lnTo>
                  <a:lnTo>
                    <a:pt x="54170" y="16594"/>
                  </a:lnTo>
                  <a:lnTo>
                    <a:pt x="57326" y="7331"/>
                  </a:lnTo>
                  <a:lnTo>
                    <a:pt x="61814" y="1043"/>
                  </a:lnTo>
                  <a:lnTo>
                    <a:pt x="64493" y="0"/>
                  </a:lnTo>
                  <a:lnTo>
                    <a:pt x="67337" y="364"/>
                  </a:lnTo>
                  <a:lnTo>
                    <a:pt x="70291" y="1665"/>
                  </a:lnTo>
                  <a:lnTo>
                    <a:pt x="72261" y="4648"/>
                  </a:lnTo>
                  <a:lnTo>
                    <a:pt x="74449" y="13608"/>
                  </a:lnTo>
                  <a:lnTo>
                    <a:pt x="65607" y="53121"/>
                  </a:lnTo>
                  <a:lnTo>
                    <a:pt x="48708" y="95291"/>
                  </a:lnTo>
                  <a:lnTo>
                    <a:pt x="27103" y="142269"/>
                  </a:lnTo>
                  <a:lnTo>
                    <a:pt x="15054" y="186063"/>
                  </a:lnTo>
                  <a:lnTo>
                    <a:pt x="0" y="22334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16" name="SMARTInkShape-2198">
              <a:extLst>
                <a:ext uri="{FF2B5EF4-FFF2-40B4-BE49-F238E27FC236}">
                  <a16:creationId xmlns:a16="http://schemas.microsoft.com/office/drawing/2014/main" id="{2C7140E9-7A31-C143-E30B-7FCFF6DF1B82}"/>
                </a:ext>
              </a:extLst>
            </p:cNvPr>
            <p:cNvSpPr/>
            <p:nvPr>
              <p:custDataLst>
                <p:tags r:id="rId59"/>
              </p:custDataLst>
            </p:nvPr>
          </p:nvSpPr>
          <p:spPr>
            <a:xfrm>
              <a:off x="5892597" y="4821149"/>
              <a:ext cx="146254" cy="208052"/>
            </a:xfrm>
            <a:custGeom>
              <a:avLst/>
              <a:gdLst/>
              <a:ahLst/>
              <a:cxnLst/>
              <a:rect l="0" t="0" r="0" b="0"/>
              <a:pathLst>
                <a:path w="146254" h="208052">
                  <a:moveTo>
                    <a:pt x="12903" y="84226"/>
                  </a:moveTo>
                  <a:lnTo>
                    <a:pt x="12903" y="84226"/>
                  </a:lnTo>
                  <a:lnTo>
                    <a:pt x="12903" y="70969"/>
                  </a:lnTo>
                  <a:lnTo>
                    <a:pt x="15020" y="67979"/>
                  </a:lnTo>
                  <a:lnTo>
                    <a:pt x="62311" y="25221"/>
                  </a:lnTo>
                  <a:lnTo>
                    <a:pt x="82674" y="12520"/>
                  </a:lnTo>
                  <a:lnTo>
                    <a:pt x="94489" y="8299"/>
                  </a:lnTo>
                  <a:lnTo>
                    <a:pt x="104692" y="1874"/>
                  </a:lnTo>
                  <a:lnTo>
                    <a:pt x="111201" y="0"/>
                  </a:lnTo>
                  <a:lnTo>
                    <a:pt x="120444" y="1990"/>
                  </a:lnTo>
                  <a:lnTo>
                    <a:pt x="125872" y="4002"/>
                  </a:lnTo>
                  <a:lnTo>
                    <a:pt x="129491" y="7460"/>
                  </a:lnTo>
                  <a:lnTo>
                    <a:pt x="140832" y="39244"/>
                  </a:lnTo>
                  <a:lnTo>
                    <a:pt x="138199" y="56825"/>
                  </a:lnTo>
                  <a:lnTo>
                    <a:pt x="124817" y="81752"/>
                  </a:lnTo>
                  <a:lnTo>
                    <a:pt x="99568" y="115649"/>
                  </a:lnTo>
                  <a:lnTo>
                    <a:pt x="53733" y="147501"/>
                  </a:lnTo>
                  <a:lnTo>
                    <a:pt x="9441" y="168759"/>
                  </a:lnTo>
                  <a:lnTo>
                    <a:pt x="1485" y="174008"/>
                  </a:lnTo>
                  <a:lnTo>
                    <a:pt x="0" y="175831"/>
                  </a:lnTo>
                  <a:lnTo>
                    <a:pt x="68" y="177046"/>
                  </a:lnTo>
                  <a:lnTo>
                    <a:pt x="2723" y="178996"/>
                  </a:lnTo>
                  <a:lnTo>
                    <a:pt x="18457" y="180440"/>
                  </a:lnTo>
                  <a:lnTo>
                    <a:pt x="60933" y="195715"/>
                  </a:lnTo>
                  <a:lnTo>
                    <a:pt x="82991" y="203925"/>
                  </a:lnTo>
                  <a:lnTo>
                    <a:pt x="128365" y="207689"/>
                  </a:lnTo>
                  <a:lnTo>
                    <a:pt x="146253" y="2080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17" name="SMARTInkShape-2199">
              <a:extLst>
                <a:ext uri="{FF2B5EF4-FFF2-40B4-BE49-F238E27FC236}">
                  <a16:creationId xmlns:a16="http://schemas.microsoft.com/office/drawing/2014/main" id="{8AB208CD-DB67-7A3B-35EF-D11D0C52CC51}"/>
                </a:ext>
              </a:extLst>
            </p:cNvPr>
            <p:cNvSpPr/>
            <p:nvPr>
              <p:custDataLst>
                <p:tags r:id="rId60"/>
              </p:custDataLst>
            </p:nvPr>
          </p:nvSpPr>
          <p:spPr>
            <a:xfrm>
              <a:off x="6096000" y="4935947"/>
              <a:ext cx="152401" cy="119673"/>
            </a:xfrm>
            <a:custGeom>
              <a:avLst/>
              <a:gdLst/>
              <a:ahLst/>
              <a:cxnLst/>
              <a:rect l="0" t="0" r="0" b="0"/>
              <a:pathLst>
                <a:path w="152401" h="119673">
                  <a:moveTo>
                    <a:pt x="0" y="64678"/>
                  </a:moveTo>
                  <a:lnTo>
                    <a:pt x="0" y="64678"/>
                  </a:lnTo>
                  <a:lnTo>
                    <a:pt x="32493" y="65736"/>
                  </a:lnTo>
                  <a:lnTo>
                    <a:pt x="52079" y="70166"/>
                  </a:lnTo>
                  <a:lnTo>
                    <a:pt x="75403" y="65716"/>
                  </a:lnTo>
                  <a:lnTo>
                    <a:pt x="111895" y="45503"/>
                  </a:lnTo>
                  <a:lnTo>
                    <a:pt x="115872" y="42369"/>
                  </a:lnTo>
                  <a:lnTo>
                    <a:pt x="120290" y="33244"/>
                  </a:lnTo>
                  <a:lnTo>
                    <a:pt x="123126" y="15195"/>
                  </a:lnTo>
                  <a:lnTo>
                    <a:pt x="121243" y="11580"/>
                  </a:lnTo>
                  <a:lnTo>
                    <a:pt x="113505" y="4743"/>
                  </a:lnTo>
                  <a:lnTo>
                    <a:pt x="103010" y="999"/>
                  </a:lnTo>
                  <a:lnTo>
                    <a:pt x="97248" y="0"/>
                  </a:lnTo>
                  <a:lnTo>
                    <a:pt x="73971" y="3651"/>
                  </a:lnTo>
                  <a:lnTo>
                    <a:pt x="50752" y="15425"/>
                  </a:lnTo>
                  <a:lnTo>
                    <a:pt x="35256" y="25502"/>
                  </a:lnTo>
                  <a:lnTo>
                    <a:pt x="23430" y="39858"/>
                  </a:lnTo>
                  <a:lnTo>
                    <a:pt x="4810" y="70072"/>
                  </a:lnTo>
                  <a:lnTo>
                    <a:pt x="950" y="93692"/>
                  </a:lnTo>
                  <a:lnTo>
                    <a:pt x="634" y="99896"/>
                  </a:lnTo>
                  <a:lnTo>
                    <a:pt x="2539" y="104031"/>
                  </a:lnTo>
                  <a:lnTo>
                    <a:pt x="5926" y="106789"/>
                  </a:lnTo>
                  <a:lnTo>
                    <a:pt x="40135" y="118123"/>
                  </a:lnTo>
                  <a:lnTo>
                    <a:pt x="68336" y="119672"/>
                  </a:lnTo>
                  <a:lnTo>
                    <a:pt x="109611" y="111250"/>
                  </a:lnTo>
                  <a:lnTo>
                    <a:pt x="152400" y="932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18" name="SMARTInkShape-2200">
              <a:extLst>
                <a:ext uri="{FF2B5EF4-FFF2-40B4-BE49-F238E27FC236}">
                  <a16:creationId xmlns:a16="http://schemas.microsoft.com/office/drawing/2014/main" id="{C6BA7385-D51B-C27D-537E-94354B488B61}"/>
                </a:ext>
              </a:extLst>
            </p:cNvPr>
            <p:cNvSpPr/>
            <p:nvPr>
              <p:custDataLst>
                <p:tags r:id="rId61"/>
              </p:custDataLst>
            </p:nvPr>
          </p:nvSpPr>
          <p:spPr>
            <a:xfrm>
              <a:off x="6307418" y="4972050"/>
              <a:ext cx="102908" cy="224753"/>
            </a:xfrm>
            <a:custGeom>
              <a:avLst/>
              <a:gdLst/>
              <a:ahLst/>
              <a:cxnLst/>
              <a:rect l="0" t="0" r="0" b="0"/>
              <a:pathLst>
                <a:path w="102908" h="224753">
                  <a:moveTo>
                    <a:pt x="26707" y="0"/>
                  </a:moveTo>
                  <a:lnTo>
                    <a:pt x="26707" y="0"/>
                  </a:lnTo>
                  <a:lnTo>
                    <a:pt x="41172" y="0"/>
                  </a:lnTo>
                  <a:lnTo>
                    <a:pt x="42701" y="3175"/>
                  </a:lnTo>
                  <a:lnTo>
                    <a:pt x="45355" y="39773"/>
                  </a:lnTo>
                  <a:lnTo>
                    <a:pt x="40987" y="83122"/>
                  </a:lnTo>
                  <a:lnTo>
                    <a:pt x="42578" y="99385"/>
                  </a:lnTo>
                  <a:lnTo>
                    <a:pt x="38583" y="133400"/>
                  </a:lnTo>
                  <a:lnTo>
                    <a:pt x="36928" y="173346"/>
                  </a:lnTo>
                  <a:lnTo>
                    <a:pt x="33547" y="207416"/>
                  </a:lnTo>
                  <a:lnTo>
                    <a:pt x="28689" y="219185"/>
                  </a:lnTo>
                  <a:lnTo>
                    <a:pt x="23001" y="224415"/>
                  </a:lnTo>
                  <a:lnTo>
                    <a:pt x="20004" y="224752"/>
                  </a:lnTo>
                  <a:lnTo>
                    <a:pt x="13850" y="222304"/>
                  </a:lnTo>
                  <a:lnTo>
                    <a:pt x="4435" y="209919"/>
                  </a:lnTo>
                  <a:lnTo>
                    <a:pt x="0" y="177674"/>
                  </a:lnTo>
                  <a:lnTo>
                    <a:pt x="3742" y="144719"/>
                  </a:lnTo>
                  <a:lnTo>
                    <a:pt x="16610" y="114847"/>
                  </a:lnTo>
                  <a:lnTo>
                    <a:pt x="38885" y="90943"/>
                  </a:lnTo>
                  <a:lnTo>
                    <a:pt x="56461" y="82753"/>
                  </a:lnTo>
                  <a:lnTo>
                    <a:pt x="78562" y="75319"/>
                  </a:lnTo>
                  <a:lnTo>
                    <a:pt x="83502" y="72438"/>
                  </a:lnTo>
                  <a:lnTo>
                    <a:pt x="87853" y="71575"/>
                  </a:lnTo>
                  <a:lnTo>
                    <a:pt x="91813" y="72059"/>
                  </a:lnTo>
                  <a:lnTo>
                    <a:pt x="95511" y="73439"/>
                  </a:lnTo>
                  <a:lnTo>
                    <a:pt x="97977" y="73301"/>
                  </a:lnTo>
                  <a:lnTo>
                    <a:pt x="102907" y="666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19" name="SMARTInkShape-2201">
              <a:extLst>
                <a:ext uri="{FF2B5EF4-FFF2-40B4-BE49-F238E27FC236}">
                  <a16:creationId xmlns:a16="http://schemas.microsoft.com/office/drawing/2014/main" id="{1E461CAD-F228-14C3-D195-95B492E1F69D}"/>
                </a:ext>
              </a:extLst>
            </p:cNvPr>
            <p:cNvSpPr/>
            <p:nvPr>
              <p:custDataLst>
                <p:tags r:id="rId62"/>
              </p:custDataLst>
            </p:nvPr>
          </p:nvSpPr>
          <p:spPr>
            <a:xfrm>
              <a:off x="6354499" y="4876800"/>
              <a:ext cx="27252" cy="19051"/>
            </a:xfrm>
            <a:custGeom>
              <a:avLst/>
              <a:gdLst/>
              <a:ahLst/>
              <a:cxnLst/>
              <a:rect l="0" t="0" r="0" b="0"/>
              <a:pathLst>
                <a:path w="27252" h="19051">
                  <a:moveTo>
                    <a:pt x="8201" y="19050"/>
                  </a:moveTo>
                  <a:lnTo>
                    <a:pt x="8201" y="19050"/>
                  </a:lnTo>
                  <a:lnTo>
                    <a:pt x="3145" y="13994"/>
                  </a:lnTo>
                  <a:lnTo>
                    <a:pt x="662" y="8689"/>
                  </a:lnTo>
                  <a:lnTo>
                    <a:pt x="0" y="5793"/>
                  </a:lnTo>
                  <a:lnTo>
                    <a:pt x="1676" y="3862"/>
                  </a:lnTo>
                  <a:lnTo>
                    <a:pt x="9182" y="1716"/>
                  </a:lnTo>
                  <a:lnTo>
                    <a:pt x="27251"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20" name="SMARTInkShape-2202">
              <a:extLst>
                <a:ext uri="{FF2B5EF4-FFF2-40B4-BE49-F238E27FC236}">
                  <a16:creationId xmlns:a16="http://schemas.microsoft.com/office/drawing/2014/main" id="{50743D14-E307-D9D5-3F2D-8A687079EF02}"/>
                </a:ext>
              </a:extLst>
            </p:cNvPr>
            <p:cNvSpPr/>
            <p:nvPr>
              <p:custDataLst>
                <p:tags r:id="rId63"/>
              </p:custDataLst>
            </p:nvPr>
          </p:nvSpPr>
          <p:spPr>
            <a:xfrm>
              <a:off x="6431386" y="4890703"/>
              <a:ext cx="102207" cy="116163"/>
            </a:xfrm>
            <a:custGeom>
              <a:avLst/>
              <a:gdLst/>
              <a:ahLst/>
              <a:cxnLst/>
              <a:rect l="0" t="0" r="0" b="0"/>
              <a:pathLst>
                <a:path w="102207" h="116163">
                  <a:moveTo>
                    <a:pt x="26564" y="24197"/>
                  </a:moveTo>
                  <a:lnTo>
                    <a:pt x="26564" y="24197"/>
                  </a:lnTo>
                  <a:lnTo>
                    <a:pt x="31620" y="24197"/>
                  </a:lnTo>
                  <a:lnTo>
                    <a:pt x="57156" y="32398"/>
                  </a:lnTo>
                  <a:lnTo>
                    <a:pt x="60717" y="31781"/>
                  </a:lnTo>
                  <a:lnTo>
                    <a:pt x="77262" y="25405"/>
                  </a:lnTo>
                  <a:lnTo>
                    <a:pt x="86859" y="24555"/>
                  </a:lnTo>
                  <a:lnTo>
                    <a:pt x="93226" y="21535"/>
                  </a:lnTo>
                  <a:lnTo>
                    <a:pt x="96405" y="19247"/>
                  </a:lnTo>
                  <a:lnTo>
                    <a:pt x="99939" y="13883"/>
                  </a:lnTo>
                  <a:lnTo>
                    <a:pt x="102206" y="6872"/>
                  </a:lnTo>
                  <a:lnTo>
                    <a:pt x="92485" y="602"/>
                  </a:lnTo>
                  <a:lnTo>
                    <a:pt x="87445" y="0"/>
                  </a:lnTo>
                  <a:lnTo>
                    <a:pt x="76199" y="2154"/>
                  </a:lnTo>
                  <a:lnTo>
                    <a:pt x="52793" y="18706"/>
                  </a:lnTo>
                  <a:lnTo>
                    <a:pt x="28384" y="41648"/>
                  </a:lnTo>
                  <a:lnTo>
                    <a:pt x="2514" y="85652"/>
                  </a:lnTo>
                  <a:lnTo>
                    <a:pt x="0" y="93138"/>
                  </a:lnTo>
                  <a:lnTo>
                    <a:pt x="1705" y="102815"/>
                  </a:lnTo>
                  <a:lnTo>
                    <a:pt x="3641" y="108359"/>
                  </a:lnTo>
                  <a:lnTo>
                    <a:pt x="5990" y="112055"/>
                  </a:lnTo>
                  <a:lnTo>
                    <a:pt x="8615" y="114519"/>
                  </a:lnTo>
                  <a:lnTo>
                    <a:pt x="11424" y="116162"/>
                  </a:lnTo>
                  <a:lnTo>
                    <a:pt x="35601" y="113418"/>
                  </a:lnTo>
                  <a:lnTo>
                    <a:pt x="59463" y="105901"/>
                  </a:lnTo>
                  <a:lnTo>
                    <a:pt x="93239" y="813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21" name="SMARTInkShape-2203">
              <a:extLst>
                <a:ext uri="{FF2B5EF4-FFF2-40B4-BE49-F238E27FC236}">
                  <a16:creationId xmlns:a16="http://schemas.microsoft.com/office/drawing/2014/main" id="{217277EE-A9D6-6515-0AAC-AD01A221B063}"/>
                </a:ext>
              </a:extLst>
            </p:cNvPr>
            <p:cNvSpPr/>
            <p:nvPr>
              <p:custDataLst>
                <p:tags r:id="rId64"/>
              </p:custDataLst>
            </p:nvPr>
          </p:nvSpPr>
          <p:spPr>
            <a:xfrm>
              <a:off x="6562904" y="4905883"/>
              <a:ext cx="104597" cy="93504"/>
            </a:xfrm>
            <a:custGeom>
              <a:avLst/>
              <a:gdLst/>
              <a:ahLst/>
              <a:cxnLst/>
              <a:rect l="0" t="0" r="0" b="0"/>
              <a:pathLst>
                <a:path w="104597" h="93504">
                  <a:moveTo>
                    <a:pt x="76021" y="18542"/>
                  </a:moveTo>
                  <a:lnTo>
                    <a:pt x="76021" y="18542"/>
                  </a:lnTo>
                  <a:lnTo>
                    <a:pt x="81077" y="13486"/>
                  </a:lnTo>
                  <a:lnTo>
                    <a:pt x="83559" y="8181"/>
                  </a:lnTo>
                  <a:lnTo>
                    <a:pt x="85153" y="1208"/>
                  </a:lnTo>
                  <a:lnTo>
                    <a:pt x="70260" y="0"/>
                  </a:lnTo>
                  <a:lnTo>
                    <a:pt x="50795" y="4699"/>
                  </a:lnTo>
                  <a:lnTo>
                    <a:pt x="13785" y="28165"/>
                  </a:lnTo>
                  <a:lnTo>
                    <a:pt x="6733" y="37283"/>
                  </a:lnTo>
                  <a:lnTo>
                    <a:pt x="2893" y="48391"/>
                  </a:lnTo>
                  <a:lnTo>
                    <a:pt x="0" y="70183"/>
                  </a:lnTo>
                  <a:lnTo>
                    <a:pt x="2057" y="73078"/>
                  </a:lnTo>
                  <a:lnTo>
                    <a:pt x="26352" y="88466"/>
                  </a:lnTo>
                  <a:lnTo>
                    <a:pt x="57390" y="93503"/>
                  </a:lnTo>
                  <a:lnTo>
                    <a:pt x="78379" y="93316"/>
                  </a:lnTo>
                  <a:lnTo>
                    <a:pt x="104596" y="852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22" name="SMARTInkShape-2204">
              <a:extLst>
                <a:ext uri="{FF2B5EF4-FFF2-40B4-BE49-F238E27FC236}">
                  <a16:creationId xmlns:a16="http://schemas.microsoft.com/office/drawing/2014/main" id="{69C13FA8-21B6-AE3D-2D94-B7AD1DE5B1C1}"/>
                </a:ext>
              </a:extLst>
            </p:cNvPr>
            <p:cNvSpPr/>
            <p:nvPr>
              <p:custDataLst>
                <p:tags r:id="rId65"/>
              </p:custDataLst>
            </p:nvPr>
          </p:nvSpPr>
          <p:spPr>
            <a:xfrm>
              <a:off x="6715594" y="4754692"/>
              <a:ext cx="113832" cy="240017"/>
            </a:xfrm>
            <a:custGeom>
              <a:avLst/>
              <a:gdLst/>
              <a:ahLst/>
              <a:cxnLst/>
              <a:rect l="0" t="0" r="0" b="0"/>
              <a:pathLst>
                <a:path w="113832" h="240017">
                  <a:moveTo>
                    <a:pt x="56681" y="17333"/>
                  </a:moveTo>
                  <a:lnTo>
                    <a:pt x="56681" y="17333"/>
                  </a:lnTo>
                  <a:lnTo>
                    <a:pt x="56681" y="12276"/>
                  </a:lnTo>
                  <a:lnTo>
                    <a:pt x="59503" y="6972"/>
                  </a:lnTo>
                  <a:lnTo>
                    <a:pt x="64881" y="0"/>
                  </a:lnTo>
                  <a:lnTo>
                    <a:pt x="65323" y="486"/>
                  </a:lnTo>
                  <a:lnTo>
                    <a:pt x="65813" y="3847"/>
                  </a:lnTo>
                  <a:lnTo>
                    <a:pt x="55793" y="41192"/>
                  </a:lnTo>
                  <a:lnTo>
                    <a:pt x="38748" y="88133"/>
                  </a:lnTo>
                  <a:lnTo>
                    <a:pt x="23863" y="135730"/>
                  </a:lnTo>
                  <a:lnTo>
                    <a:pt x="7534" y="179931"/>
                  </a:lnTo>
                  <a:lnTo>
                    <a:pt x="3088" y="193316"/>
                  </a:lnTo>
                  <a:lnTo>
                    <a:pt x="0" y="226892"/>
                  </a:lnTo>
                  <a:lnTo>
                    <a:pt x="2561" y="235001"/>
                  </a:lnTo>
                  <a:lnTo>
                    <a:pt x="4726" y="238645"/>
                  </a:lnTo>
                  <a:lnTo>
                    <a:pt x="7227" y="240016"/>
                  </a:lnTo>
                  <a:lnTo>
                    <a:pt x="9954" y="239871"/>
                  </a:lnTo>
                  <a:lnTo>
                    <a:pt x="16863" y="237947"/>
                  </a:lnTo>
                  <a:lnTo>
                    <a:pt x="57284" y="229998"/>
                  </a:lnTo>
                  <a:lnTo>
                    <a:pt x="90126" y="226098"/>
                  </a:lnTo>
                  <a:lnTo>
                    <a:pt x="100693" y="219359"/>
                  </a:lnTo>
                  <a:lnTo>
                    <a:pt x="113831" y="2078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23" name="SMARTInkShape-2205">
              <a:extLst>
                <a:ext uri="{FF2B5EF4-FFF2-40B4-BE49-F238E27FC236}">
                  <a16:creationId xmlns:a16="http://schemas.microsoft.com/office/drawing/2014/main" id="{9B0A2A58-EC3F-12B7-DF29-C13D8342DE2B}"/>
                </a:ext>
              </a:extLst>
            </p:cNvPr>
            <p:cNvSpPr/>
            <p:nvPr>
              <p:custDataLst>
                <p:tags r:id="rId66"/>
              </p:custDataLst>
            </p:nvPr>
          </p:nvSpPr>
          <p:spPr>
            <a:xfrm>
              <a:off x="6705600" y="4876800"/>
              <a:ext cx="142876" cy="19051"/>
            </a:xfrm>
            <a:custGeom>
              <a:avLst/>
              <a:gdLst/>
              <a:ahLst/>
              <a:cxnLst/>
              <a:rect l="0" t="0" r="0" b="0"/>
              <a:pathLst>
                <a:path w="142876" h="19051">
                  <a:moveTo>
                    <a:pt x="0" y="19050"/>
                  </a:moveTo>
                  <a:lnTo>
                    <a:pt x="0" y="19050"/>
                  </a:lnTo>
                  <a:lnTo>
                    <a:pt x="0" y="13994"/>
                  </a:lnTo>
                  <a:lnTo>
                    <a:pt x="1058" y="12505"/>
                  </a:lnTo>
                  <a:lnTo>
                    <a:pt x="2822" y="11511"/>
                  </a:lnTo>
                  <a:lnTo>
                    <a:pt x="30867" y="1358"/>
                  </a:lnTo>
                  <a:lnTo>
                    <a:pt x="72577" y="268"/>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330" name="SMARTInkShape-Group547">
            <a:extLst>
              <a:ext uri="{FF2B5EF4-FFF2-40B4-BE49-F238E27FC236}">
                <a16:creationId xmlns:a16="http://schemas.microsoft.com/office/drawing/2014/main" id="{436A483C-EE4E-A746-C51F-7C72A7119DB8}"/>
              </a:ext>
            </a:extLst>
          </p:cNvPr>
          <p:cNvGrpSpPr/>
          <p:nvPr/>
        </p:nvGrpSpPr>
        <p:grpSpPr>
          <a:xfrm>
            <a:off x="7286625" y="4810633"/>
            <a:ext cx="476251" cy="309955"/>
            <a:chOff x="7286625" y="4810633"/>
            <a:chExt cx="476251" cy="309955"/>
          </a:xfrm>
        </p:grpSpPr>
        <p:sp>
          <p:nvSpPr>
            <p:cNvPr id="265325" name="SMARTInkShape-2206">
              <a:extLst>
                <a:ext uri="{FF2B5EF4-FFF2-40B4-BE49-F238E27FC236}">
                  <a16:creationId xmlns:a16="http://schemas.microsoft.com/office/drawing/2014/main" id="{65EA5121-ADF8-0ED9-B5C8-4B3596340918}"/>
                </a:ext>
              </a:extLst>
            </p:cNvPr>
            <p:cNvSpPr/>
            <p:nvPr>
              <p:custDataLst>
                <p:tags r:id="rId53"/>
              </p:custDataLst>
            </p:nvPr>
          </p:nvSpPr>
          <p:spPr>
            <a:xfrm>
              <a:off x="7286625" y="4810633"/>
              <a:ext cx="104650" cy="256668"/>
            </a:xfrm>
            <a:custGeom>
              <a:avLst/>
              <a:gdLst/>
              <a:ahLst/>
              <a:cxnLst/>
              <a:rect l="0" t="0" r="0" b="0"/>
              <a:pathLst>
                <a:path w="104650" h="256668">
                  <a:moveTo>
                    <a:pt x="85725" y="18542"/>
                  </a:moveTo>
                  <a:lnTo>
                    <a:pt x="85725" y="18542"/>
                  </a:lnTo>
                  <a:lnTo>
                    <a:pt x="90781" y="13485"/>
                  </a:lnTo>
                  <a:lnTo>
                    <a:pt x="93265" y="8181"/>
                  </a:lnTo>
                  <a:lnTo>
                    <a:pt x="93926" y="5285"/>
                  </a:lnTo>
                  <a:lnTo>
                    <a:pt x="95426" y="3354"/>
                  </a:lnTo>
                  <a:lnTo>
                    <a:pt x="103335" y="0"/>
                  </a:lnTo>
                  <a:lnTo>
                    <a:pt x="103815" y="889"/>
                  </a:lnTo>
                  <a:lnTo>
                    <a:pt x="104649" y="17851"/>
                  </a:lnTo>
                  <a:lnTo>
                    <a:pt x="82995" y="56466"/>
                  </a:lnTo>
                  <a:lnTo>
                    <a:pt x="60061" y="102037"/>
                  </a:lnTo>
                  <a:lnTo>
                    <a:pt x="45024" y="146983"/>
                  </a:lnTo>
                  <a:lnTo>
                    <a:pt x="26376" y="187964"/>
                  </a:lnTo>
                  <a:lnTo>
                    <a:pt x="0" y="25666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26" name="SMARTInkShape-2207">
              <a:extLst>
                <a:ext uri="{FF2B5EF4-FFF2-40B4-BE49-F238E27FC236}">
                  <a16:creationId xmlns:a16="http://schemas.microsoft.com/office/drawing/2014/main" id="{F36F9AD2-2D94-E34D-B719-D66BDDBE4CE1}"/>
                </a:ext>
              </a:extLst>
            </p:cNvPr>
            <p:cNvSpPr/>
            <p:nvPr>
              <p:custDataLst>
                <p:tags r:id="rId54"/>
              </p:custDataLst>
            </p:nvPr>
          </p:nvSpPr>
          <p:spPr>
            <a:xfrm>
              <a:off x="7410450" y="4815568"/>
              <a:ext cx="62222" cy="261258"/>
            </a:xfrm>
            <a:custGeom>
              <a:avLst/>
              <a:gdLst/>
              <a:ahLst/>
              <a:cxnLst/>
              <a:rect l="0" t="0" r="0" b="0"/>
              <a:pathLst>
                <a:path w="62222" h="261258">
                  <a:moveTo>
                    <a:pt x="28575" y="32657"/>
                  </a:moveTo>
                  <a:lnTo>
                    <a:pt x="28575" y="32657"/>
                  </a:lnTo>
                  <a:lnTo>
                    <a:pt x="52406" y="7767"/>
                  </a:lnTo>
                  <a:lnTo>
                    <a:pt x="55042" y="1134"/>
                  </a:lnTo>
                  <a:lnTo>
                    <a:pt x="56803" y="0"/>
                  </a:lnTo>
                  <a:lnTo>
                    <a:pt x="59035" y="302"/>
                  </a:lnTo>
                  <a:lnTo>
                    <a:pt x="61582" y="1562"/>
                  </a:lnTo>
                  <a:lnTo>
                    <a:pt x="62221" y="4519"/>
                  </a:lnTo>
                  <a:lnTo>
                    <a:pt x="60109" y="13448"/>
                  </a:lnTo>
                  <a:lnTo>
                    <a:pt x="39640" y="55763"/>
                  </a:lnTo>
                  <a:lnTo>
                    <a:pt x="25704" y="98252"/>
                  </a:lnTo>
                  <a:lnTo>
                    <a:pt x="12760" y="144823"/>
                  </a:lnTo>
                  <a:lnTo>
                    <a:pt x="2835" y="189144"/>
                  </a:lnTo>
                  <a:lnTo>
                    <a:pt x="249" y="235026"/>
                  </a:lnTo>
                  <a:lnTo>
                    <a:pt x="0" y="2612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27" name="SMARTInkShape-2208">
              <a:extLst>
                <a:ext uri="{FF2B5EF4-FFF2-40B4-BE49-F238E27FC236}">
                  <a16:creationId xmlns:a16="http://schemas.microsoft.com/office/drawing/2014/main" id="{5512494E-BAA9-67B1-C6F8-C0B7AE736A19}"/>
                </a:ext>
              </a:extLst>
            </p:cNvPr>
            <p:cNvSpPr/>
            <p:nvPr>
              <p:custDataLst>
                <p:tags r:id="rId55"/>
              </p:custDataLst>
            </p:nvPr>
          </p:nvSpPr>
          <p:spPr>
            <a:xfrm>
              <a:off x="7334250" y="4943475"/>
              <a:ext cx="95251" cy="9526"/>
            </a:xfrm>
            <a:custGeom>
              <a:avLst/>
              <a:gdLst/>
              <a:ahLst/>
              <a:cxnLst/>
              <a:rect l="0" t="0" r="0" b="0"/>
              <a:pathLst>
                <a:path w="95251" h="9526">
                  <a:moveTo>
                    <a:pt x="0" y="0"/>
                  </a:moveTo>
                  <a:lnTo>
                    <a:pt x="0" y="0"/>
                  </a:lnTo>
                  <a:lnTo>
                    <a:pt x="44736" y="0"/>
                  </a:lnTo>
                  <a:lnTo>
                    <a:pt x="77936" y="1058"/>
                  </a:lnTo>
                  <a:lnTo>
                    <a:pt x="9525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28" name="SMARTInkShape-2209">
              <a:extLst>
                <a:ext uri="{FF2B5EF4-FFF2-40B4-BE49-F238E27FC236}">
                  <a16:creationId xmlns:a16="http://schemas.microsoft.com/office/drawing/2014/main" id="{A8F12D86-DE0D-96CB-CF7B-DEF3A7346DE2}"/>
                </a:ext>
              </a:extLst>
            </p:cNvPr>
            <p:cNvSpPr/>
            <p:nvPr>
              <p:custDataLst>
                <p:tags r:id="rId56"/>
              </p:custDataLst>
            </p:nvPr>
          </p:nvSpPr>
          <p:spPr>
            <a:xfrm>
              <a:off x="7478200" y="5000625"/>
              <a:ext cx="82115" cy="119963"/>
            </a:xfrm>
            <a:custGeom>
              <a:avLst/>
              <a:gdLst/>
              <a:ahLst/>
              <a:cxnLst/>
              <a:rect l="0" t="0" r="0" b="0"/>
              <a:pathLst>
                <a:path w="82115" h="119963">
                  <a:moveTo>
                    <a:pt x="56075" y="38100"/>
                  </a:moveTo>
                  <a:lnTo>
                    <a:pt x="56075" y="38100"/>
                  </a:lnTo>
                  <a:lnTo>
                    <a:pt x="61131" y="38100"/>
                  </a:lnTo>
                  <a:lnTo>
                    <a:pt x="62622" y="37042"/>
                  </a:lnTo>
                  <a:lnTo>
                    <a:pt x="63615" y="35278"/>
                  </a:lnTo>
                  <a:lnTo>
                    <a:pt x="64276" y="33044"/>
                  </a:lnTo>
                  <a:lnTo>
                    <a:pt x="65776" y="31555"/>
                  </a:lnTo>
                  <a:lnTo>
                    <a:pt x="70265" y="29899"/>
                  </a:lnTo>
                  <a:lnTo>
                    <a:pt x="71884" y="28399"/>
                  </a:lnTo>
                  <a:lnTo>
                    <a:pt x="73685" y="23911"/>
                  </a:lnTo>
                  <a:lnTo>
                    <a:pt x="73107" y="22290"/>
                  </a:lnTo>
                  <a:lnTo>
                    <a:pt x="71662" y="21210"/>
                  </a:lnTo>
                  <a:lnTo>
                    <a:pt x="66177" y="20010"/>
                  </a:lnTo>
                  <a:lnTo>
                    <a:pt x="56685" y="19477"/>
                  </a:lnTo>
                  <a:lnTo>
                    <a:pt x="48231" y="22062"/>
                  </a:lnTo>
                  <a:lnTo>
                    <a:pt x="11166" y="46508"/>
                  </a:lnTo>
                  <a:lnTo>
                    <a:pt x="4366" y="60887"/>
                  </a:lnTo>
                  <a:lnTo>
                    <a:pt x="0" y="90932"/>
                  </a:lnTo>
                  <a:lnTo>
                    <a:pt x="4301" y="110786"/>
                  </a:lnTo>
                  <a:lnTo>
                    <a:pt x="7800" y="115133"/>
                  </a:lnTo>
                  <a:lnTo>
                    <a:pt x="17332" y="119962"/>
                  </a:lnTo>
                  <a:lnTo>
                    <a:pt x="31448" y="119286"/>
                  </a:lnTo>
                  <a:lnTo>
                    <a:pt x="39657" y="117624"/>
                  </a:lnTo>
                  <a:lnTo>
                    <a:pt x="54422" y="107311"/>
                  </a:lnTo>
                  <a:lnTo>
                    <a:pt x="66982" y="92144"/>
                  </a:lnTo>
                  <a:lnTo>
                    <a:pt x="78945" y="65755"/>
                  </a:lnTo>
                  <a:lnTo>
                    <a:pt x="82114" y="47216"/>
                  </a:lnTo>
                  <a:lnTo>
                    <a:pt x="80701" y="31215"/>
                  </a:lnTo>
                  <a:lnTo>
                    <a:pt x="76545" y="18106"/>
                  </a:lnTo>
                  <a:lnTo>
                    <a:pt x="71170" y="8753"/>
                  </a:lnTo>
                  <a:lnTo>
                    <a:pt x="67196" y="5836"/>
                  </a:lnTo>
                  <a:lnTo>
                    <a:pt x="52550" y="1729"/>
                  </a:lnTo>
                  <a:lnTo>
                    <a:pt x="370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29" name="SMARTInkShape-2210">
              <a:extLst>
                <a:ext uri="{FF2B5EF4-FFF2-40B4-BE49-F238E27FC236}">
                  <a16:creationId xmlns:a16="http://schemas.microsoft.com/office/drawing/2014/main" id="{6C042FAF-89C1-238E-1F29-2CECA75933B9}"/>
                </a:ext>
              </a:extLst>
            </p:cNvPr>
            <p:cNvSpPr/>
            <p:nvPr>
              <p:custDataLst>
                <p:tags r:id="rId57"/>
              </p:custDataLst>
            </p:nvPr>
          </p:nvSpPr>
          <p:spPr>
            <a:xfrm>
              <a:off x="7753350" y="5068624"/>
              <a:ext cx="9526" cy="8202"/>
            </a:xfrm>
            <a:custGeom>
              <a:avLst/>
              <a:gdLst/>
              <a:ahLst/>
              <a:cxnLst/>
              <a:rect l="0" t="0" r="0" b="0"/>
              <a:pathLst>
                <a:path w="9526" h="8202">
                  <a:moveTo>
                    <a:pt x="0" y="8201"/>
                  </a:moveTo>
                  <a:lnTo>
                    <a:pt x="0" y="8201"/>
                  </a:lnTo>
                  <a:lnTo>
                    <a:pt x="0" y="3145"/>
                  </a:lnTo>
                  <a:lnTo>
                    <a:pt x="1058" y="1656"/>
                  </a:lnTo>
                  <a:lnTo>
                    <a:pt x="2822" y="662"/>
                  </a:lnTo>
                  <a:lnTo>
                    <a:pt x="5056" y="0"/>
                  </a:lnTo>
                  <a:lnTo>
                    <a:pt x="6547" y="617"/>
                  </a:lnTo>
                  <a:lnTo>
                    <a:pt x="9525" y="820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338" name="SMARTInkShape-Group548">
            <a:extLst>
              <a:ext uri="{FF2B5EF4-FFF2-40B4-BE49-F238E27FC236}">
                <a16:creationId xmlns:a16="http://schemas.microsoft.com/office/drawing/2014/main" id="{BB53AA11-1AFC-E4FA-7FF6-4A7FBDEC2C35}"/>
              </a:ext>
            </a:extLst>
          </p:cNvPr>
          <p:cNvGrpSpPr/>
          <p:nvPr/>
        </p:nvGrpSpPr>
        <p:grpSpPr>
          <a:xfrm>
            <a:off x="266700" y="5391857"/>
            <a:ext cx="828676" cy="351719"/>
            <a:chOff x="266700" y="5391857"/>
            <a:chExt cx="828676" cy="351719"/>
          </a:xfrm>
        </p:grpSpPr>
        <p:sp>
          <p:nvSpPr>
            <p:cNvPr id="265331" name="SMARTInkShape-2211">
              <a:extLst>
                <a:ext uri="{FF2B5EF4-FFF2-40B4-BE49-F238E27FC236}">
                  <a16:creationId xmlns:a16="http://schemas.microsoft.com/office/drawing/2014/main" id="{06E49114-0B82-A90B-AE9E-5135077139EC}"/>
                </a:ext>
              </a:extLst>
            </p:cNvPr>
            <p:cNvSpPr/>
            <p:nvPr>
              <p:custDataLst>
                <p:tags r:id="rId46"/>
              </p:custDataLst>
            </p:nvPr>
          </p:nvSpPr>
          <p:spPr>
            <a:xfrm>
              <a:off x="266700" y="5438891"/>
              <a:ext cx="209551" cy="218960"/>
            </a:xfrm>
            <a:custGeom>
              <a:avLst/>
              <a:gdLst/>
              <a:ahLst/>
              <a:cxnLst/>
              <a:rect l="0" t="0" r="0" b="0"/>
              <a:pathLst>
                <a:path w="209551" h="218960">
                  <a:moveTo>
                    <a:pt x="209550" y="9409"/>
                  </a:moveTo>
                  <a:lnTo>
                    <a:pt x="209550" y="9409"/>
                  </a:lnTo>
                  <a:lnTo>
                    <a:pt x="209550" y="1208"/>
                  </a:lnTo>
                  <a:lnTo>
                    <a:pt x="208492" y="767"/>
                  </a:lnTo>
                  <a:lnTo>
                    <a:pt x="191236" y="0"/>
                  </a:lnTo>
                  <a:lnTo>
                    <a:pt x="168846" y="4975"/>
                  </a:lnTo>
                  <a:lnTo>
                    <a:pt x="123482" y="29547"/>
                  </a:lnTo>
                  <a:lnTo>
                    <a:pt x="95770" y="49017"/>
                  </a:lnTo>
                  <a:lnTo>
                    <a:pt x="90190" y="59116"/>
                  </a:lnTo>
                  <a:lnTo>
                    <a:pt x="88701" y="64772"/>
                  </a:lnTo>
                  <a:lnTo>
                    <a:pt x="88768" y="69601"/>
                  </a:lnTo>
                  <a:lnTo>
                    <a:pt x="91663" y="77788"/>
                  </a:lnTo>
                  <a:lnTo>
                    <a:pt x="104300" y="93405"/>
                  </a:lnTo>
                  <a:lnTo>
                    <a:pt x="126507" y="106381"/>
                  </a:lnTo>
                  <a:lnTo>
                    <a:pt x="168981" y="123518"/>
                  </a:lnTo>
                  <a:lnTo>
                    <a:pt x="191306" y="136372"/>
                  </a:lnTo>
                  <a:lnTo>
                    <a:pt x="193154" y="139559"/>
                  </a:lnTo>
                  <a:lnTo>
                    <a:pt x="193328" y="142742"/>
                  </a:lnTo>
                  <a:lnTo>
                    <a:pt x="190698" y="149102"/>
                  </a:lnTo>
                  <a:lnTo>
                    <a:pt x="186002" y="155456"/>
                  </a:lnTo>
                  <a:lnTo>
                    <a:pt x="139075" y="177684"/>
                  </a:lnTo>
                  <a:lnTo>
                    <a:pt x="101202" y="193206"/>
                  </a:lnTo>
                  <a:lnTo>
                    <a:pt x="71261" y="204625"/>
                  </a:lnTo>
                  <a:lnTo>
                    <a:pt x="28983" y="209860"/>
                  </a:lnTo>
                  <a:lnTo>
                    <a:pt x="0" y="2189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32" name="SMARTInkShape-2212">
              <a:extLst>
                <a:ext uri="{FF2B5EF4-FFF2-40B4-BE49-F238E27FC236}">
                  <a16:creationId xmlns:a16="http://schemas.microsoft.com/office/drawing/2014/main" id="{53D4DAE1-F68B-9CF5-4CFD-3F57578BB8A2}"/>
                </a:ext>
              </a:extLst>
            </p:cNvPr>
            <p:cNvSpPr/>
            <p:nvPr>
              <p:custDataLst>
                <p:tags r:id="rId47"/>
              </p:custDataLst>
            </p:nvPr>
          </p:nvSpPr>
          <p:spPr>
            <a:xfrm>
              <a:off x="581025" y="5534141"/>
              <a:ext cx="85726" cy="97045"/>
            </a:xfrm>
            <a:custGeom>
              <a:avLst/>
              <a:gdLst/>
              <a:ahLst/>
              <a:cxnLst/>
              <a:rect l="0" t="0" r="0" b="0"/>
              <a:pathLst>
                <a:path w="85726" h="97045">
                  <a:moveTo>
                    <a:pt x="0" y="9409"/>
                  </a:moveTo>
                  <a:lnTo>
                    <a:pt x="0" y="9409"/>
                  </a:lnTo>
                  <a:lnTo>
                    <a:pt x="5056" y="9409"/>
                  </a:lnTo>
                  <a:lnTo>
                    <a:pt x="6546" y="8351"/>
                  </a:lnTo>
                  <a:lnTo>
                    <a:pt x="7539" y="6587"/>
                  </a:lnTo>
                  <a:lnTo>
                    <a:pt x="9491" y="0"/>
                  </a:lnTo>
                  <a:lnTo>
                    <a:pt x="4458" y="4975"/>
                  </a:lnTo>
                  <a:lnTo>
                    <a:pt x="1321" y="23264"/>
                  </a:lnTo>
                  <a:lnTo>
                    <a:pt x="1319" y="50286"/>
                  </a:lnTo>
                  <a:lnTo>
                    <a:pt x="5173" y="63207"/>
                  </a:lnTo>
                  <a:lnTo>
                    <a:pt x="26852" y="92289"/>
                  </a:lnTo>
                  <a:lnTo>
                    <a:pt x="30601" y="96413"/>
                  </a:lnTo>
                  <a:lnTo>
                    <a:pt x="36276" y="97044"/>
                  </a:lnTo>
                  <a:lnTo>
                    <a:pt x="51048" y="92103"/>
                  </a:lnTo>
                  <a:lnTo>
                    <a:pt x="67101" y="82476"/>
                  </a:lnTo>
                  <a:lnTo>
                    <a:pt x="78561" y="67866"/>
                  </a:lnTo>
                  <a:lnTo>
                    <a:pt x="83602" y="50131"/>
                  </a:lnTo>
                  <a:lnTo>
                    <a:pt x="85709" y="9851"/>
                  </a:lnTo>
                  <a:lnTo>
                    <a:pt x="85725" y="1893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33" name="SMARTInkShape-2213">
              <a:extLst>
                <a:ext uri="{FF2B5EF4-FFF2-40B4-BE49-F238E27FC236}">
                  <a16:creationId xmlns:a16="http://schemas.microsoft.com/office/drawing/2014/main" id="{A8DBB73E-BA0E-DE91-EF2B-DC1FB52CC7E1}"/>
                </a:ext>
              </a:extLst>
            </p:cNvPr>
            <p:cNvSpPr/>
            <p:nvPr>
              <p:custDataLst>
                <p:tags r:id="rId48"/>
              </p:custDataLst>
            </p:nvPr>
          </p:nvSpPr>
          <p:spPr>
            <a:xfrm>
              <a:off x="809625" y="5405089"/>
              <a:ext cx="93927" cy="338487"/>
            </a:xfrm>
            <a:custGeom>
              <a:avLst/>
              <a:gdLst/>
              <a:ahLst/>
              <a:cxnLst/>
              <a:rect l="0" t="0" r="0" b="0"/>
              <a:pathLst>
                <a:path w="93927" h="338487">
                  <a:moveTo>
                    <a:pt x="85725" y="71786"/>
                  </a:moveTo>
                  <a:lnTo>
                    <a:pt x="85725" y="71786"/>
                  </a:lnTo>
                  <a:lnTo>
                    <a:pt x="85725" y="66730"/>
                  </a:lnTo>
                  <a:lnTo>
                    <a:pt x="86783" y="65241"/>
                  </a:lnTo>
                  <a:lnTo>
                    <a:pt x="88547" y="64247"/>
                  </a:lnTo>
                  <a:lnTo>
                    <a:pt x="90782" y="63585"/>
                  </a:lnTo>
                  <a:lnTo>
                    <a:pt x="92271" y="62085"/>
                  </a:lnTo>
                  <a:lnTo>
                    <a:pt x="93926" y="57597"/>
                  </a:lnTo>
                  <a:lnTo>
                    <a:pt x="93309" y="55976"/>
                  </a:lnTo>
                  <a:lnTo>
                    <a:pt x="91839" y="54896"/>
                  </a:lnTo>
                  <a:lnTo>
                    <a:pt x="89801" y="54177"/>
                  </a:lnTo>
                  <a:lnTo>
                    <a:pt x="88442" y="51579"/>
                  </a:lnTo>
                  <a:lnTo>
                    <a:pt x="84905" y="27931"/>
                  </a:lnTo>
                  <a:lnTo>
                    <a:pt x="78233" y="14754"/>
                  </a:lnTo>
                  <a:lnTo>
                    <a:pt x="77555" y="11540"/>
                  </a:lnTo>
                  <a:lnTo>
                    <a:pt x="76045" y="9397"/>
                  </a:lnTo>
                  <a:lnTo>
                    <a:pt x="73980" y="7968"/>
                  </a:lnTo>
                  <a:lnTo>
                    <a:pt x="68863" y="5322"/>
                  </a:lnTo>
                  <a:lnTo>
                    <a:pt x="63061" y="619"/>
                  </a:lnTo>
                  <a:lnTo>
                    <a:pt x="60033" y="0"/>
                  </a:lnTo>
                  <a:lnTo>
                    <a:pt x="56955" y="645"/>
                  </a:lnTo>
                  <a:lnTo>
                    <a:pt x="47567" y="6610"/>
                  </a:lnTo>
                  <a:lnTo>
                    <a:pt x="44412" y="9286"/>
                  </a:lnTo>
                  <a:lnTo>
                    <a:pt x="40905" y="17902"/>
                  </a:lnTo>
                  <a:lnTo>
                    <a:pt x="30063" y="62422"/>
                  </a:lnTo>
                  <a:lnTo>
                    <a:pt x="22323" y="100353"/>
                  </a:lnTo>
                  <a:lnTo>
                    <a:pt x="19696" y="142968"/>
                  </a:lnTo>
                  <a:lnTo>
                    <a:pt x="14121" y="182508"/>
                  </a:lnTo>
                  <a:lnTo>
                    <a:pt x="3887" y="224538"/>
                  </a:lnTo>
                  <a:lnTo>
                    <a:pt x="512" y="269806"/>
                  </a:lnTo>
                  <a:lnTo>
                    <a:pt x="67" y="310901"/>
                  </a:lnTo>
                  <a:lnTo>
                    <a:pt x="0" y="33848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34" name="SMARTInkShape-2214">
              <a:extLst>
                <a:ext uri="{FF2B5EF4-FFF2-40B4-BE49-F238E27FC236}">
                  <a16:creationId xmlns:a16="http://schemas.microsoft.com/office/drawing/2014/main" id="{A71CE672-BE02-FAFA-734D-9A90C16A7A2B}"/>
                </a:ext>
              </a:extLst>
            </p:cNvPr>
            <p:cNvSpPr/>
            <p:nvPr>
              <p:custDataLst>
                <p:tags r:id="rId49"/>
              </p:custDataLst>
            </p:nvPr>
          </p:nvSpPr>
          <p:spPr>
            <a:xfrm>
              <a:off x="800100" y="5543550"/>
              <a:ext cx="114301" cy="28576"/>
            </a:xfrm>
            <a:custGeom>
              <a:avLst/>
              <a:gdLst/>
              <a:ahLst/>
              <a:cxnLst/>
              <a:rect l="0" t="0" r="0" b="0"/>
              <a:pathLst>
                <a:path w="114301" h="28576">
                  <a:moveTo>
                    <a:pt x="0" y="28575"/>
                  </a:moveTo>
                  <a:lnTo>
                    <a:pt x="0" y="28575"/>
                  </a:lnTo>
                  <a:lnTo>
                    <a:pt x="0" y="23519"/>
                  </a:lnTo>
                  <a:lnTo>
                    <a:pt x="10113" y="10261"/>
                  </a:lnTo>
                  <a:lnTo>
                    <a:pt x="20722" y="4560"/>
                  </a:lnTo>
                  <a:lnTo>
                    <a:pt x="54893" y="901"/>
                  </a:lnTo>
                  <a:lnTo>
                    <a:pt x="11430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35" name="SMARTInkShape-2215">
              <a:extLst>
                <a:ext uri="{FF2B5EF4-FFF2-40B4-BE49-F238E27FC236}">
                  <a16:creationId xmlns:a16="http://schemas.microsoft.com/office/drawing/2014/main" id="{58C4D5EE-725D-2FBA-A1E9-A42ADC31C429}"/>
                </a:ext>
              </a:extLst>
            </p:cNvPr>
            <p:cNvSpPr/>
            <p:nvPr>
              <p:custDataLst>
                <p:tags r:id="rId50"/>
              </p:custDataLst>
            </p:nvPr>
          </p:nvSpPr>
          <p:spPr>
            <a:xfrm>
              <a:off x="971572" y="5391857"/>
              <a:ext cx="85704" cy="300335"/>
            </a:xfrm>
            <a:custGeom>
              <a:avLst/>
              <a:gdLst/>
              <a:ahLst/>
              <a:cxnLst/>
              <a:rect l="0" t="0" r="0" b="0"/>
              <a:pathLst>
                <a:path w="85704" h="300335">
                  <a:moveTo>
                    <a:pt x="85703" y="65968"/>
                  </a:moveTo>
                  <a:lnTo>
                    <a:pt x="85703" y="65968"/>
                  </a:lnTo>
                  <a:lnTo>
                    <a:pt x="84645" y="32854"/>
                  </a:lnTo>
                  <a:lnTo>
                    <a:pt x="77502" y="7345"/>
                  </a:lnTo>
                  <a:lnTo>
                    <a:pt x="74944" y="4661"/>
                  </a:lnTo>
                  <a:lnTo>
                    <a:pt x="59892" y="0"/>
                  </a:lnTo>
                  <a:lnTo>
                    <a:pt x="47834" y="4559"/>
                  </a:lnTo>
                  <a:lnTo>
                    <a:pt x="39592" y="12569"/>
                  </a:lnTo>
                  <a:lnTo>
                    <a:pt x="29002" y="31801"/>
                  </a:lnTo>
                  <a:lnTo>
                    <a:pt x="12737" y="74953"/>
                  </a:lnTo>
                  <a:lnTo>
                    <a:pt x="4229" y="98734"/>
                  </a:lnTo>
                  <a:lnTo>
                    <a:pt x="538" y="145726"/>
                  </a:lnTo>
                  <a:lnTo>
                    <a:pt x="89" y="187516"/>
                  </a:lnTo>
                  <a:lnTo>
                    <a:pt x="0" y="230265"/>
                  </a:lnTo>
                  <a:lnTo>
                    <a:pt x="2807" y="261052"/>
                  </a:lnTo>
                  <a:lnTo>
                    <a:pt x="17312" y="300041"/>
                  </a:lnTo>
                  <a:lnTo>
                    <a:pt x="17884" y="300334"/>
                  </a:lnTo>
                  <a:lnTo>
                    <a:pt x="19028" y="2945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36" name="SMARTInkShape-2216">
              <a:extLst>
                <a:ext uri="{FF2B5EF4-FFF2-40B4-BE49-F238E27FC236}">
                  <a16:creationId xmlns:a16="http://schemas.microsoft.com/office/drawing/2014/main" id="{1E99CB03-1CE3-5BE2-A648-2821E7614600}"/>
                </a:ext>
              </a:extLst>
            </p:cNvPr>
            <p:cNvSpPr/>
            <p:nvPr>
              <p:custDataLst>
                <p:tags r:id="rId51"/>
              </p:custDataLst>
            </p:nvPr>
          </p:nvSpPr>
          <p:spPr>
            <a:xfrm>
              <a:off x="933450" y="5572125"/>
              <a:ext cx="85726" cy="19051"/>
            </a:xfrm>
            <a:custGeom>
              <a:avLst/>
              <a:gdLst/>
              <a:ahLst/>
              <a:cxnLst/>
              <a:rect l="0" t="0" r="0" b="0"/>
              <a:pathLst>
                <a:path w="85726" h="19051">
                  <a:moveTo>
                    <a:pt x="0" y="19050"/>
                  </a:moveTo>
                  <a:lnTo>
                    <a:pt x="0" y="19050"/>
                  </a:lnTo>
                  <a:lnTo>
                    <a:pt x="0" y="13994"/>
                  </a:lnTo>
                  <a:lnTo>
                    <a:pt x="2117" y="12505"/>
                  </a:lnTo>
                  <a:lnTo>
                    <a:pt x="16402" y="9917"/>
                  </a:lnTo>
                  <a:lnTo>
                    <a:pt x="23322" y="4585"/>
                  </a:lnTo>
                  <a:lnTo>
                    <a:pt x="42188" y="1358"/>
                  </a:lnTo>
                  <a:lnTo>
                    <a:pt x="857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37" name="SMARTInkShape-2217">
              <a:extLst>
                <a:ext uri="{FF2B5EF4-FFF2-40B4-BE49-F238E27FC236}">
                  <a16:creationId xmlns:a16="http://schemas.microsoft.com/office/drawing/2014/main" id="{A2E1EBB0-06DC-2778-55A0-2C47180C7E50}"/>
                </a:ext>
              </a:extLst>
            </p:cNvPr>
            <p:cNvSpPr/>
            <p:nvPr>
              <p:custDataLst>
                <p:tags r:id="rId52"/>
              </p:custDataLst>
            </p:nvPr>
          </p:nvSpPr>
          <p:spPr>
            <a:xfrm>
              <a:off x="1085850" y="5610225"/>
              <a:ext cx="9526" cy="1"/>
            </a:xfrm>
            <a:custGeom>
              <a:avLst/>
              <a:gdLst/>
              <a:ahLst/>
              <a:cxnLst/>
              <a:rect l="0" t="0" r="0" b="0"/>
              <a:pathLst>
                <a:path w="9526" h="1">
                  <a:moveTo>
                    <a:pt x="9525" y="0"/>
                  </a:moveTo>
                  <a:lnTo>
                    <a:pt x="9525" y="0"/>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347" name="SMARTInkShape-Group549">
            <a:extLst>
              <a:ext uri="{FF2B5EF4-FFF2-40B4-BE49-F238E27FC236}">
                <a16:creationId xmlns:a16="http://schemas.microsoft.com/office/drawing/2014/main" id="{AE84760E-3889-1569-AE72-448EB58CA2FD}"/>
              </a:ext>
            </a:extLst>
          </p:cNvPr>
          <p:cNvGrpSpPr/>
          <p:nvPr/>
        </p:nvGrpSpPr>
        <p:grpSpPr>
          <a:xfrm>
            <a:off x="1476375" y="5391150"/>
            <a:ext cx="1485342" cy="253590"/>
            <a:chOff x="1476375" y="5391150"/>
            <a:chExt cx="1485342" cy="253590"/>
          </a:xfrm>
        </p:grpSpPr>
        <p:sp>
          <p:nvSpPr>
            <p:cNvPr id="265339" name="SMARTInkShape-2218">
              <a:extLst>
                <a:ext uri="{FF2B5EF4-FFF2-40B4-BE49-F238E27FC236}">
                  <a16:creationId xmlns:a16="http://schemas.microsoft.com/office/drawing/2014/main" id="{E7B3D6E1-8580-87CB-60CD-AD981DD97A28}"/>
                </a:ext>
              </a:extLst>
            </p:cNvPr>
            <p:cNvSpPr/>
            <p:nvPr>
              <p:custDataLst>
                <p:tags r:id="rId38"/>
              </p:custDataLst>
            </p:nvPr>
          </p:nvSpPr>
          <p:spPr>
            <a:xfrm>
              <a:off x="1476375" y="5487083"/>
              <a:ext cx="190501" cy="131973"/>
            </a:xfrm>
            <a:custGeom>
              <a:avLst/>
              <a:gdLst/>
              <a:ahLst/>
              <a:cxnLst/>
              <a:rect l="0" t="0" r="0" b="0"/>
              <a:pathLst>
                <a:path w="190501" h="131973">
                  <a:moveTo>
                    <a:pt x="0" y="56467"/>
                  </a:moveTo>
                  <a:lnTo>
                    <a:pt x="0" y="56467"/>
                  </a:lnTo>
                  <a:lnTo>
                    <a:pt x="5057" y="56467"/>
                  </a:lnTo>
                  <a:lnTo>
                    <a:pt x="10361" y="59289"/>
                  </a:lnTo>
                  <a:lnTo>
                    <a:pt x="18364" y="64071"/>
                  </a:lnTo>
                  <a:lnTo>
                    <a:pt x="40719" y="71655"/>
                  </a:lnTo>
                  <a:lnTo>
                    <a:pt x="67451" y="73314"/>
                  </a:lnTo>
                  <a:lnTo>
                    <a:pt x="110801" y="65716"/>
                  </a:lnTo>
                  <a:lnTo>
                    <a:pt x="144065" y="52963"/>
                  </a:lnTo>
                  <a:lnTo>
                    <a:pt x="171097" y="35431"/>
                  </a:lnTo>
                  <a:lnTo>
                    <a:pt x="176585" y="25598"/>
                  </a:lnTo>
                  <a:lnTo>
                    <a:pt x="178048" y="20013"/>
                  </a:lnTo>
                  <a:lnTo>
                    <a:pt x="176907" y="15231"/>
                  </a:lnTo>
                  <a:lnTo>
                    <a:pt x="169995" y="7095"/>
                  </a:lnTo>
                  <a:lnTo>
                    <a:pt x="154223" y="2774"/>
                  </a:lnTo>
                  <a:lnTo>
                    <a:pt x="114660" y="0"/>
                  </a:lnTo>
                  <a:lnTo>
                    <a:pt x="95410" y="5265"/>
                  </a:lnTo>
                  <a:lnTo>
                    <a:pt x="56309" y="25305"/>
                  </a:lnTo>
                  <a:lnTo>
                    <a:pt x="46898" y="35915"/>
                  </a:lnTo>
                  <a:lnTo>
                    <a:pt x="28897" y="76573"/>
                  </a:lnTo>
                  <a:lnTo>
                    <a:pt x="24485" y="92920"/>
                  </a:lnTo>
                  <a:lnTo>
                    <a:pt x="26052" y="103713"/>
                  </a:lnTo>
                  <a:lnTo>
                    <a:pt x="32884" y="120796"/>
                  </a:lnTo>
                  <a:lnTo>
                    <a:pt x="36739" y="124752"/>
                  </a:lnTo>
                  <a:lnTo>
                    <a:pt x="46667" y="129150"/>
                  </a:lnTo>
                  <a:lnTo>
                    <a:pt x="85497" y="131972"/>
                  </a:lnTo>
                  <a:lnTo>
                    <a:pt x="122581" y="131403"/>
                  </a:lnTo>
                  <a:lnTo>
                    <a:pt x="162380" y="126060"/>
                  </a:lnTo>
                  <a:lnTo>
                    <a:pt x="190500" y="12314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40" name="SMARTInkShape-2219">
              <a:extLst>
                <a:ext uri="{FF2B5EF4-FFF2-40B4-BE49-F238E27FC236}">
                  <a16:creationId xmlns:a16="http://schemas.microsoft.com/office/drawing/2014/main" id="{E9C71DC6-7DF8-D34A-7619-B6156C1E965D}"/>
                </a:ext>
              </a:extLst>
            </p:cNvPr>
            <p:cNvSpPr/>
            <p:nvPr>
              <p:custDataLst>
                <p:tags r:id="rId39"/>
              </p:custDataLst>
            </p:nvPr>
          </p:nvSpPr>
          <p:spPr>
            <a:xfrm>
              <a:off x="1752716" y="5534175"/>
              <a:ext cx="180860" cy="80023"/>
            </a:xfrm>
            <a:custGeom>
              <a:avLst/>
              <a:gdLst/>
              <a:ahLst/>
              <a:cxnLst/>
              <a:rect l="0" t="0" r="0" b="0"/>
              <a:pathLst>
                <a:path w="180860" h="80023">
                  <a:moveTo>
                    <a:pt x="9409" y="18900"/>
                  </a:moveTo>
                  <a:lnTo>
                    <a:pt x="9409" y="18900"/>
                  </a:lnTo>
                  <a:lnTo>
                    <a:pt x="9409" y="13844"/>
                  </a:lnTo>
                  <a:lnTo>
                    <a:pt x="6587" y="8539"/>
                  </a:lnTo>
                  <a:lnTo>
                    <a:pt x="0" y="0"/>
                  </a:lnTo>
                  <a:lnTo>
                    <a:pt x="4975" y="4952"/>
                  </a:lnTo>
                  <a:lnTo>
                    <a:pt x="7438" y="10231"/>
                  </a:lnTo>
                  <a:lnTo>
                    <a:pt x="10390" y="34808"/>
                  </a:lnTo>
                  <a:lnTo>
                    <a:pt x="22656" y="55711"/>
                  </a:lnTo>
                  <a:lnTo>
                    <a:pt x="34346" y="64541"/>
                  </a:lnTo>
                  <a:lnTo>
                    <a:pt x="57609" y="78833"/>
                  </a:lnTo>
                  <a:lnTo>
                    <a:pt x="63767" y="80022"/>
                  </a:lnTo>
                  <a:lnTo>
                    <a:pt x="95433" y="76782"/>
                  </a:lnTo>
                  <a:lnTo>
                    <a:pt x="106203" y="70731"/>
                  </a:lnTo>
                  <a:lnTo>
                    <a:pt x="150434" y="37483"/>
                  </a:lnTo>
                  <a:lnTo>
                    <a:pt x="180859" y="93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41" name="SMARTInkShape-2220">
              <a:extLst>
                <a:ext uri="{FF2B5EF4-FFF2-40B4-BE49-F238E27FC236}">
                  <a16:creationId xmlns:a16="http://schemas.microsoft.com/office/drawing/2014/main" id="{1FFB81B3-3871-32FD-276F-B61B8092A078}"/>
                </a:ext>
              </a:extLst>
            </p:cNvPr>
            <p:cNvSpPr/>
            <p:nvPr>
              <p:custDataLst>
                <p:tags r:id="rId40"/>
              </p:custDataLst>
            </p:nvPr>
          </p:nvSpPr>
          <p:spPr>
            <a:xfrm>
              <a:off x="2000250" y="5545106"/>
              <a:ext cx="17611" cy="93695"/>
            </a:xfrm>
            <a:custGeom>
              <a:avLst/>
              <a:gdLst/>
              <a:ahLst/>
              <a:cxnLst/>
              <a:rect l="0" t="0" r="0" b="0"/>
              <a:pathLst>
                <a:path w="17611" h="93695">
                  <a:moveTo>
                    <a:pt x="0" y="27019"/>
                  </a:moveTo>
                  <a:lnTo>
                    <a:pt x="0" y="27019"/>
                  </a:lnTo>
                  <a:lnTo>
                    <a:pt x="9701" y="8676"/>
                  </a:lnTo>
                  <a:lnTo>
                    <a:pt x="17610" y="0"/>
                  </a:lnTo>
                  <a:lnTo>
                    <a:pt x="3216" y="47395"/>
                  </a:lnTo>
                  <a:lnTo>
                    <a:pt x="1429" y="61122"/>
                  </a:lnTo>
                  <a:lnTo>
                    <a:pt x="9525" y="936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42" name="SMARTInkShape-2221">
              <a:extLst>
                <a:ext uri="{FF2B5EF4-FFF2-40B4-BE49-F238E27FC236}">
                  <a16:creationId xmlns:a16="http://schemas.microsoft.com/office/drawing/2014/main" id="{2A32759C-E258-C545-C96C-F7B1236F31A2}"/>
                </a:ext>
              </a:extLst>
            </p:cNvPr>
            <p:cNvSpPr/>
            <p:nvPr>
              <p:custDataLst>
                <p:tags r:id="rId41"/>
              </p:custDataLst>
            </p:nvPr>
          </p:nvSpPr>
          <p:spPr>
            <a:xfrm>
              <a:off x="2057400" y="5501106"/>
              <a:ext cx="9526" cy="23395"/>
            </a:xfrm>
            <a:custGeom>
              <a:avLst/>
              <a:gdLst/>
              <a:ahLst/>
              <a:cxnLst/>
              <a:rect l="0" t="0" r="0" b="0"/>
              <a:pathLst>
                <a:path w="9526" h="23395">
                  <a:moveTo>
                    <a:pt x="9525" y="23394"/>
                  </a:moveTo>
                  <a:lnTo>
                    <a:pt x="9525" y="23394"/>
                  </a:lnTo>
                  <a:lnTo>
                    <a:pt x="9525" y="18338"/>
                  </a:lnTo>
                  <a:lnTo>
                    <a:pt x="6703" y="13033"/>
                  </a:lnTo>
                  <a:lnTo>
                    <a:pt x="2979" y="7147"/>
                  </a:lnTo>
                  <a:lnTo>
                    <a:pt x="883" y="0"/>
                  </a:lnTo>
                  <a:lnTo>
                    <a:pt x="0" y="43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43" name="SMARTInkShape-2222">
              <a:extLst>
                <a:ext uri="{FF2B5EF4-FFF2-40B4-BE49-F238E27FC236}">
                  <a16:creationId xmlns:a16="http://schemas.microsoft.com/office/drawing/2014/main" id="{DF0ABF2D-0F77-4E59-D97C-7F998EFEB912}"/>
                </a:ext>
              </a:extLst>
            </p:cNvPr>
            <p:cNvSpPr/>
            <p:nvPr>
              <p:custDataLst>
                <p:tags r:id="rId42"/>
              </p:custDataLst>
            </p:nvPr>
          </p:nvSpPr>
          <p:spPr>
            <a:xfrm>
              <a:off x="2138101" y="5391150"/>
              <a:ext cx="100275" cy="241676"/>
            </a:xfrm>
            <a:custGeom>
              <a:avLst/>
              <a:gdLst/>
              <a:ahLst/>
              <a:cxnLst/>
              <a:rect l="0" t="0" r="0" b="0"/>
              <a:pathLst>
                <a:path w="100275" h="241676">
                  <a:moveTo>
                    <a:pt x="62174" y="171450"/>
                  </a:moveTo>
                  <a:lnTo>
                    <a:pt x="62174" y="171450"/>
                  </a:lnTo>
                  <a:lnTo>
                    <a:pt x="62174" y="148784"/>
                  </a:lnTo>
                  <a:lnTo>
                    <a:pt x="59352" y="142679"/>
                  </a:lnTo>
                  <a:lnTo>
                    <a:pt x="53973" y="135193"/>
                  </a:lnTo>
                  <a:lnTo>
                    <a:pt x="47593" y="136991"/>
                  </a:lnTo>
                  <a:lnTo>
                    <a:pt x="37702" y="142377"/>
                  </a:lnTo>
                  <a:lnTo>
                    <a:pt x="12960" y="163990"/>
                  </a:lnTo>
                  <a:lnTo>
                    <a:pt x="8551" y="176601"/>
                  </a:lnTo>
                  <a:lnTo>
                    <a:pt x="0" y="217636"/>
                  </a:lnTo>
                  <a:lnTo>
                    <a:pt x="4153" y="240274"/>
                  </a:lnTo>
                  <a:lnTo>
                    <a:pt x="6560" y="241675"/>
                  </a:lnTo>
                  <a:lnTo>
                    <a:pt x="14879" y="240409"/>
                  </a:lnTo>
                  <a:lnTo>
                    <a:pt x="26406" y="233745"/>
                  </a:lnTo>
                  <a:lnTo>
                    <a:pt x="41580" y="220011"/>
                  </a:lnTo>
                  <a:lnTo>
                    <a:pt x="47729" y="208555"/>
                  </a:lnTo>
                  <a:lnTo>
                    <a:pt x="66151" y="163519"/>
                  </a:lnTo>
                  <a:lnTo>
                    <a:pt x="77346" y="130647"/>
                  </a:lnTo>
                  <a:lnTo>
                    <a:pt x="87366" y="84218"/>
                  </a:lnTo>
                  <a:lnTo>
                    <a:pt x="95979" y="44827"/>
                  </a:lnTo>
                  <a:lnTo>
                    <a:pt x="100274"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44" name="SMARTInkShape-2223">
              <a:extLst>
                <a:ext uri="{FF2B5EF4-FFF2-40B4-BE49-F238E27FC236}">
                  <a16:creationId xmlns:a16="http://schemas.microsoft.com/office/drawing/2014/main" id="{3261BF6E-E6D1-B2B7-90DD-9A6F3C333539}"/>
                </a:ext>
              </a:extLst>
            </p:cNvPr>
            <p:cNvSpPr/>
            <p:nvPr>
              <p:custDataLst>
                <p:tags r:id="rId43"/>
              </p:custDataLst>
            </p:nvPr>
          </p:nvSpPr>
          <p:spPr>
            <a:xfrm>
              <a:off x="2305050" y="5497771"/>
              <a:ext cx="264675" cy="146969"/>
            </a:xfrm>
            <a:custGeom>
              <a:avLst/>
              <a:gdLst/>
              <a:ahLst/>
              <a:cxnLst/>
              <a:rect l="0" t="0" r="0" b="0"/>
              <a:pathLst>
                <a:path w="264675" h="146969">
                  <a:moveTo>
                    <a:pt x="0" y="55304"/>
                  </a:moveTo>
                  <a:lnTo>
                    <a:pt x="0" y="55304"/>
                  </a:lnTo>
                  <a:lnTo>
                    <a:pt x="17900" y="62843"/>
                  </a:lnTo>
                  <a:lnTo>
                    <a:pt x="21459" y="63505"/>
                  </a:lnTo>
                  <a:lnTo>
                    <a:pt x="36579" y="59380"/>
                  </a:lnTo>
                  <a:lnTo>
                    <a:pt x="56532" y="48302"/>
                  </a:lnTo>
                  <a:lnTo>
                    <a:pt x="63225" y="45842"/>
                  </a:lnTo>
                  <a:lnTo>
                    <a:pt x="83833" y="28489"/>
                  </a:lnTo>
                  <a:lnTo>
                    <a:pt x="84884" y="24689"/>
                  </a:lnTo>
                  <a:lnTo>
                    <a:pt x="85164" y="22194"/>
                  </a:lnTo>
                  <a:lnTo>
                    <a:pt x="82654" y="16599"/>
                  </a:lnTo>
                  <a:lnTo>
                    <a:pt x="72418" y="4385"/>
                  </a:lnTo>
                  <a:lnTo>
                    <a:pt x="63583" y="924"/>
                  </a:lnTo>
                  <a:lnTo>
                    <a:pt x="58264" y="0"/>
                  </a:lnTo>
                  <a:lnTo>
                    <a:pt x="46709" y="1797"/>
                  </a:lnTo>
                  <a:lnTo>
                    <a:pt x="34518" y="7181"/>
                  </a:lnTo>
                  <a:lnTo>
                    <a:pt x="16813" y="22113"/>
                  </a:lnTo>
                  <a:lnTo>
                    <a:pt x="8178" y="33850"/>
                  </a:lnTo>
                  <a:lnTo>
                    <a:pt x="3635" y="46122"/>
                  </a:lnTo>
                  <a:lnTo>
                    <a:pt x="718" y="81359"/>
                  </a:lnTo>
                  <a:lnTo>
                    <a:pt x="5963" y="98987"/>
                  </a:lnTo>
                  <a:lnTo>
                    <a:pt x="15350" y="112818"/>
                  </a:lnTo>
                  <a:lnTo>
                    <a:pt x="39743" y="133891"/>
                  </a:lnTo>
                  <a:lnTo>
                    <a:pt x="44487" y="135212"/>
                  </a:lnTo>
                  <a:lnTo>
                    <a:pt x="55403" y="133857"/>
                  </a:lnTo>
                  <a:lnTo>
                    <a:pt x="64487" y="126906"/>
                  </a:lnTo>
                  <a:lnTo>
                    <a:pt x="100632" y="80525"/>
                  </a:lnTo>
                  <a:lnTo>
                    <a:pt x="126962" y="34953"/>
                  </a:lnTo>
                  <a:lnTo>
                    <a:pt x="142316" y="17810"/>
                  </a:lnTo>
                  <a:lnTo>
                    <a:pt x="142710" y="22441"/>
                  </a:lnTo>
                  <a:lnTo>
                    <a:pt x="143823" y="23870"/>
                  </a:lnTo>
                  <a:lnTo>
                    <a:pt x="151062" y="26352"/>
                  </a:lnTo>
                  <a:lnTo>
                    <a:pt x="151805" y="29384"/>
                  </a:lnTo>
                  <a:lnTo>
                    <a:pt x="152390" y="76839"/>
                  </a:lnTo>
                  <a:lnTo>
                    <a:pt x="153457" y="105340"/>
                  </a:lnTo>
                  <a:lnTo>
                    <a:pt x="161533" y="146761"/>
                  </a:lnTo>
                  <a:lnTo>
                    <a:pt x="162721" y="146968"/>
                  </a:lnTo>
                  <a:lnTo>
                    <a:pt x="166865" y="144373"/>
                  </a:lnTo>
                  <a:lnTo>
                    <a:pt x="169412" y="136871"/>
                  </a:lnTo>
                  <a:lnTo>
                    <a:pt x="171603" y="127540"/>
                  </a:lnTo>
                  <a:lnTo>
                    <a:pt x="178810" y="112925"/>
                  </a:lnTo>
                  <a:lnTo>
                    <a:pt x="179531" y="109593"/>
                  </a:lnTo>
                  <a:lnTo>
                    <a:pt x="185604" y="99847"/>
                  </a:lnTo>
                  <a:lnTo>
                    <a:pt x="203683" y="78410"/>
                  </a:lnTo>
                  <a:lnTo>
                    <a:pt x="228443" y="37606"/>
                  </a:lnTo>
                  <a:lnTo>
                    <a:pt x="233822" y="30505"/>
                  </a:lnTo>
                  <a:lnTo>
                    <a:pt x="240097" y="17323"/>
                  </a:lnTo>
                  <a:lnTo>
                    <a:pt x="246158" y="9584"/>
                  </a:lnTo>
                  <a:lnTo>
                    <a:pt x="249809" y="14170"/>
                  </a:lnTo>
                  <a:lnTo>
                    <a:pt x="253901" y="22205"/>
                  </a:lnTo>
                  <a:lnTo>
                    <a:pt x="264522" y="63601"/>
                  </a:lnTo>
                  <a:lnTo>
                    <a:pt x="264674" y="78042"/>
                  </a:lnTo>
                  <a:lnTo>
                    <a:pt x="257706" y="123345"/>
                  </a:lnTo>
                  <a:lnTo>
                    <a:pt x="257175" y="1410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45" name="SMARTInkShape-2224">
              <a:extLst>
                <a:ext uri="{FF2B5EF4-FFF2-40B4-BE49-F238E27FC236}">
                  <a16:creationId xmlns:a16="http://schemas.microsoft.com/office/drawing/2014/main" id="{CE55EAD5-A55F-7EBA-3BC6-CF18070BC324}"/>
                </a:ext>
              </a:extLst>
            </p:cNvPr>
            <p:cNvSpPr/>
            <p:nvPr>
              <p:custDataLst>
                <p:tags r:id="rId44"/>
              </p:custDataLst>
            </p:nvPr>
          </p:nvSpPr>
          <p:spPr>
            <a:xfrm>
              <a:off x="2667688" y="5495925"/>
              <a:ext cx="108693" cy="123826"/>
            </a:xfrm>
            <a:custGeom>
              <a:avLst/>
              <a:gdLst/>
              <a:ahLst/>
              <a:cxnLst/>
              <a:rect l="0" t="0" r="0" b="0"/>
              <a:pathLst>
                <a:path w="108693" h="123826">
                  <a:moveTo>
                    <a:pt x="94562" y="0"/>
                  </a:moveTo>
                  <a:lnTo>
                    <a:pt x="94562" y="0"/>
                  </a:lnTo>
                  <a:lnTo>
                    <a:pt x="108692" y="0"/>
                  </a:lnTo>
                  <a:lnTo>
                    <a:pt x="99846" y="0"/>
                  </a:lnTo>
                  <a:lnTo>
                    <a:pt x="86015" y="5056"/>
                  </a:lnTo>
                  <a:lnTo>
                    <a:pt x="40148" y="45124"/>
                  </a:lnTo>
                  <a:lnTo>
                    <a:pt x="11063" y="76816"/>
                  </a:lnTo>
                  <a:lnTo>
                    <a:pt x="4535" y="89174"/>
                  </a:lnTo>
                  <a:lnTo>
                    <a:pt x="0" y="115630"/>
                  </a:lnTo>
                  <a:lnTo>
                    <a:pt x="1887" y="118361"/>
                  </a:lnTo>
                  <a:lnTo>
                    <a:pt x="18362" y="123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46" name="SMARTInkShape-2225">
              <a:extLst>
                <a:ext uri="{FF2B5EF4-FFF2-40B4-BE49-F238E27FC236}">
                  <a16:creationId xmlns:a16="http://schemas.microsoft.com/office/drawing/2014/main" id="{5DFAD7F8-B279-5EF3-1039-71BBEA99FCBB}"/>
                </a:ext>
              </a:extLst>
            </p:cNvPr>
            <p:cNvSpPr/>
            <p:nvPr>
              <p:custDataLst>
                <p:tags r:id="rId45"/>
              </p:custDataLst>
            </p:nvPr>
          </p:nvSpPr>
          <p:spPr>
            <a:xfrm>
              <a:off x="2790602" y="5489913"/>
              <a:ext cx="171115" cy="139363"/>
            </a:xfrm>
            <a:custGeom>
              <a:avLst/>
              <a:gdLst/>
              <a:ahLst/>
              <a:cxnLst/>
              <a:rect l="0" t="0" r="0" b="0"/>
              <a:pathLst>
                <a:path w="171115" h="139363">
                  <a:moveTo>
                    <a:pt x="19273" y="72687"/>
                  </a:moveTo>
                  <a:lnTo>
                    <a:pt x="19273" y="72687"/>
                  </a:lnTo>
                  <a:lnTo>
                    <a:pt x="34482" y="71629"/>
                  </a:lnTo>
                  <a:lnTo>
                    <a:pt x="63513" y="65148"/>
                  </a:lnTo>
                  <a:lnTo>
                    <a:pt x="104329" y="58498"/>
                  </a:lnTo>
                  <a:lnTo>
                    <a:pt x="146891" y="39200"/>
                  </a:lnTo>
                  <a:lnTo>
                    <a:pt x="151976" y="37662"/>
                  </a:lnTo>
                  <a:lnTo>
                    <a:pt x="169247" y="25386"/>
                  </a:lnTo>
                  <a:lnTo>
                    <a:pt x="171114" y="19986"/>
                  </a:lnTo>
                  <a:lnTo>
                    <a:pt x="170242" y="14270"/>
                  </a:lnTo>
                  <a:lnTo>
                    <a:pt x="167544" y="8342"/>
                  </a:lnTo>
                  <a:lnTo>
                    <a:pt x="162571" y="4390"/>
                  </a:lnTo>
                  <a:lnTo>
                    <a:pt x="148577" y="0"/>
                  </a:lnTo>
                  <a:lnTo>
                    <a:pt x="117793" y="2584"/>
                  </a:lnTo>
                  <a:lnTo>
                    <a:pt x="71581" y="19485"/>
                  </a:lnTo>
                  <a:lnTo>
                    <a:pt x="45943" y="32818"/>
                  </a:lnTo>
                  <a:lnTo>
                    <a:pt x="12194" y="64694"/>
                  </a:lnTo>
                  <a:lnTo>
                    <a:pt x="5029" y="73708"/>
                  </a:lnTo>
                  <a:lnTo>
                    <a:pt x="1310" y="81835"/>
                  </a:lnTo>
                  <a:lnTo>
                    <a:pt x="0" y="96508"/>
                  </a:lnTo>
                  <a:lnTo>
                    <a:pt x="2191" y="102326"/>
                  </a:lnTo>
                  <a:lnTo>
                    <a:pt x="10270" y="111613"/>
                  </a:lnTo>
                  <a:lnTo>
                    <a:pt x="31775" y="122791"/>
                  </a:lnTo>
                  <a:lnTo>
                    <a:pt x="68368" y="127749"/>
                  </a:lnTo>
                  <a:lnTo>
                    <a:pt x="112932" y="135971"/>
                  </a:lnTo>
                  <a:lnTo>
                    <a:pt x="152623" y="13936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351" name="SMARTInkShape-Group550">
            <a:extLst>
              <a:ext uri="{FF2B5EF4-FFF2-40B4-BE49-F238E27FC236}">
                <a16:creationId xmlns:a16="http://schemas.microsoft.com/office/drawing/2014/main" id="{341FD911-B332-5BBE-7A4E-EE9CEEF205A8}"/>
              </a:ext>
            </a:extLst>
          </p:cNvPr>
          <p:cNvGrpSpPr/>
          <p:nvPr/>
        </p:nvGrpSpPr>
        <p:grpSpPr>
          <a:xfrm>
            <a:off x="3272912" y="5362575"/>
            <a:ext cx="365639" cy="274969"/>
            <a:chOff x="3272912" y="5362575"/>
            <a:chExt cx="365639" cy="274969"/>
          </a:xfrm>
        </p:grpSpPr>
        <p:sp>
          <p:nvSpPr>
            <p:cNvPr id="265348" name="SMARTInkShape-2226">
              <a:extLst>
                <a:ext uri="{FF2B5EF4-FFF2-40B4-BE49-F238E27FC236}">
                  <a16:creationId xmlns:a16="http://schemas.microsoft.com/office/drawing/2014/main" id="{3193A308-1F01-E694-5DD2-F7A64D039A8A}"/>
                </a:ext>
              </a:extLst>
            </p:cNvPr>
            <p:cNvSpPr/>
            <p:nvPr>
              <p:custDataLst>
                <p:tags r:id="rId35"/>
              </p:custDataLst>
            </p:nvPr>
          </p:nvSpPr>
          <p:spPr>
            <a:xfrm>
              <a:off x="3272912" y="5496352"/>
              <a:ext cx="165614" cy="135835"/>
            </a:xfrm>
            <a:custGeom>
              <a:avLst/>
              <a:gdLst/>
              <a:ahLst/>
              <a:cxnLst/>
              <a:rect l="0" t="0" r="0" b="0"/>
              <a:pathLst>
                <a:path w="165614" h="135835">
                  <a:moveTo>
                    <a:pt x="108463" y="18623"/>
                  </a:moveTo>
                  <a:lnTo>
                    <a:pt x="108463" y="18623"/>
                  </a:lnTo>
                  <a:lnTo>
                    <a:pt x="108463" y="1014"/>
                  </a:lnTo>
                  <a:lnTo>
                    <a:pt x="107405" y="533"/>
                  </a:lnTo>
                  <a:lnTo>
                    <a:pt x="103407" y="0"/>
                  </a:lnTo>
                  <a:lnTo>
                    <a:pt x="79125" y="7261"/>
                  </a:lnTo>
                  <a:lnTo>
                    <a:pt x="59119" y="21710"/>
                  </a:lnTo>
                  <a:lnTo>
                    <a:pt x="19671" y="66389"/>
                  </a:lnTo>
                  <a:lnTo>
                    <a:pt x="7836" y="82399"/>
                  </a:lnTo>
                  <a:lnTo>
                    <a:pt x="946" y="97768"/>
                  </a:lnTo>
                  <a:lnTo>
                    <a:pt x="0" y="112359"/>
                  </a:lnTo>
                  <a:lnTo>
                    <a:pt x="3107" y="124842"/>
                  </a:lnTo>
                  <a:lnTo>
                    <a:pt x="8016" y="133918"/>
                  </a:lnTo>
                  <a:lnTo>
                    <a:pt x="10807" y="135703"/>
                  </a:lnTo>
                  <a:lnTo>
                    <a:pt x="13726" y="135834"/>
                  </a:lnTo>
                  <a:lnTo>
                    <a:pt x="31070" y="128441"/>
                  </a:lnTo>
                  <a:lnTo>
                    <a:pt x="48725" y="114780"/>
                  </a:lnTo>
                  <a:lnTo>
                    <a:pt x="71537" y="85712"/>
                  </a:lnTo>
                  <a:lnTo>
                    <a:pt x="78472" y="72486"/>
                  </a:lnTo>
                  <a:lnTo>
                    <a:pt x="88924" y="66491"/>
                  </a:lnTo>
                  <a:lnTo>
                    <a:pt x="81810" y="84180"/>
                  </a:lnTo>
                  <a:lnTo>
                    <a:pt x="80001" y="107458"/>
                  </a:lnTo>
                  <a:lnTo>
                    <a:pt x="82080" y="109596"/>
                  </a:lnTo>
                  <a:lnTo>
                    <a:pt x="90034" y="111972"/>
                  </a:lnTo>
                  <a:lnTo>
                    <a:pt x="134354" y="113823"/>
                  </a:lnTo>
                  <a:lnTo>
                    <a:pt x="165613" y="9482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49" name="SMARTInkShape-2227">
              <a:extLst>
                <a:ext uri="{FF2B5EF4-FFF2-40B4-BE49-F238E27FC236}">
                  <a16:creationId xmlns:a16="http://schemas.microsoft.com/office/drawing/2014/main" id="{F8D861E0-DD13-88B2-857A-B893AA46F617}"/>
                </a:ext>
              </a:extLst>
            </p:cNvPr>
            <p:cNvSpPr/>
            <p:nvPr>
              <p:custDataLst>
                <p:tags r:id="rId36"/>
              </p:custDataLst>
            </p:nvPr>
          </p:nvSpPr>
          <p:spPr>
            <a:xfrm>
              <a:off x="3524298" y="5362575"/>
              <a:ext cx="76153" cy="274969"/>
            </a:xfrm>
            <a:custGeom>
              <a:avLst/>
              <a:gdLst/>
              <a:ahLst/>
              <a:cxnLst/>
              <a:rect l="0" t="0" r="0" b="0"/>
              <a:pathLst>
                <a:path w="76153" h="274969">
                  <a:moveTo>
                    <a:pt x="19002" y="0"/>
                  </a:moveTo>
                  <a:lnTo>
                    <a:pt x="19002" y="0"/>
                  </a:lnTo>
                  <a:lnTo>
                    <a:pt x="24058" y="0"/>
                  </a:lnTo>
                  <a:lnTo>
                    <a:pt x="25548" y="1058"/>
                  </a:lnTo>
                  <a:lnTo>
                    <a:pt x="26541" y="2822"/>
                  </a:lnTo>
                  <a:lnTo>
                    <a:pt x="27644" y="10779"/>
                  </a:lnTo>
                  <a:lnTo>
                    <a:pt x="28411" y="52050"/>
                  </a:lnTo>
                  <a:lnTo>
                    <a:pt x="28493" y="92681"/>
                  </a:lnTo>
                  <a:lnTo>
                    <a:pt x="23460" y="139879"/>
                  </a:lnTo>
                  <a:lnTo>
                    <a:pt x="15267" y="182322"/>
                  </a:lnTo>
                  <a:lnTo>
                    <a:pt x="2701" y="226686"/>
                  </a:lnTo>
                  <a:lnTo>
                    <a:pt x="0" y="272821"/>
                  </a:lnTo>
                  <a:lnTo>
                    <a:pt x="8440" y="274712"/>
                  </a:lnTo>
                  <a:lnTo>
                    <a:pt x="41090" y="274968"/>
                  </a:lnTo>
                  <a:lnTo>
                    <a:pt x="53866" y="271080"/>
                  </a:lnTo>
                  <a:lnTo>
                    <a:pt x="76152" y="2476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50" name="SMARTInkShape-2228">
              <a:extLst>
                <a:ext uri="{FF2B5EF4-FFF2-40B4-BE49-F238E27FC236}">
                  <a16:creationId xmlns:a16="http://schemas.microsoft.com/office/drawing/2014/main" id="{43FA4CDF-00F4-DF9B-352B-03CE0AFBFA79}"/>
                </a:ext>
              </a:extLst>
            </p:cNvPr>
            <p:cNvSpPr/>
            <p:nvPr>
              <p:custDataLst>
                <p:tags r:id="rId37"/>
              </p:custDataLst>
            </p:nvPr>
          </p:nvSpPr>
          <p:spPr>
            <a:xfrm>
              <a:off x="3495675" y="5505450"/>
              <a:ext cx="142876" cy="19051"/>
            </a:xfrm>
            <a:custGeom>
              <a:avLst/>
              <a:gdLst/>
              <a:ahLst/>
              <a:cxnLst/>
              <a:rect l="0" t="0" r="0" b="0"/>
              <a:pathLst>
                <a:path w="142876" h="19051">
                  <a:moveTo>
                    <a:pt x="0" y="19050"/>
                  </a:moveTo>
                  <a:lnTo>
                    <a:pt x="0" y="19050"/>
                  </a:lnTo>
                  <a:lnTo>
                    <a:pt x="31571" y="5793"/>
                  </a:lnTo>
                  <a:lnTo>
                    <a:pt x="68151" y="1717"/>
                  </a:lnTo>
                  <a:lnTo>
                    <a:pt x="111651" y="339"/>
                  </a:lnTo>
                  <a:lnTo>
                    <a:pt x="14287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359" name="SMARTInkShape-Group551">
            <a:extLst>
              <a:ext uri="{FF2B5EF4-FFF2-40B4-BE49-F238E27FC236}">
                <a16:creationId xmlns:a16="http://schemas.microsoft.com/office/drawing/2014/main" id="{203212EC-831E-8D01-2D17-B8BD910B3482}"/>
              </a:ext>
            </a:extLst>
          </p:cNvPr>
          <p:cNvGrpSpPr/>
          <p:nvPr/>
        </p:nvGrpSpPr>
        <p:grpSpPr>
          <a:xfrm>
            <a:off x="4067503" y="5382807"/>
            <a:ext cx="1223537" cy="236944"/>
            <a:chOff x="4067503" y="5382807"/>
            <a:chExt cx="1223537" cy="236944"/>
          </a:xfrm>
        </p:grpSpPr>
        <p:sp>
          <p:nvSpPr>
            <p:cNvPr id="265352" name="SMARTInkShape-2229">
              <a:extLst>
                <a:ext uri="{FF2B5EF4-FFF2-40B4-BE49-F238E27FC236}">
                  <a16:creationId xmlns:a16="http://schemas.microsoft.com/office/drawing/2014/main" id="{82FE807F-3A70-15E0-0C34-664F0E757179}"/>
                </a:ext>
              </a:extLst>
            </p:cNvPr>
            <p:cNvSpPr/>
            <p:nvPr>
              <p:custDataLst>
                <p:tags r:id="rId28"/>
              </p:custDataLst>
            </p:nvPr>
          </p:nvSpPr>
          <p:spPr>
            <a:xfrm>
              <a:off x="4067503" y="5401228"/>
              <a:ext cx="218748" cy="218523"/>
            </a:xfrm>
            <a:custGeom>
              <a:avLst/>
              <a:gdLst/>
              <a:ahLst/>
              <a:cxnLst/>
              <a:rect l="0" t="0" r="0" b="0"/>
              <a:pathLst>
                <a:path w="218748" h="218523">
                  <a:moveTo>
                    <a:pt x="218747" y="37547"/>
                  </a:moveTo>
                  <a:lnTo>
                    <a:pt x="218747" y="37547"/>
                  </a:lnTo>
                  <a:lnTo>
                    <a:pt x="218747" y="0"/>
                  </a:lnTo>
                  <a:lnTo>
                    <a:pt x="177591" y="24389"/>
                  </a:lnTo>
                  <a:lnTo>
                    <a:pt x="140258" y="54939"/>
                  </a:lnTo>
                  <a:lnTo>
                    <a:pt x="97963" y="100950"/>
                  </a:lnTo>
                  <a:lnTo>
                    <a:pt x="54831" y="144304"/>
                  </a:lnTo>
                  <a:lnTo>
                    <a:pt x="8061" y="184537"/>
                  </a:lnTo>
                  <a:lnTo>
                    <a:pt x="777" y="189235"/>
                  </a:lnTo>
                  <a:lnTo>
                    <a:pt x="0" y="174567"/>
                  </a:lnTo>
                  <a:lnTo>
                    <a:pt x="5225" y="142224"/>
                  </a:lnTo>
                  <a:lnTo>
                    <a:pt x="2846" y="121008"/>
                  </a:lnTo>
                  <a:lnTo>
                    <a:pt x="5669" y="107802"/>
                  </a:lnTo>
                  <a:lnTo>
                    <a:pt x="28357" y="60833"/>
                  </a:lnTo>
                  <a:lnTo>
                    <a:pt x="46025" y="39677"/>
                  </a:lnTo>
                  <a:lnTo>
                    <a:pt x="54845" y="33202"/>
                  </a:lnTo>
                  <a:lnTo>
                    <a:pt x="58680" y="31475"/>
                  </a:lnTo>
                  <a:lnTo>
                    <a:pt x="63352" y="32441"/>
                  </a:lnTo>
                  <a:lnTo>
                    <a:pt x="83237" y="46376"/>
                  </a:lnTo>
                  <a:lnTo>
                    <a:pt x="90787" y="54171"/>
                  </a:lnTo>
                  <a:lnTo>
                    <a:pt x="117109" y="101200"/>
                  </a:lnTo>
                  <a:lnTo>
                    <a:pt x="128300" y="138462"/>
                  </a:lnTo>
                  <a:lnTo>
                    <a:pt x="146941" y="181233"/>
                  </a:lnTo>
                  <a:lnTo>
                    <a:pt x="180647" y="21852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53" name="SMARTInkShape-2230">
              <a:extLst>
                <a:ext uri="{FF2B5EF4-FFF2-40B4-BE49-F238E27FC236}">
                  <a16:creationId xmlns:a16="http://schemas.microsoft.com/office/drawing/2014/main" id="{B5A1A05D-29C0-6CAB-D319-47A903BAAFAF}"/>
                </a:ext>
              </a:extLst>
            </p:cNvPr>
            <p:cNvSpPr/>
            <p:nvPr>
              <p:custDataLst>
                <p:tags r:id="rId29"/>
              </p:custDataLst>
            </p:nvPr>
          </p:nvSpPr>
          <p:spPr>
            <a:xfrm>
              <a:off x="4400550" y="5467350"/>
              <a:ext cx="104776" cy="19051"/>
            </a:xfrm>
            <a:custGeom>
              <a:avLst/>
              <a:gdLst/>
              <a:ahLst/>
              <a:cxnLst/>
              <a:rect l="0" t="0" r="0" b="0"/>
              <a:pathLst>
                <a:path w="104776" h="19051">
                  <a:moveTo>
                    <a:pt x="0" y="0"/>
                  </a:moveTo>
                  <a:lnTo>
                    <a:pt x="0" y="0"/>
                  </a:lnTo>
                  <a:lnTo>
                    <a:pt x="45057" y="0"/>
                  </a:lnTo>
                  <a:lnTo>
                    <a:pt x="69969" y="7604"/>
                  </a:lnTo>
                  <a:lnTo>
                    <a:pt x="104775"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54" name="SMARTInkShape-2231">
              <a:extLst>
                <a:ext uri="{FF2B5EF4-FFF2-40B4-BE49-F238E27FC236}">
                  <a16:creationId xmlns:a16="http://schemas.microsoft.com/office/drawing/2014/main" id="{2B4FDF2A-39EF-6CE7-40D6-E1BC6F9BA99E}"/>
                </a:ext>
              </a:extLst>
            </p:cNvPr>
            <p:cNvSpPr/>
            <p:nvPr>
              <p:custDataLst>
                <p:tags r:id="rId30"/>
              </p:custDataLst>
            </p:nvPr>
          </p:nvSpPr>
          <p:spPr>
            <a:xfrm>
              <a:off x="4391025" y="5543550"/>
              <a:ext cx="114301" cy="9526"/>
            </a:xfrm>
            <a:custGeom>
              <a:avLst/>
              <a:gdLst/>
              <a:ahLst/>
              <a:cxnLst/>
              <a:rect l="0" t="0" r="0" b="0"/>
              <a:pathLst>
                <a:path w="114301" h="9526">
                  <a:moveTo>
                    <a:pt x="0" y="0"/>
                  </a:moveTo>
                  <a:lnTo>
                    <a:pt x="0" y="0"/>
                  </a:lnTo>
                  <a:lnTo>
                    <a:pt x="41156" y="0"/>
                  </a:lnTo>
                  <a:lnTo>
                    <a:pt x="114300"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55" name="SMARTInkShape-2232">
              <a:extLst>
                <a:ext uri="{FF2B5EF4-FFF2-40B4-BE49-F238E27FC236}">
                  <a16:creationId xmlns:a16="http://schemas.microsoft.com/office/drawing/2014/main" id="{76CA9B5F-D3FD-F6A5-FD5E-B1403AB87945}"/>
                </a:ext>
              </a:extLst>
            </p:cNvPr>
            <p:cNvSpPr/>
            <p:nvPr>
              <p:custDataLst>
                <p:tags r:id="rId31"/>
              </p:custDataLst>
            </p:nvPr>
          </p:nvSpPr>
          <p:spPr>
            <a:xfrm>
              <a:off x="4715494" y="5382807"/>
              <a:ext cx="132437" cy="128016"/>
            </a:xfrm>
            <a:custGeom>
              <a:avLst/>
              <a:gdLst/>
              <a:ahLst/>
              <a:cxnLst/>
              <a:rect l="0" t="0" r="0" b="0"/>
              <a:pathLst>
                <a:path w="132437" h="128016">
                  <a:moveTo>
                    <a:pt x="113681" y="84543"/>
                  </a:moveTo>
                  <a:lnTo>
                    <a:pt x="113681" y="84543"/>
                  </a:lnTo>
                  <a:lnTo>
                    <a:pt x="113681" y="79487"/>
                  </a:lnTo>
                  <a:lnTo>
                    <a:pt x="114739" y="77998"/>
                  </a:lnTo>
                  <a:lnTo>
                    <a:pt x="116503" y="77004"/>
                  </a:lnTo>
                  <a:lnTo>
                    <a:pt x="118737" y="76342"/>
                  </a:lnTo>
                  <a:lnTo>
                    <a:pt x="120226" y="74842"/>
                  </a:lnTo>
                  <a:lnTo>
                    <a:pt x="121882" y="70354"/>
                  </a:lnTo>
                  <a:lnTo>
                    <a:pt x="122813" y="61877"/>
                  </a:lnTo>
                  <a:lnTo>
                    <a:pt x="118033" y="47606"/>
                  </a:lnTo>
                  <a:lnTo>
                    <a:pt x="114466" y="44043"/>
                  </a:lnTo>
                  <a:lnTo>
                    <a:pt x="82492" y="32799"/>
                  </a:lnTo>
                  <a:lnTo>
                    <a:pt x="64894" y="32619"/>
                  </a:lnTo>
                  <a:lnTo>
                    <a:pt x="32783" y="41125"/>
                  </a:lnTo>
                  <a:lnTo>
                    <a:pt x="17627" y="49924"/>
                  </a:lnTo>
                  <a:lnTo>
                    <a:pt x="1471" y="80041"/>
                  </a:lnTo>
                  <a:lnTo>
                    <a:pt x="0" y="93322"/>
                  </a:lnTo>
                  <a:lnTo>
                    <a:pt x="2478" y="101850"/>
                  </a:lnTo>
                  <a:lnTo>
                    <a:pt x="4620" y="105606"/>
                  </a:lnTo>
                  <a:lnTo>
                    <a:pt x="17749" y="115949"/>
                  </a:lnTo>
                  <a:lnTo>
                    <a:pt x="46936" y="127525"/>
                  </a:lnTo>
                  <a:lnTo>
                    <a:pt x="51192" y="128015"/>
                  </a:lnTo>
                  <a:lnTo>
                    <a:pt x="97063" y="116279"/>
                  </a:lnTo>
                  <a:lnTo>
                    <a:pt x="105589" y="114523"/>
                  </a:lnTo>
                  <a:lnTo>
                    <a:pt x="121397" y="103421"/>
                  </a:lnTo>
                  <a:lnTo>
                    <a:pt x="127694" y="92580"/>
                  </a:lnTo>
                  <a:lnTo>
                    <a:pt x="131238" y="68933"/>
                  </a:lnTo>
                  <a:lnTo>
                    <a:pt x="132436" y="33129"/>
                  </a:lnTo>
                  <a:lnTo>
                    <a:pt x="126956" y="19006"/>
                  </a:lnTo>
                  <a:lnTo>
                    <a:pt x="122531" y="12276"/>
                  </a:lnTo>
                  <a:lnTo>
                    <a:pt x="117464" y="7790"/>
                  </a:lnTo>
                  <a:lnTo>
                    <a:pt x="106190" y="2805"/>
                  </a:lnTo>
                  <a:lnTo>
                    <a:pt x="87943" y="0"/>
                  </a:lnTo>
                  <a:lnTo>
                    <a:pt x="69131" y="4224"/>
                  </a:lnTo>
                  <a:lnTo>
                    <a:pt x="47006" y="178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56" name="SMARTInkShape-2233">
              <a:extLst>
                <a:ext uri="{FF2B5EF4-FFF2-40B4-BE49-F238E27FC236}">
                  <a16:creationId xmlns:a16="http://schemas.microsoft.com/office/drawing/2014/main" id="{AC98F08C-A30E-6BDD-1746-E2BBBE6288C2}"/>
                </a:ext>
              </a:extLst>
            </p:cNvPr>
            <p:cNvSpPr/>
            <p:nvPr>
              <p:custDataLst>
                <p:tags r:id="rId32"/>
              </p:custDataLst>
            </p:nvPr>
          </p:nvSpPr>
          <p:spPr>
            <a:xfrm>
              <a:off x="4943475" y="5519012"/>
              <a:ext cx="9526" cy="5489"/>
            </a:xfrm>
            <a:custGeom>
              <a:avLst/>
              <a:gdLst/>
              <a:ahLst/>
              <a:cxnLst/>
              <a:rect l="0" t="0" r="0" b="0"/>
              <a:pathLst>
                <a:path w="9526" h="5489">
                  <a:moveTo>
                    <a:pt x="0" y="5488"/>
                  </a:moveTo>
                  <a:lnTo>
                    <a:pt x="0" y="5488"/>
                  </a:lnTo>
                  <a:lnTo>
                    <a:pt x="0" y="432"/>
                  </a:lnTo>
                  <a:lnTo>
                    <a:pt x="1058" y="0"/>
                  </a:lnTo>
                  <a:lnTo>
                    <a:pt x="9525" y="548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57" name="SMARTInkShape-2234">
              <a:extLst>
                <a:ext uri="{FF2B5EF4-FFF2-40B4-BE49-F238E27FC236}">
                  <a16:creationId xmlns:a16="http://schemas.microsoft.com/office/drawing/2014/main" id="{45CA8C9B-4997-12D8-5B31-B704DF5B6A2B}"/>
                </a:ext>
              </a:extLst>
            </p:cNvPr>
            <p:cNvSpPr/>
            <p:nvPr>
              <p:custDataLst>
                <p:tags r:id="rId33"/>
              </p:custDataLst>
            </p:nvPr>
          </p:nvSpPr>
          <p:spPr>
            <a:xfrm>
              <a:off x="5039979" y="5429250"/>
              <a:ext cx="121441" cy="121136"/>
            </a:xfrm>
            <a:custGeom>
              <a:avLst/>
              <a:gdLst/>
              <a:ahLst/>
              <a:cxnLst/>
              <a:rect l="0" t="0" r="0" b="0"/>
              <a:pathLst>
                <a:path w="121441" h="121136">
                  <a:moveTo>
                    <a:pt x="93996" y="47625"/>
                  </a:moveTo>
                  <a:lnTo>
                    <a:pt x="93996" y="47625"/>
                  </a:lnTo>
                  <a:lnTo>
                    <a:pt x="103697" y="29282"/>
                  </a:lnTo>
                  <a:lnTo>
                    <a:pt x="109806" y="21493"/>
                  </a:lnTo>
                  <a:lnTo>
                    <a:pt x="111606" y="15551"/>
                  </a:lnTo>
                  <a:lnTo>
                    <a:pt x="111028" y="12483"/>
                  </a:lnTo>
                  <a:lnTo>
                    <a:pt x="107563" y="6254"/>
                  </a:lnTo>
                  <a:lnTo>
                    <a:pt x="104099" y="4169"/>
                  </a:lnTo>
                  <a:lnTo>
                    <a:pt x="86153" y="823"/>
                  </a:lnTo>
                  <a:lnTo>
                    <a:pt x="82417" y="549"/>
                  </a:lnTo>
                  <a:lnTo>
                    <a:pt x="61990" y="5219"/>
                  </a:lnTo>
                  <a:lnTo>
                    <a:pt x="35829" y="18362"/>
                  </a:lnTo>
                  <a:lnTo>
                    <a:pt x="13026" y="40718"/>
                  </a:lnTo>
                  <a:lnTo>
                    <a:pt x="5093" y="55492"/>
                  </a:lnTo>
                  <a:lnTo>
                    <a:pt x="0" y="82223"/>
                  </a:lnTo>
                  <a:lnTo>
                    <a:pt x="4948" y="95104"/>
                  </a:lnTo>
                  <a:lnTo>
                    <a:pt x="20315" y="115565"/>
                  </a:lnTo>
                  <a:lnTo>
                    <a:pt x="35496" y="120154"/>
                  </a:lnTo>
                  <a:lnTo>
                    <a:pt x="54238" y="121135"/>
                  </a:lnTo>
                  <a:lnTo>
                    <a:pt x="83516" y="113142"/>
                  </a:lnTo>
                  <a:lnTo>
                    <a:pt x="96746" y="106376"/>
                  </a:lnTo>
                  <a:lnTo>
                    <a:pt x="113978" y="91727"/>
                  </a:lnTo>
                  <a:lnTo>
                    <a:pt x="118753" y="83807"/>
                  </a:lnTo>
                  <a:lnTo>
                    <a:pt x="121440" y="58228"/>
                  </a:lnTo>
                  <a:lnTo>
                    <a:pt x="116424" y="38579"/>
                  </a:lnTo>
                  <a:lnTo>
                    <a:pt x="107139" y="21380"/>
                  </a:lnTo>
                  <a:lnTo>
                    <a:pt x="95957" y="10208"/>
                  </a:lnTo>
                  <a:lnTo>
                    <a:pt x="81110" y="4537"/>
                  </a:lnTo>
                  <a:lnTo>
                    <a:pt x="5589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58" name="SMARTInkShape-2235">
              <a:extLst>
                <a:ext uri="{FF2B5EF4-FFF2-40B4-BE49-F238E27FC236}">
                  <a16:creationId xmlns:a16="http://schemas.microsoft.com/office/drawing/2014/main" id="{1D030A37-C278-BC9B-38E9-E60135216BAF}"/>
                </a:ext>
              </a:extLst>
            </p:cNvPr>
            <p:cNvSpPr/>
            <p:nvPr>
              <p:custDataLst>
                <p:tags r:id="rId34"/>
              </p:custDataLst>
            </p:nvPr>
          </p:nvSpPr>
          <p:spPr>
            <a:xfrm>
              <a:off x="5257800" y="5401067"/>
              <a:ext cx="33240" cy="152009"/>
            </a:xfrm>
            <a:custGeom>
              <a:avLst/>
              <a:gdLst/>
              <a:ahLst/>
              <a:cxnLst/>
              <a:rect l="0" t="0" r="0" b="0"/>
              <a:pathLst>
                <a:path w="33240" h="152009">
                  <a:moveTo>
                    <a:pt x="19050" y="9133"/>
                  </a:moveTo>
                  <a:lnTo>
                    <a:pt x="19050" y="9133"/>
                  </a:lnTo>
                  <a:lnTo>
                    <a:pt x="19050" y="4077"/>
                  </a:lnTo>
                  <a:lnTo>
                    <a:pt x="20108" y="2588"/>
                  </a:lnTo>
                  <a:lnTo>
                    <a:pt x="21872" y="1594"/>
                  </a:lnTo>
                  <a:lnTo>
                    <a:pt x="27251" y="0"/>
                  </a:lnTo>
                  <a:lnTo>
                    <a:pt x="33239" y="9837"/>
                  </a:lnTo>
                  <a:lnTo>
                    <a:pt x="33116" y="26027"/>
                  </a:lnTo>
                  <a:lnTo>
                    <a:pt x="24416" y="65857"/>
                  </a:lnTo>
                  <a:lnTo>
                    <a:pt x="11320" y="113283"/>
                  </a:lnTo>
                  <a:lnTo>
                    <a:pt x="0" y="1520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366" name="SMARTInkShape-Group552">
            <a:extLst>
              <a:ext uri="{FF2B5EF4-FFF2-40B4-BE49-F238E27FC236}">
                <a16:creationId xmlns:a16="http://schemas.microsoft.com/office/drawing/2014/main" id="{0DB81A96-DADE-90DA-1A61-0471578F2517}"/>
              </a:ext>
            </a:extLst>
          </p:cNvPr>
          <p:cNvGrpSpPr/>
          <p:nvPr/>
        </p:nvGrpSpPr>
        <p:grpSpPr>
          <a:xfrm>
            <a:off x="5547587" y="5353050"/>
            <a:ext cx="681764" cy="227884"/>
            <a:chOff x="5547587" y="5353050"/>
            <a:chExt cx="681764" cy="227884"/>
          </a:xfrm>
        </p:grpSpPr>
        <p:sp>
          <p:nvSpPr>
            <p:cNvPr id="265360" name="SMARTInkShape-2236">
              <a:extLst>
                <a:ext uri="{FF2B5EF4-FFF2-40B4-BE49-F238E27FC236}">
                  <a16:creationId xmlns:a16="http://schemas.microsoft.com/office/drawing/2014/main" id="{C35C184E-CB24-2BC9-5A3F-6DB9CB4F9CBC}"/>
                </a:ext>
              </a:extLst>
            </p:cNvPr>
            <p:cNvSpPr/>
            <p:nvPr>
              <p:custDataLst>
                <p:tags r:id="rId22"/>
              </p:custDataLst>
            </p:nvPr>
          </p:nvSpPr>
          <p:spPr>
            <a:xfrm>
              <a:off x="5553078" y="5353169"/>
              <a:ext cx="85723" cy="199907"/>
            </a:xfrm>
            <a:custGeom>
              <a:avLst/>
              <a:gdLst/>
              <a:ahLst/>
              <a:cxnLst/>
              <a:rect l="0" t="0" r="0" b="0"/>
              <a:pathLst>
                <a:path w="85723" h="199907">
                  <a:moveTo>
                    <a:pt x="47622" y="18931"/>
                  </a:moveTo>
                  <a:lnTo>
                    <a:pt x="47622" y="18931"/>
                  </a:lnTo>
                  <a:lnTo>
                    <a:pt x="56754" y="9798"/>
                  </a:lnTo>
                  <a:lnTo>
                    <a:pt x="57144" y="0"/>
                  </a:lnTo>
                  <a:lnTo>
                    <a:pt x="57147" y="8093"/>
                  </a:lnTo>
                  <a:lnTo>
                    <a:pt x="50602" y="16751"/>
                  </a:lnTo>
                  <a:lnTo>
                    <a:pt x="48946" y="22548"/>
                  </a:lnTo>
                  <a:lnTo>
                    <a:pt x="44974" y="48400"/>
                  </a:lnTo>
                  <a:lnTo>
                    <a:pt x="31399" y="78315"/>
                  </a:lnTo>
                  <a:lnTo>
                    <a:pt x="23177" y="91795"/>
                  </a:lnTo>
                  <a:lnTo>
                    <a:pt x="16467" y="130585"/>
                  </a:lnTo>
                  <a:lnTo>
                    <a:pt x="12609" y="138405"/>
                  </a:lnTo>
                  <a:lnTo>
                    <a:pt x="8735" y="158528"/>
                  </a:lnTo>
                  <a:lnTo>
                    <a:pt x="2036" y="171311"/>
                  </a:lnTo>
                  <a:lnTo>
                    <a:pt x="0" y="195307"/>
                  </a:lnTo>
                  <a:lnTo>
                    <a:pt x="1057" y="196840"/>
                  </a:lnTo>
                  <a:lnTo>
                    <a:pt x="2820" y="197862"/>
                  </a:lnTo>
                  <a:lnTo>
                    <a:pt x="9130" y="199786"/>
                  </a:lnTo>
                  <a:lnTo>
                    <a:pt x="54003" y="199906"/>
                  </a:lnTo>
                  <a:lnTo>
                    <a:pt x="85722" y="19990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61" name="SMARTInkShape-2237">
              <a:extLst>
                <a:ext uri="{FF2B5EF4-FFF2-40B4-BE49-F238E27FC236}">
                  <a16:creationId xmlns:a16="http://schemas.microsoft.com/office/drawing/2014/main" id="{B8C230AA-1503-6546-C73A-B5A41FC9532F}"/>
                </a:ext>
              </a:extLst>
            </p:cNvPr>
            <p:cNvSpPr/>
            <p:nvPr>
              <p:custDataLst>
                <p:tags r:id="rId23"/>
              </p:custDataLst>
            </p:nvPr>
          </p:nvSpPr>
          <p:spPr>
            <a:xfrm>
              <a:off x="5547587" y="5476875"/>
              <a:ext cx="62639" cy="28576"/>
            </a:xfrm>
            <a:custGeom>
              <a:avLst/>
              <a:gdLst/>
              <a:ahLst/>
              <a:cxnLst/>
              <a:rect l="0" t="0" r="0" b="0"/>
              <a:pathLst>
                <a:path w="62639" h="28576">
                  <a:moveTo>
                    <a:pt x="5488" y="28575"/>
                  </a:moveTo>
                  <a:lnTo>
                    <a:pt x="5488" y="28575"/>
                  </a:lnTo>
                  <a:lnTo>
                    <a:pt x="432" y="23519"/>
                  </a:lnTo>
                  <a:lnTo>
                    <a:pt x="0" y="20971"/>
                  </a:lnTo>
                  <a:lnTo>
                    <a:pt x="772" y="18214"/>
                  </a:lnTo>
                  <a:lnTo>
                    <a:pt x="2344" y="15318"/>
                  </a:lnTo>
                  <a:lnTo>
                    <a:pt x="14669" y="6185"/>
                  </a:lnTo>
                  <a:lnTo>
                    <a:pt x="62638"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62" name="SMARTInkShape-2238">
              <a:extLst>
                <a:ext uri="{FF2B5EF4-FFF2-40B4-BE49-F238E27FC236}">
                  <a16:creationId xmlns:a16="http://schemas.microsoft.com/office/drawing/2014/main" id="{970C57B7-A935-77AC-EADE-E31EF8BCDCB6}"/>
                </a:ext>
              </a:extLst>
            </p:cNvPr>
            <p:cNvSpPr/>
            <p:nvPr>
              <p:custDataLst>
                <p:tags r:id="rId24"/>
              </p:custDataLst>
            </p:nvPr>
          </p:nvSpPr>
          <p:spPr>
            <a:xfrm>
              <a:off x="5715000" y="5362967"/>
              <a:ext cx="151642" cy="199634"/>
            </a:xfrm>
            <a:custGeom>
              <a:avLst/>
              <a:gdLst/>
              <a:ahLst/>
              <a:cxnLst/>
              <a:rect l="0" t="0" r="0" b="0"/>
              <a:pathLst>
                <a:path w="151642" h="199634">
                  <a:moveTo>
                    <a:pt x="9525" y="9133"/>
                  </a:moveTo>
                  <a:lnTo>
                    <a:pt x="9525" y="9133"/>
                  </a:lnTo>
                  <a:lnTo>
                    <a:pt x="393" y="0"/>
                  </a:lnTo>
                  <a:lnTo>
                    <a:pt x="2" y="44289"/>
                  </a:lnTo>
                  <a:lnTo>
                    <a:pt x="0" y="89204"/>
                  </a:lnTo>
                  <a:lnTo>
                    <a:pt x="0" y="133468"/>
                  </a:lnTo>
                  <a:lnTo>
                    <a:pt x="2822" y="161684"/>
                  </a:lnTo>
                  <a:lnTo>
                    <a:pt x="9701" y="192911"/>
                  </a:lnTo>
                  <a:lnTo>
                    <a:pt x="11759" y="195151"/>
                  </a:lnTo>
                  <a:lnTo>
                    <a:pt x="14189" y="196646"/>
                  </a:lnTo>
                  <a:lnTo>
                    <a:pt x="17926" y="195525"/>
                  </a:lnTo>
                  <a:lnTo>
                    <a:pt x="60559" y="162976"/>
                  </a:lnTo>
                  <a:lnTo>
                    <a:pt x="97685" y="135552"/>
                  </a:lnTo>
                  <a:lnTo>
                    <a:pt x="143754" y="110885"/>
                  </a:lnTo>
                  <a:lnTo>
                    <a:pt x="146636" y="109776"/>
                  </a:lnTo>
                  <a:lnTo>
                    <a:pt x="148557" y="110095"/>
                  </a:lnTo>
                  <a:lnTo>
                    <a:pt x="149838" y="111366"/>
                  </a:lnTo>
                  <a:lnTo>
                    <a:pt x="151641" y="123268"/>
                  </a:lnTo>
                  <a:lnTo>
                    <a:pt x="143713" y="170372"/>
                  </a:lnTo>
                  <a:lnTo>
                    <a:pt x="142875" y="1996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63" name="SMARTInkShape-2239">
              <a:extLst>
                <a:ext uri="{FF2B5EF4-FFF2-40B4-BE49-F238E27FC236}">
                  <a16:creationId xmlns:a16="http://schemas.microsoft.com/office/drawing/2014/main" id="{8FB3C08C-3906-69A4-9B61-B3EEC3A804BC}"/>
                </a:ext>
              </a:extLst>
            </p:cNvPr>
            <p:cNvSpPr/>
            <p:nvPr>
              <p:custDataLst>
                <p:tags r:id="rId25"/>
              </p:custDataLst>
            </p:nvPr>
          </p:nvSpPr>
          <p:spPr>
            <a:xfrm>
              <a:off x="5921016" y="5486553"/>
              <a:ext cx="127360" cy="82273"/>
            </a:xfrm>
            <a:custGeom>
              <a:avLst/>
              <a:gdLst/>
              <a:ahLst/>
              <a:cxnLst/>
              <a:rect l="0" t="0" r="0" b="0"/>
              <a:pathLst>
                <a:path w="127360" h="82273">
                  <a:moveTo>
                    <a:pt x="79734" y="28422"/>
                  </a:moveTo>
                  <a:lnTo>
                    <a:pt x="79734" y="28422"/>
                  </a:lnTo>
                  <a:lnTo>
                    <a:pt x="79734" y="23366"/>
                  </a:lnTo>
                  <a:lnTo>
                    <a:pt x="80792" y="21877"/>
                  </a:lnTo>
                  <a:lnTo>
                    <a:pt x="82556" y="20883"/>
                  </a:lnTo>
                  <a:lnTo>
                    <a:pt x="84790" y="20221"/>
                  </a:lnTo>
                  <a:lnTo>
                    <a:pt x="86279" y="18721"/>
                  </a:lnTo>
                  <a:lnTo>
                    <a:pt x="87935" y="14233"/>
                  </a:lnTo>
                  <a:lnTo>
                    <a:pt x="89143" y="1598"/>
                  </a:lnTo>
                  <a:lnTo>
                    <a:pt x="88123" y="1014"/>
                  </a:lnTo>
                  <a:lnTo>
                    <a:pt x="65879" y="0"/>
                  </a:lnTo>
                  <a:lnTo>
                    <a:pt x="52057" y="5560"/>
                  </a:lnTo>
                  <a:lnTo>
                    <a:pt x="15098" y="32349"/>
                  </a:lnTo>
                  <a:lnTo>
                    <a:pt x="0" y="58390"/>
                  </a:lnTo>
                  <a:lnTo>
                    <a:pt x="120" y="63218"/>
                  </a:lnTo>
                  <a:lnTo>
                    <a:pt x="5897" y="74225"/>
                  </a:lnTo>
                  <a:lnTo>
                    <a:pt x="12698" y="80529"/>
                  </a:lnTo>
                  <a:lnTo>
                    <a:pt x="15994" y="82210"/>
                  </a:lnTo>
                  <a:lnTo>
                    <a:pt x="19249" y="82272"/>
                  </a:lnTo>
                  <a:lnTo>
                    <a:pt x="25688" y="79520"/>
                  </a:lnTo>
                  <a:lnTo>
                    <a:pt x="27829" y="76245"/>
                  </a:lnTo>
                  <a:lnTo>
                    <a:pt x="30206" y="66963"/>
                  </a:lnTo>
                  <a:lnTo>
                    <a:pt x="36908" y="58604"/>
                  </a:lnTo>
                  <a:lnTo>
                    <a:pt x="69628" y="28988"/>
                  </a:lnTo>
                  <a:lnTo>
                    <a:pt x="75093" y="28590"/>
                  </a:lnTo>
                  <a:lnTo>
                    <a:pt x="75581" y="29592"/>
                  </a:lnTo>
                  <a:lnTo>
                    <a:pt x="71125" y="36637"/>
                  </a:lnTo>
                  <a:lnTo>
                    <a:pt x="70288" y="54234"/>
                  </a:lnTo>
                  <a:lnTo>
                    <a:pt x="75289" y="61234"/>
                  </a:lnTo>
                  <a:lnTo>
                    <a:pt x="83473" y="70012"/>
                  </a:lnTo>
                  <a:lnTo>
                    <a:pt x="89510" y="73365"/>
                  </a:lnTo>
                  <a:lnTo>
                    <a:pt x="102009" y="75517"/>
                  </a:lnTo>
                  <a:lnTo>
                    <a:pt x="127359" y="7604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64" name="SMARTInkShape-2240">
              <a:extLst>
                <a:ext uri="{FF2B5EF4-FFF2-40B4-BE49-F238E27FC236}">
                  <a16:creationId xmlns:a16="http://schemas.microsoft.com/office/drawing/2014/main" id="{B02F10BA-BE2D-6E90-1EFC-7A88E0A98881}"/>
                </a:ext>
              </a:extLst>
            </p:cNvPr>
            <p:cNvSpPr/>
            <p:nvPr>
              <p:custDataLst>
                <p:tags r:id="rId26"/>
              </p:custDataLst>
            </p:nvPr>
          </p:nvSpPr>
          <p:spPr>
            <a:xfrm>
              <a:off x="6106195" y="5353050"/>
              <a:ext cx="113631" cy="227884"/>
            </a:xfrm>
            <a:custGeom>
              <a:avLst/>
              <a:gdLst/>
              <a:ahLst/>
              <a:cxnLst/>
              <a:rect l="0" t="0" r="0" b="0"/>
              <a:pathLst>
                <a:path w="113631" h="227884">
                  <a:moveTo>
                    <a:pt x="56480" y="0"/>
                  </a:moveTo>
                  <a:lnTo>
                    <a:pt x="56480" y="0"/>
                  </a:lnTo>
                  <a:lnTo>
                    <a:pt x="51424" y="10113"/>
                  </a:lnTo>
                  <a:lnTo>
                    <a:pt x="44721" y="48957"/>
                  </a:lnTo>
                  <a:lnTo>
                    <a:pt x="33814" y="91044"/>
                  </a:lnTo>
                  <a:lnTo>
                    <a:pt x="14922" y="132519"/>
                  </a:lnTo>
                  <a:lnTo>
                    <a:pt x="1592" y="170753"/>
                  </a:lnTo>
                  <a:lnTo>
                    <a:pt x="0" y="188059"/>
                  </a:lnTo>
                  <a:lnTo>
                    <a:pt x="4584" y="206592"/>
                  </a:lnTo>
                  <a:lnTo>
                    <a:pt x="15424" y="216350"/>
                  </a:lnTo>
                  <a:lnTo>
                    <a:pt x="30825" y="223155"/>
                  </a:lnTo>
                  <a:lnTo>
                    <a:pt x="70859" y="227883"/>
                  </a:lnTo>
                  <a:lnTo>
                    <a:pt x="113630" y="2190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65" name="SMARTInkShape-2241">
              <a:extLst>
                <a:ext uri="{FF2B5EF4-FFF2-40B4-BE49-F238E27FC236}">
                  <a16:creationId xmlns:a16="http://schemas.microsoft.com/office/drawing/2014/main" id="{36CA4807-687B-4941-B083-D494C4F39242}"/>
                </a:ext>
              </a:extLst>
            </p:cNvPr>
            <p:cNvSpPr/>
            <p:nvPr>
              <p:custDataLst>
                <p:tags r:id="rId27"/>
              </p:custDataLst>
            </p:nvPr>
          </p:nvSpPr>
          <p:spPr>
            <a:xfrm>
              <a:off x="6105525" y="5457825"/>
              <a:ext cx="123826" cy="19051"/>
            </a:xfrm>
            <a:custGeom>
              <a:avLst/>
              <a:gdLst/>
              <a:ahLst/>
              <a:cxnLst/>
              <a:rect l="0" t="0" r="0" b="0"/>
              <a:pathLst>
                <a:path w="123826" h="19051">
                  <a:moveTo>
                    <a:pt x="0" y="19050"/>
                  </a:moveTo>
                  <a:lnTo>
                    <a:pt x="0" y="19050"/>
                  </a:lnTo>
                  <a:lnTo>
                    <a:pt x="0" y="13994"/>
                  </a:lnTo>
                  <a:lnTo>
                    <a:pt x="2117" y="12505"/>
                  </a:lnTo>
                  <a:lnTo>
                    <a:pt x="45586" y="3240"/>
                  </a:lnTo>
                  <a:lnTo>
                    <a:pt x="70422" y="2018"/>
                  </a:lnTo>
                  <a:lnTo>
                    <a:pt x="100476" y="5772"/>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371" name="SMARTInkShape-Group553">
            <a:extLst>
              <a:ext uri="{FF2B5EF4-FFF2-40B4-BE49-F238E27FC236}">
                <a16:creationId xmlns:a16="http://schemas.microsoft.com/office/drawing/2014/main" id="{26A87F98-8D16-0B8F-A2CA-ED5842D1373B}"/>
              </a:ext>
            </a:extLst>
          </p:cNvPr>
          <p:cNvGrpSpPr/>
          <p:nvPr/>
        </p:nvGrpSpPr>
        <p:grpSpPr>
          <a:xfrm>
            <a:off x="6616903" y="5434240"/>
            <a:ext cx="612573" cy="277668"/>
            <a:chOff x="6616903" y="5434240"/>
            <a:chExt cx="612573" cy="277668"/>
          </a:xfrm>
        </p:grpSpPr>
        <p:sp>
          <p:nvSpPr>
            <p:cNvPr id="265367" name="SMARTInkShape-2242">
              <a:extLst>
                <a:ext uri="{FF2B5EF4-FFF2-40B4-BE49-F238E27FC236}">
                  <a16:creationId xmlns:a16="http://schemas.microsoft.com/office/drawing/2014/main" id="{C3A0F95C-93CE-8E43-B130-943CD9D60FD9}"/>
                </a:ext>
              </a:extLst>
            </p:cNvPr>
            <p:cNvSpPr/>
            <p:nvPr>
              <p:custDataLst>
                <p:tags r:id="rId18"/>
              </p:custDataLst>
            </p:nvPr>
          </p:nvSpPr>
          <p:spPr>
            <a:xfrm>
              <a:off x="6616903" y="5434240"/>
              <a:ext cx="212523" cy="126175"/>
            </a:xfrm>
            <a:custGeom>
              <a:avLst/>
              <a:gdLst/>
              <a:ahLst/>
              <a:cxnLst/>
              <a:rect l="0" t="0" r="0" b="0"/>
              <a:pathLst>
                <a:path w="212523" h="126175">
                  <a:moveTo>
                    <a:pt x="145847" y="42635"/>
                  </a:moveTo>
                  <a:lnTo>
                    <a:pt x="145847" y="42635"/>
                  </a:lnTo>
                  <a:lnTo>
                    <a:pt x="163180" y="25302"/>
                  </a:lnTo>
                  <a:lnTo>
                    <a:pt x="164133" y="21526"/>
                  </a:lnTo>
                  <a:lnTo>
                    <a:pt x="164747" y="10478"/>
                  </a:lnTo>
                  <a:lnTo>
                    <a:pt x="163738" y="8498"/>
                  </a:lnTo>
                  <a:lnTo>
                    <a:pt x="162008" y="7177"/>
                  </a:lnTo>
                  <a:lnTo>
                    <a:pt x="141513" y="0"/>
                  </a:lnTo>
                  <a:lnTo>
                    <a:pt x="127693" y="50"/>
                  </a:lnTo>
                  <a:lnTo>
                    <a:pt x="81236" y="14502"/>
                  </a:lnTo>
                  <a:lnTo>
                    <a:pt x="67390" y="21665"/>
                  </a:lnTo>
                  <a:lnTo>
                    <a:pt x="22075" y="57228"/>
                  </a:lnTo>
                  <a:lnTo>
                    <a:pt x="5810" y="82237"/>
                  </a:lnTo>
                  <a:lnTo>
                    <a:pt x="0" y="98335"/>
                  </a:lnTo>
                  <a:lnTo>
                    <a:pt x="2372" y="120983"/>
                  </a:lnTo>
                  <a:lnTo>
                    <a:pt x="4688" y="123441"/>
                  </a:lnTo>
                  <a:lnTo>
                    <a:pt x="12907" y="126174"/>
                  </a:lnTo>
                  <a:lnTo>
                    <a:pt x="34490" y="122656"/>
                  </a:lnTo>
                  <a:lnTo>
                    <a:pt x="50881" y="114911"/>
                  </a:lnTo>
                  <a:lnTo>
                    <a:pt x="76805" y="94970"/>
                  </a:lnTo>
                  <a:lnTo>
                    <a:pt x="80769" y="93400"/>
                  </a:lnTo>
                  <a:lnTo>
                    <a:pt x="119668" y="49309"/>
                  </a:lnTo>
                  <a:lnTo>
                    <a:pt x="145243" y="14786"/>
                  </a:lnTo>
                  <a:lnTo>
                    <a:pt x="140612" y="19332"/>
                  </a:lnTo>
                  <a:lnTo>
                    <a:pt x="138228" y="27339"/>
                  </a:lnTo>
                  <a:lnTo>
                    <a:pt x="134064" y="43747"/>
                  </a:lnTo>
                  <a:lnTo>
                    <a:pt x="128950" y="62015"/>
                  </a:lnTo>
                  <a:lnTo>
                    <a:pt x="127223" y="87150"/>
                  </a:lnTo>
                  <a:lnTo>
                    <a:pt x="129808" y="96993"/>
                  </a:lnTo>
                  <a:lnTo>
                    <a:pt x="131980" y="101098"/>
                  </a:lnTo>
                  <a:lnTo>
                    <a:pt x="134486" y="103836"/>
                  </a:lnTo>
                  <a:lnTo>
                    <a:pt x="140092" y="106877"/>
                  </a:lnTo>
                  <a:lnTo>
                    <a:pt x="166800" y="109096"/>
                  </a:lnTo>
                  <a:lnTo>
                    <a:pt x="212522" y="9026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68" name="SMARTInkShape-2243">
              <a:extLst>
                <a:ext uri="{FF2B5EF4-FFF2-40B4-BE49-F238E27FC236}">
                  <a16:creationId xmlns:a16="http://schemas.microsoft.com/office/drawing/2014/main" id="{AFF52418-0192-35EF-CA4C-1CB26B01A51C}"/>
                </a:ext>
              </a:extLst>
            </p:cNvPr>
            <p:cNvSpPr/>
            <p:nvPr>
              <p:custDataLst>
                <p:tags r:id="rId19"/>
              </p:custDataLst>
            </p:nvPr>
          </p:nvSpPr>
          <p:spPr>
            <a:xfrm>
              <a:off x="6867525" y="5459657"/>
              <a:ext cx="152401" cy="97139"/>
            </a:xfrm>
            <a:custGeom>
              <a:avLst/>
              <a:gdLst/>
              <a:ahLst/>
              <a:cxnLst/>
              <a:rect l="0" t="0" r="0" b="0"/>
              <a:pathLst>
                <a:path w="152401" h="97139">
                  <a:moveTo>
                    <a:pt x="0" y="26743"/>
                  </a:moveTo>
                  <a:lnTo>
                    <a:pt x="0" y="26743"/>
                  </a:lnTo>
                  <a:lnTo>
                    <a:pt x="26742" y="0"/>
                  </a:lnTo>
                  <a:lnTo>
                    <a:pt x="27353" y="448"/>
                  </a:lnTo>
                  <a:lnTo>
                    <a:pt x="28032" y="3768"/>
                  </a:lnTo>
                  <a:lnTo>
                    <a:pt x="28527" y="43976"/>
                  </a:lnTo>
                  <a:lnTo>
                    <a:pt x="29625" y="74871"/>
                  </a:lnTo>
                  <a:lnTo>
                    <a:pt x="33627" y="84469"/>
                  </a:lnTo>
                  <a:lnTo>
                    <a:pt x="41756" y="92263"/>
                  </a:lnTo>
                  <a:lnTo>
                    <a:pt x="46888" y="95823"/>
                  </a:lnTo>
                  <a:lnTo>
                    <a:pt x="51367" y="97138"/>
                  </a:lnTo>
                  <a:lnTo>
                    <a:pt x="55411" y="96956"/>
                  </a:lnTo>
                  <a:lnTo>
                    <a:pt x="86947" y="85222"/>
                  </a:lnTo>
                  <a:lnTo>
                    <a:pt x="131423" y="47448"/>
                  </a:lnTo>
                  <a:lnTo>
                    <a:pt x="139482" y="39581"/>
                  </a:lnTo>
                  <a:lnTo>
                    <a:pt x="152400" y="3626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69" name="SMARTInkShape-2244">
              <a:extLst>
                <a:ext uri="{FF2B5EF4-FFF2-40B4-BE49-F238E27FC236}">
                  <a16:creationId xmlns:a16="http://schemas.microsoft.com/office/drawing/2014/main" id="{9CDE13CB-64EC-F6B3-7794-869168167877}"/>
                </a:ext>
              </a:extLst>
            </p:cNvPr>
            <p:cNvSpPr/>
            <p:nvPr>
              <p:custDataLst>
                <p:tags r:id="rId20"/>
              </p:custDataLst>
            </p:nvPr>
          </p:nvSpPr>
          <p:spPr>
            <a:xfrm>
              <a:off x="7050854" y="5452732"/>
              <a:ext cx="102418" cy="259176"/>
            </a:xfrm>
            <a:custGeom>
              <a:avLst/>
              <a:gdLst/>
              <a:ahLst/>
              <a:cxnLst/>
              <a:rect l="0" t="0" r="0" b="0"/>
              <a:pathLst>
                <a:path w="102418" h="259176">
                  <a:moveTo>
                    <a:pt x="54796" y="81293"/>
                  </a:moveTo>
                  <a:lnTo>
                    <a:pt x="54796" y="81293"/>
                  </a:lnTo>
                  <a:lnTo>
                    <a:pt x="69984" y="65046"/>
                  </a:lnTo>
                  <a:lnTo>
                    <a:pt x="72129" y="58903"/>
                  </a:lnTo>
                  <a:lnTo>
                    <a:pt x="71643" y="55783"/>
                  </a:lnTo>
                  <a:lnTo>
                    <a:pt x="66962" y="45277"/>
                  </a:lnTo>
                  <a:lnTo>
                    <a:pt x="63494" y="18673"/>
                  </a:lnTo>
                  <a:lnTo>
                    <a:pt x="59367" y="11834"/>
                  </a:lnTo>
                  <a:lnTo>
                    <a:pt x="54005" y="8089"/>
                  </a:lnTo>
                  <a:lnTo>
                    <a:pt x="51094" y="7091"/>
                  </a:lnTo>
                  <a:lnTo>
                    <a:pt x="49154" y="5366"/>
                  </a:lnTo>
                  <a:lnTo>
                    <a:pt x="46996" y="629"/>
                  </a:lnTo>
                  <a:lnTo>
                    <a:pt x="44304" y="0"/>
                  </a:lnTo>
                  <a:lnTo>
                    <a:pt x="30403" y="4172"/>
                  </a:lnTo>
                  <a:lnTo>
                    <a:pt x="18907" y="9269"/>
                  </a:lnTo>
                  <a:lnTo>
                    <a:pt x="9565" y="17885"/>
                  </a:lnTo>
                  <a:lnTo>
                    <a:pt x="2943" y="27712"/>
                  </a:lnTo>
                  <a:lnTo>
                    <a:pt x="0" y="35607"/>
                  </a:lnTo>
                  <a:lnTo>
                    <a:pt x="1515" y="45466"/>
                  </a:lnTo>
                  <a:lnTo>
                    <a:pt x="5716" y="55845"/>
                  </a:lnTo>
                  <a:lnTo>
                    <a:pt x="11111" y="63986"/>
                  </a:lnTo>
                  <a:lnTo>
                    <a:pt x="15089" y="66580"/>
                  </a:lnTo>
                  <a:lnTo>
                    <a:pt x="33861" y="70743"/>
                  </a:lnTo>
                  <a:lnTo>
                    <a:pt x="37664" y="71084"/>
                  </a:lnTo>
                  <a:lnTo>
                    <a:pt x="79913" y="61434"/>
                  </a:lnTo>
                  <a:lnTo>
                    <a:pt x="86421" y="57298"/>
                  </a:lnTo>
                  <a:lnTo>
                    <a:pt x="90018" y="51931"/>
                  </a:lnTo>
                  <a:lnTo>
                    <a:pt x="102417" y="5121"/>
                  </a:lnTo>
                  <a:lnTo>
                    <a:pt x="97364" y="10158"/>
                  </a:lnTo>
                  <a:lnTo>
                    <a:pt x="75585" y="55476"/>
                  </a:lnTo>
                  <a:lnTo>
                    <a:pt x="67658" y="91635"/>
                  </a:lnTo>
                  <a:lnTo>
                    <a:pt x="65309" y="129160"/>
                  </a:lnTo>
                  <a:lnTo>
                    <a:pt x="64517" y="169652"/>
                  </a:lnTo>
                  <a:lnTo>
                    <a:pt x="64359" y="212184"/>
                  </a:lnTo>
                  <a:lnTo>
                    <a:pt x="64322" y="259175"/>
                  </a:lnTo>
                  <a:lnTo>
                    <a:pt x="63264" y="259148"/>
                  </a:lnTo>
                  <a:lnTo>
                    <a:pt x="59265" y="256295"/>
                  </a:lnTo>
                  <a:lnTo>
                    <a:pt x="51064" y="243683"/>
                  </a:lnTo>
                  <a:lnTo>
                    <a:pt x="39869" y="211795"/>
                  </a:lnTo>
                  <a:lnTo>
                    <a:pt x="36561" y="171473"/>
                  </a:lnTo>
                  <a:lnTo>
                    <a:pt x="37166" y="157357"/>
                  </a:lnTo>
                  <a:lnTo>
                    <a:pt x="40964" y="147554"/>
                  </a:lnTo>
                  <a:lnTo>
                    <a:pt x="44516" y="144517"/>
                  </a:lnTo>
                  <a:lnTo>
                    <a:pt x="92896" y="12891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70" name="SMARTInkShape-2245">
              <a:extLst>
                <a:ext uri="{FF2B5EF4-FFF2-40B4-BE49-F238E27FC236}">
                  <a16:creationId xmlns:a16="http://schemas.microsoft.com/office/drawing/2014/main" id="{A70110D8-4ECF-BC48-0B37-30DEBF5CAF77}"/>
                </a:ext>
              </a:extLst>
            </p:cNvPr>
            <p:cNvSpPr/>
            <p:nvPr>
              <p:custDataLst>
                <p:tags r:id="rId21"/>
              </p:custDataLst>
            </p:nvPr>
          </p:nvSpPr>
          <p:spPr>
            <a:xfrm>
              <a:off x="7219950" y="5581650"/>
              <a:ext cx="9526" cy="9526"/>
            </a:xfrm>
            <a:custGeom>
              <a:avLst/>
              <a:gdLst/>
              <a:ahLst/>
              <a:cxnLst/>
              <a:rect l="0" t="0" r="0" b="0"/>
              <a:pathLst>
                <a:path w="9526" h="9526">
                  <a:moveTo>
                    <a:pt x="0" y="0"/>
                  </a:moveTo>
                  <a:lnTo>
                    <a:pt x="0" y="0"/>
                  </a:lnTo>
                  <a:lnTo>
                    <a:pt x="0" y="5488"/>
                  </a:lnTo>
                  <a:lnTo>
                    <a:pt x="0" y="3144"/>
                  </a:lnTo>
                  <a:lnTo>
                    <a:pt x="1058" y="3155"/>
                  </a:lnTo>
                  <a:lnTo>
                    <a:pt x="952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377" name="SMARTInkShape-Group554">
            <a:extLst>
              <a:ext uri="{FF2B5EF4-FFF2-40B4-BE49-F238E27FC236}">
                <a16:creationId xmlns:a16="http://schemas.microsoft.com/office/drawing/2014/main" id="{9135E7C5-7949-8EAF-8ED0-1DC31F5CC15C}"/>
              </a:ext>
            </a:extLst>
          </p:cNvPr>
          <p:cNvGrpSpPr/>
          <p:nvPr/>
        </p:nvGrpSpPr>
        <p:grpSpPr>
          <a:xfrm>
            <a:off x="7486650" y="5300820"/>
            <a:ext cx="815114" cy="242683"/>
            <a:chOff x="7486650" y="5300820"/>
            <a:chExt cx="815114" cy="242683"/>
          </a:xfrm>
        </p:grpSpPr>
        <p:sp>
          <p:nvSpPr>
            <p:cNvPr id="265372" name="SMARTInkShape-2246">
              <a:extLst>
                <a:ext uri="{FF2B5EF4-FFF2-40B4-BE49-F238E27FC236}">
                  <a16:creationId xmlns:a16="http://schemas.microsoft.com/office/drawing/2014/main" id="{3BEDC65A-67F3-A052-AC93-4F2E64ADD6A1}"/>
                </a:ext>
              </a:extLst>
            </p:cNvPr>
            <p:cNvSpPr/>
            <p:nvPr>
              <p:custDataLst>
                <p:tags r:id="rId13"/>
              </p:custDataLst>
            </p:nvPr>
          </p:nvSpPr>
          <p:spPr>
            <a:xfrm>
              <a:off x="7486650" y="5429642"/>
              <a:ext cx="161926" cy="113861"/>
            </a:xfrm>
            <a:custGeom>
              <a:avLst/>
              <a:gdLst/>
              <a:ahLst/>
              <a:cxnLst/>
              <a:rect l="0" t="0" r="0" b="0"/>
              <a:pathLst>
                <a:path w="161926" h="113861">
                  <a:moveTo>
                    <a:pt x="161925" y="9133"/>
                  </a:moveTo>
                  <a:lnTo>
                    <a:pt x="161925" y="9133"/>
                  </a:lnTo>
                  <a:lnTo>
                    <a:pt x="156869" y="4077"/>
                  </a:lnTo>
                  <a:lnTo>
                    <a:pt x="151564" y="1594"/>
                  </a:lnTo>
                  <a:lnTo>
                    <a:pt x="134479" y="0"/>
                  </a:lnTo>
                  <a:lnTo>
                    <a:pt x="104174" y="7290"/>
                  </a:lnTo>
                  <a:lnTo>
                    <a:pt x="85429" y="15878"/>
                  </a:lnTo>
                  <a:lnTo>
                    <a:pt x="80301" y="22009"/>
                  </a:lnTo>
                  <a:lnTo>
                    <a:pt x="77415" y="31410"/>
                  </a:lnTo>
                  <a:lnTo>
                    <a:pt x="78069" y="34568"/>
                  </a:lnTo>
                  <a:lnTo>
                    <a:pt x="81617" y="40899"/>
                  </a:lnTo>
                  <a:lnTo>
                    <a:pt x="125561" y="63109"/>
                  </a:lnTo>
                  <a:lnTo>
                    <a:pt x="154308" y="82158"/>
                  </a:lnTo>
                  <a:lnTo>
                    <a:pt x="158539" y="88508"/>
                  </a:lnTo>
                  <a:lnTo>
                    <a:pt x="160921" y="98033"/>
                  </a:lnTo>
                  <a:lnTo>
                    <a:pt x="159140" y="101208"/>
                  </a:lnTo>
                  <a:lnTo>
                    <a:pt x="151515" y="107558"/>
                  </a:lnTo>
                  <a:lnTo>
                    <a:pt x="130266" y="112027"/>
                  </a:lnTo>
                  <a:lnTo>
                    <a:pt x="93583" y="113536"/>
                  </a:lnTo>
                  <a:lnTo>
                    <a:pt x="49457" y="113860"/>
                  </a:lnTo>
                  <a:lnTo>
                    <a:pt x="0" y="1043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73" name="SMARTInkShape-2247">
              <a:extLst>
                <a:ext uri="{FF2B5EF4-FFF2-40B4-BE49-F238E27FC236}">
                  <a16:creationId xmlns:a16="http://schemas.microsoft.com/office/drawing/2014/main" id="{7ADABCD7-FA51-BB2D-E65B-407A8B49D8FF}"/>
                </a:ext>
              </a:extLst>
            </p:cNvPr>
            <p:cNvSpPr/>
            <p:nvPr>
              <p:custDataLst>
                <p:tags r:id="rId14"/>
              </p:custDataLst>
            </p:nvPr>
          </p:nvSpPr>
          <p:spPr>
            <a:xfrm>
              <a:off x="7666581" y="5434280"/>
              <a:ext cx="220120" cy="79981"/>
            </a:xfrm>
            <a:custGeom>
              <a:avLst/>
              <a:gdLst/>
              <a:ahLst/>
              <a:cxnLst/>
              <a:rect l="0" t="0" r="0" b="0"/>
              <a:pathLst>
                <a:path w="220120" h="79981">
                  <a:moveTo>
                    <a:pt x="105819" y="61645"/>
                  </a:moveTo>
                  <a:lnTo>
                    <a:pt x="105819" y="61645"/>
                  </a:lnTo>
                  <a:lnTo>
                    <a:pt x="110875" y="56589"/>
                  </a:lnTo>
                  <a:lnTo>
                    <a:pt x="116180" y="54106"/>
                  </a:lnTo>
                  <a:lnTo>
                    <a:pt x="119076" y="53444"/>
                  </a:lnTo>
                  <a:lnTo>
                    <a:pt x="128209" y="47456"/>
                  </a:lnTo>
                  <a:lnTo>
                    <a:pt x="131645" y="41933"/>
                  </a:lnTo>
                  <a:lnTo>
                    <a:pt x="133851" y="29764"/>
                  </a:lnTo>
                  <a:lnTo>
                    <a:pt x="134380" y="9518"/>
                  </a:lnTo>
                  <a:lnTo>
                    <a:pt x="132268" y="6785"/>
                  </a:lnTo>
                  <a:lnTo>
                    <a:pt x="124278" y="927"/>
                  </a:lnTo>
                  <a:lnTo>
                    <a:pt x="119182" y="0"/>
                  </a:lnTo>
                  <a:lnTo>
                    <a:pt x="76827" y="10507"/>
                  </a:lnTo>
                  <a:lnTo>
                    <a:pt x="55837" y="15096"/>
                  </a:lnTo>
                  <a:lnTo>
                    <a:pt x="23377" y="40398"/>
                  </a:lnTo>
                  <a:lnTo>
                    <a:pt x="4251" y="58760"/>
                  </a:lnTo>
                  <a:lnTo>
                    <a:pt x="1065" y="63955"/>
                  </a:lnTo>
                  <a:lnTo>
                    <a:pt x="0" y="68477"/>
                  </a:lnTo>
                  <a:lnTo>
                    <a:pt x="348" y="72550"/>
                  </a:lnTo>
                  <a:lnTo>
                    <a:pt x="1639" y="75264"/>
                  </a:lnTo>
                  <a:lnTo>
                    <a:pt x="3556" y="77075"/>
                  </a:lnTo>
                  <a:lnTo>
                    <a:pt x="5894" y="78281"/>
                  </a:lnTo>
                  <a:lnTo>
                    <a:pt x="24353" y="79980"/>
                  </a:lnTo>
                  <a:lnTo>
                    <a:pt x="35392" y="77555"/>
                  </a:lnTo>
                  <a:lnTo>
                    <a:pt x="72943" y="53830"/>
                  </a:lnTo>
                  <a:lnTo>
                    <a:pt x="116606" y="20241"/>
                  </a:lnTo>
                  <a:lnTo>
                    <a:pt x="124547" y="5171"/>
                  </a:lnTo>
                  <a:lnTo>
                    <a:pt x="119717" y="9752"/>
                  </a:lnTo>
                  <a:lnTo>
                    <a:pt x="117288" y="14946"/>
                  </a:lnTo>
                  <a:lnTo>
                    <a:pt x="116640" y="17812"/>
                  </a:lnTo>
                  <a:lnTo>
                    <a:pt x="107976" y="33152"/>
                  </a:lnTo>
                  <a:lnTo>
                    <a:pt x="107257" y="36299"/>
                  </a:lnTo>
                  <a:lnTo>
                    <a:pt x="107837" y="39456"/>
                  </a:lnTo>
                  <a:lnTo>
                    <a:pt x="111302" y="45786"/>
                  </a:lnTo>
                  <a:lnTo>
                    <a:pt x="114765" y="47897"/>
                  </a:lnTo>
                  <a:lnTo>
                    <a:pt x="159426" y="59412"/>
                  </a:lnTo>
                  <a:lnTo>
                    <a:pt x="179386" y="59594"/>
                  </a:lnTo>
                  <a:lnTo>
                    <a:pt x="220119" y="5212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74" name="SMARTInkShape-2248">
              <a:extLst>
                <a:ext uri="{FF2B5EF4-FFF2-40B4-BE49-F238E27FC236}">
                  <a16:creationId xmlns:a16="http://schemas.microsoft.com/office/drawing/2014/main" id="{B5213657-96D8-DE72-73BD-E1ED0FFFAE62}"/>
                </a:ext>
              </a:extLst>
            </p:cNvPr>
            <p:cNvSpPr/>
            <p:nvPr>
              <p:custDataLst>
                <p:tags r:id="rId15"/>
              </p:custDataLst>
            </p:nvPr>
          </p:nvSpPr>
          <p:spPr>
            <a:xfrm>
              <a:off x="7924800" y="5300820"/>
              <a:ext cx="66676" cy="233206"/>
            </a:xfrm>
            <a:custGeom>
              <a:avLst/>
              <a:gdLst/>
              <a:ahLst/>
              <a:cxnLst/>
              <a:rect l="0" t="0" r="0" b="0"/>
              <a:pathLst>
                <a:path w="66676" h="233206">
                  <a:moveTo>
                    <a:pt x="66675" y="14130"/>
                  </a:moveTo>
                  <a:lnTo>
                    <a:pt x="66675" y="14130"/>
                  </a:lnTo>
                  <a:lnTo>
                    <a:pt x="66675" y="0"/>
                  </a:lnTo>
                  <a:lnTo>
                    <a:pt x="66675" y="13902"/>
                  </a:lnTo>
                  <a:lnTo>
                    <a:pt x="48775" y="58171"/>
                  </a:lnTo>
                  <a:lnTo>
                    <a:pt x="31900" y="99579"/>
                  </a:lnTo>
                  <a:lnTo>
                    <a:pt x="15894" y="144439"/>
                  </a:lnTo>
                  <a:lnTo>
                    <a:pt x="2825" y="189060"/>
                  </a:lnTo>
                  <a:lnTo>
                    <a:pt x="0" y="2332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75" name="SMARTInkShape-2249">
              <a:extLst>
                <a:ext uri="{FF2B5EF4-FFF2-40B4-BE49-F238E27FC236}">
                  <a16:creationId xmlns:a16="http://schemas.microsoft.com/office/drawing/2014/main" id="{D95C901A-B9B6-8919-B8A9-D19C83FDAE90}"/>
                </a:ext>
              </a:extLst>
            </p:cNvPr>
            <p:cNvSpPr/>
            <p:nvPr>
              <p:custDataLst>
                <p:tags r:id="rId16"/>
              </p:custDataLst>
            </p:nvPr>
          </p:nvSpPr>
          <p:spPr>
            <a:xfrm>
              <a:off x="8016897" y="5391742"/>
              <a:ext cx="119355" cy="129378"/>
            </a:xfrm>
            <a:custGeom>
              <a:avLst/>
              <a:gdLst/>
              <a:ahLst/>
              <a:cxnLst/>
              <a:rect l="0" t="0" r="0" b="0"/>
              <a:pathLst>
                <a:path w="119355" h="129378">
                  <a:moveTo>
                    <a:pt x="3153" y="75608"/>
                  </a:moveTo>
                  <a:lnTo>
                    <a:pt x="3153" y="75608"/>
                  </a:lnTo>
                  <a:lnTo>
                    <a:pt x="8209" y="75608"/>
                  </a:lnTo>
                  <a:lnTo>
                    <a:pt x="51456" y="59361"/>
                  </a:lnTo>
                  <a:lnTo>
                    <a:pt x="91834" y="39592"/>
                  </a:lnTo>
                  <a:lnTo>
                    <a:pt x="118717" y="16603"/>
                  </a:lnTo>
                  <a:lnTo>
                    <a:pt x="119354" y="12988"/>
                  </a:lnTo>
                  <a:lnTo>
                    <a:pt x="117663" y="9519"/>
                  </a:lnTo>
                  <a:lnTo>
                    <a:pt x="114418" y="6149"/>
                  </a:lnTo>
                  <a:lnTo>
                    <a:pt x="105168" y="2404"/>
                  </a:lnTo>
                  <a:lnTo>
                    <a:pt x="76926" y="0"/>
                  </a:lnTo>
                  <a:lnTo>
                    <a:pt x="59224" y="8138"/>
                  </a:lnTo>
                  <a:lnTo>
                    <a:pt x="15023" y="45135"/>
                  </a:lnTo>
                  <a:lnTo>
                    <a:pt x="1614" y="63287"/>
                  </a:lnTo>
                  <a:lnTo>
                    <a:pt x="0" y="78599"/>
                  </a:lnTo>
                  <a:lnTo>
                    <a:pt x="2810" y="93871"/>
                  </a:lnTo>
                  <a:lnTo>
                    <a:pt x="7586" y="104186"/>
                  </a:lnTo>
                  <a:lnTo>
                    <a:pt x="26338" y="120999"/>
                  </a:lnTo>
                  <a:lnTo>
                    <a:pt x="43091" y="127532"/>
                  </a:lnTo>
                  <a:lnTo>
                    <a:pt x="60061" y="129377"/>
                  </a:lnTo>
                  <a:lnTo>
                    <a:pt x="107928" y="12323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76" name="SMARTInkShape-2250">
              <a:extLst>
                <a:ext uri="{FF2B5EF4-FFF2-40B4-BE49-F238E27FC236}">
                  <a16:creationId xmlns:a16="http://schemas.microsoft.com/office/drawing/2014/main" id="{BCAAD205-5005-959F-27BE-F617FD7E3EFE}"/>
                </a:ext>
              </a:extLst>
            </p:cNvPr>
            <p:cNvSpPr/>
            <p:nvPr>
              <p:custDataLst>
                <p:tags r:id="rId17"/>
              </p:custDataLst>
            </p:nvPr>
          </p:nvSpPr>
          <p:spPr>
            <a:xfrm>
              <a:off x="8067675" y="5391266"/>
              <a:ext cx="234089" cy="104660"/>
            </a:xfrm>
            <a:custGeom>
              <a:avLst/>
              <a:gdLst/>
              <a:ahLst/>
              <a:cxnLst/>
              <a:rect l="0" t="0" r="0" b="0"/>
              <a:pathLst>
                <a:path w="234089" h="104660">
                  <a:moveTo>
                    <a:pt x="228600" y="9409"/>
                  </a:moveTo>
                  <a:lnTo>
                    <a:pt x="228600" y="9409"/>
                  </a:lnTo>
                  <a:lnTo>
                    <a:pt x="233656" y="4353"/>
                  </a:lnTo>
                  <a:lnTo>
                    <a:pt x="234088" y="2864"/>
                  </a:lnTo>
                  <a:lnTo>
                    <a:pt x="233317" y="1870"/>
                  </a:lnTo>
                  <a:lnTo>
                    <a:pt x="231745" y="1208"/>
                  </a:lnTo>
                  <a:lnTo>
                    <a:pt x="197304" y="0"/>
                  </a:lnTo>
                  <a:lnTo>
                    <a:pt x="152750" y="8096"/>
                  </a:lnTo>
                  <a:lnTo>
                    <a:pt x="144442" y="11647"/>
                  </a:lnTo>
                  <a:lnTo>
                    <a:pt x="140744" y="14077"/>
                  </a:lnTo>
                  <a:lnTo>
                    <a:pt x="136637" y="19598"/>
                  </a:lnTo>
                  <a:lnTo>
                    <a:pt x="134811" y="26637"/>
                  </a:lnTo>
                  <a:lnTo>
                    <a:pt x="133999" y="36822"/>
                  </a:lnTo>
                  <a:lnTo>
                    <a:pt x="135899" y="41443"/>
                  </a:lnTo>
                  <a:lnTo>
                    <a:pt x="143656" y="49398"/>
                  </a:lnTo>
                  <a:lnTo>
                    <a:pt x="173091" y="69621"/>
                  </a:lnTo>
                  <a:lnTo>
                    <a:pt x="177471" y="76034"/>
                  </a:lnTo>
                  <a:lnTo>
                    <a:pt x="178639" y="79226"/>
                  </a:lnTo>
                  <a:lnTo>
                    <a:pt x="178359" y="82412"/>
                  </a:lnTo>
                  <a:lnTo>
                    <a:pt x="175226" y="88775"/>
                  </a:lnTo>
                  <a:lnTo>
                    <a:pt x="171850" y="90894"/>
                  </a:lnTo>
                  <a:lnTo>
                    <a:pt x="127357" y="102425"/>
                  </a:lnTo>
                  <a:lnTo>
                    <a:pt x="86423" y="104218"/>
                  </a:lnTo>
                  <a:lnTo>
                    <a:pt x="46705" y="104572"/>
                  </a:lnTo>
                  <a:lnTo>
                    <a:pt x="0" y="1046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65388" name="SMARTInkShape-Group555">
            <a:extLst>
              <a:ext uri="{FF2B5EF4-FFF2-40B4-BE49-F238E27FC236}">
                <a16:creationId xmlns:a16="http://schemas.microsoft.com/office/drawing/2014/main" id="{6C302A67-DB7A-D161-C3E7-21A62C5939E5}"/>
              </a:ext>
            </a:extLst>
          </p:cNvPr>
          <p:cNvGrpSpPr/>
          <p:nvPr/>
        </p:nvGrpSpPr>
        <p:grpSpPr>
          <a:xfrm>
            <a:off x="6211033" y="5652351"/>
            <a:ext cx="1008918" cy="376975"/>
            <a:chOff x="6211033" y="5652351"/>
            <a:chExt cx="1008918" cy="376975"/>
          </a:xfrm>
        </p:grpSpPr>
        <p:sp>
          <p:nvSpPr>
            <p:cNvPr id="265378" name="SMARTInkShape-2251">
              <a:extLst>
                <a:ext uri="{FF2B5EF4-FFF2-40B4-BE49-F238E27FC236}">
                  <a16:creationId xmlns:a16="http://schemas.microsoft.com/office/drawing/2014/main" id="{4E5A8F91-9A3C-8543-827B-348C92FE07E1}"/>
                </a:ext>
              </a:extLst>
            </p:cNvPr>
            <p:cNvSpPr/>
            <p:nvPr>
              <p:custDataLst>
                <p:tags r:id="rId3"/>
              </p:custDataLst>
            </p:nvPr>
          </p:nvSpPr>
          <p:spPr>
            <a:xfrm>
              <a:off x="6211033" y="5652351"/>
              <a:ext cx="142143" cy="239974"/>
            </a:xfrm>
            <a:custGeom>
              <a:avLst/>
              <a:gdLst/>
              <a:ahLst/>
              <a:cxnLst/>
              <a:rect l="0" t="0" r="0" b="0"/>
              <a:pathLst>
                <a:path w="142143" h="239974">
                  <a:moveTo>
                    <a:pt x="104042" y="157899"/>
                  </a:moveTo>
                  <a:lnTo>
                    <a:pt x="104042" y="157899"/>
                  </a:lnTo>
                  <a:lnTo>
                    <a:pt x="104042" y="152843"/>
                  </a:lnTo>
                  <a:lnTo>
                    <a:pt x="105100" y="151354"/>
                  </a:lnTo>
                  <a:lnTo>
                    <a:pt x="106864" y="150360"/>
                  </a:lnTo>
                  <a:lnTo>
                    <a:pt x="112243" y="148767"/>
                  </a:lnTo>
                  <a:lnTo>
                    <a:pt x="121652" y="140207"/>
                  </a:lnTo>
                  <a:lnTo>
                    <a:pt x="122665" y="129138"/>
                  </a:lnTo>
                  <a:lnTo>
                    <a:pt x="120080" y="121128"/>
                  </a:lnTo>
                  <a:lnTo>
                    <a:pt x="117909" y="117510"/>
                  </a:lnTo>
                  <a:lnTo>
                    <a:pt x="104741" y="107361"/>
                  </a:lnTo>
                  <a:lnTo>
                    <a:pt x="87433" y="97652"/>
                  </a:lnTo>
                  <a:lnTo>
                    <a:pt x="72319" y="96903"/>
                  </a:lnTo>
                  <a:lnTo>
                    <a:pt x="63843" y="98185"/>
                  </a:lnTo>
                  <a:lnTo>
                    <a:pt x="48781" y="108076"/>
                  </a:lnTo>
                  <a:lnTo>
                    <a:pt x="16449" y="148281"/>
                  </a:lnTo>
                  <a:lnTo>
                    <a:pt x="4829" y="170689"/>
                  </a:lnTo>
                  <a:lnTo>
                    <a:pt x="0" y="210423"/>
                  </a:lnTo>
                  <a:lnTo>
                    <a:pt x="5237" y="223929"/>
                  </a:lnTo>
                  <a:lnTo>
                    <a:pt x="13562" y="234871"/>
                  </a:lnTo>
                  <a:lnTo>
                    <a:pt x="20789" y="239734"/>
                  </a:lnTo>
                  <a:lnTo>
                    <a:pt x="24199" y="239973"/>
                  </a:lnTo>
                  <a:lnTo>
                    <a:pt x="30809" y="237415"/>
                  </a:lnTo>
                  <a:lnTo>
                    <a:pt x="51279" y="218486"/>
                  </a:lnTo>
                  <a:lnTo>
                    <a:pt x="63305" y="202819"/>
                  </a:lnTo>
                  <a:lnTo>
                    <a:pt x="70062" y="182449"/>
                  </a:lnTo>
                  <a:lnTo>
                    <a:pt x="79456" y="139936"/>
                  </a:lnTo>
                  <a:lnTo>
                    <a:pt x="91503" y="100963"/>
                  </a:lnTo>
                  <a:lnTo>
                    <a:pt x="104074" y="59869"/>
                  </a:lnTo>
                  <a:lnTo>
                    <a:pt x="116749" y="16356"/>
                  </a:lnTo>
                  <a:lnTo>
                    <a:pt x="121213" y="2013"/>
                  </a:lnTo>
                  <a:lnTo>
                    <a:pt x="122897" y="0"/>
                  </a:lnTo>
                  <a:lnTo>
                    <a:pt x="142142" y="549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79" name="SMARTInkShape-2252">
              <a:extLst>
                <a:ext uri="{FF2B5EF4-FFF2-40B4-BE49-F238E27FC236}">
                  <a16:creationId xmlns:a16="http://schemas.microsoft.com/office/drawing/2014/main" id="{30FE0B55-85CE-5672-97B5-00289B713F97}"/>
                </a:ext>
              </a:extLst>
            </p:cNvPr>
            <p:cNvSpPr/>
            <p:nvPr>
              <p:custDataLst>
                <p:tags r:id="rId4"/>
              </p:custDataLst>
            </p:nvPr>
          </p:nvSpPr>
          <p:spPr>
            <a:xfrm>
              <a:off x="6429375" y="5783115"/>
              <a:ext cx="38067" cy="131911"/>
            </a:xfrm>
            <a:custGeom>
              <a:avLst/>
              <a:gdLst/>
              <a:ahLst/>
              <a:cxnLst/>
              <a:rect l="0" t="0" r="0" b="0"/>
              <a:pathLst>
                <a:path w="38067" h="131911">
                  <a:moveTo>
                    <a:pt x="28575" y="17610"/>
                  </a:moveTo>
                  <a:lnTo>
                    <a:pt x="28575" y="17610"/>
                  </a:lnTo>
                  <a:lnTo>
                    <a:pt x="28575" y="12554"/>
                  </a:lnTo>
                  <a:lnTo>
                    <a:pt x="29633" y="11065"/>
                  </a:lnTo>
                  <a:lnTo>
                    <a:pt x="31397" y="10071"/>
                  </a:lnTo>
                  <a:lnTo>
                    <a:pt x="33631" y="9409"/>
                  </a:lnTo>
                  <a:lnTo>
                    <a:pt x="35120" y="7909"/>
                  </a:lnTo>
                  <a:lnTo>
                    <a:pt x="37707" y="0"/>
                  </a:lnTo>
                  <a:lnTo>
                    <a:pt x="38066" y="11944"/>
                  </a:lnTo>
                  <a:lnTo>
                    <a:pt x="23018" y="37586"/>
                  </a:lnTo>
                  <a:lnTo>
                    <a:pt x="9038" y="74842"/>
                  </a:lnTo>
                  <a:lnTo>
                    <a:pt x="4017" y="88555"/>
                  </a:lnTo>
                  <a:lnTo>
                    <a:pt x="0" y="1319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80" name="SMARTInkShape-2253">
              <a:extLst>
                <a:ext uri="{FF2B5EF4-FFF2-40B4-BE49-F238E27FC236}">
                  <a16:creationId xmlns:a16="http://schemas.microsoft.com/office/drawing/2014/main" id="{B4A6308A-CA1B-F567-DC12-3B83EFFBB567}"/>
                </a:ext>
              </a:extLst>
            </p:cNvPr>
            <p:cNvSpPr/>
            <p:nvPr>
              <p:custDataLst>
                <p:tags r:id="rId5"/>
              </p:custDataLst>
            </p:nvPr>
          </p:nvSpPr>
          <p:spPr>
            <a:xfrm>
              <a:off x="6486525" y="5705475"/>
              <a:ext cx="9526" cy="47626"/>
            </a:xfrm>
            <a:custGeom>
              <a:avLst/>
              <a:gdLst/>
              <a:ahLst/>
              <a:cxnLst/>
              <a:rect l="0" t="0" r="0" b="0"/>
              <a:pathLst>
                <a:path w="9526" h="47626">
                  <a:moveTo>
                    <a:pt x="0" y="47625"/>
                  </a:moveTo>
                  <a:lnTo>
                    <a:pt x="0" y="47625"/>
                  </a:lnTo>
                  <a:lnTo>
                    <a:pt x="0" y="12909"/>
                  </a:lnTo>
                  <a:lnTo>
                    <a:pt x="1058" y="8606"/>
                  </a:lnTo>
                  <a:lnTo>
                    <a:pt x="2822" y="5738"/>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81" name="SMARTInkShape-2254">
              <a:extLst>
                <a:ext uri="{FF2B5EF4-FFF2-40B4-BE49-F238E27FC236}">
                  <a16:creationId xmlns:a16="http://schemas.microsoft.com/office/drawing/2014/main" id="{1590866E-4568-5D15-59B8-F2E25422BEC8}"/>
                </a:ext>
              </a:extLst>
            </p:cNvPr>
            <p:cNvSpPr/>
            <p:nvPr>
              <p:custDataLst>
                <p:tags r:id="rId6"/>
              </p:custDataLst>
            </p:nvPr>
          </p:nvSpPr>
          <p:spPr>
            <a:xfrm>
              <a:off x="6519511" y="5658408"/>
              <a:ext cx="165323" cy="370918"/>
            </a:xfrm>
            <a:custGeom>
              <a:avLst/>
              <a:gdLst/>
              <a:ahLst/>
              <a:cxnLst/>
              <a:rect l="0" t="0" r="0" b="0"/>
              <a:pathLst>
                <a:path w="165323" h="370918">
                  <a:moveTo>
                    <a:pt x="147989" y="66117"/>
                  </a:moveTo>
                  <a:lnTo>
                    <a:pt x="147989" y="66117"/>
                  </a:lnTo>
                  <a:lnTo>
                    <a:pt x="163177" y="49870"/>
                  </a:lnTo>
                  <a:lnTo>
                    <a:pt x="165322" y="43727"/>
                  </a:lnTo>
                  <a:lnTo>
                    <a:pt x="164836" y="40607"/>
                  </a:lnTo>
                  <a:lnTo>
                    <a:pt x="159274" y="27995"/>
                  </a:lnTo>
                  <a:lnTo>
                    <a:pt x="158687" y="24827"/>
                  </a:lnTo>
                  <a:lnTo>
                    <a:pt x="147883" y="3674"/>
                  </a:lnTo>
                  <a:lnTo>
                    <a:pt x="145802" y="2264"/>
                  </a:lnTo>
                  <a:lnTo>
                    <a:pt x="139609" y="696"/>
                  </a:lnTo>
                  <a:lnTo>
                    <a:pt x="129800" y="0"/>
                  </a:lnTo>
                  <a:lnTo>
                    <a:pt x="121208" y="2512"/>
                  </a:lnTo>
                  <a:lnTo>
                    <a:pt x="102012" y="17805"/>
                  </a:lnTo>
                  <a:lnTo>
                    <a:pt x="78896" y="60846"/>
                  </a:lnTo>
                  <a:lnTo>
                    <a:pt x="60218" y="101490"/>
                  </a:lnTo>
                  <a:lnTo>
                    <a:pt x="45430" y="138687"/>
                  </a:lnTo>
                  <a:lnTo>
                    <a:pt x="30952" y="179700"/>
                  </a:lnTo>
                  <a:lnTo>
                    <a:pt x="14696" y="220408"/>
                  </a:lnTo>
                  <a:lnTo>
                    <a:pt x="5318" y="260904"/>
                  </a:lnTo>
                  <a:lnTo>
                    <a:pt x="0" y="293753"/>
                  </a:lnTo>
                  <a:lnTo>
                    <a:pt x="6612" y="339956"/>
                  </a:lnTo>
                  <a:lnTo>
                    <a:pt x="14639" y="3709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82" name="SMARTInkShape-2255">
              <a:extLst>
                <a:ext uri="{FF2B5EF4-FFF2-40B4-BE49-F238E27FC236}">
                  <a16:creationId xmlns:a16="http://schemas.microsoft.com/office/drawing/2014/main" id="{B6EDFD4E-D367-5C0A-32F2-963E0A9A8BAB}"/>
                </a:ext>
              </a:extLst>
            </p:cNvPr>
            <p:cNvSpPr/>
            <p:nvPr>
              <p:custDataLst>
                <p:tags r:id="rId7"/>
              </p:custDataLst>
            </p:nvPr>
          </p:nvSpPr>
          <p:spPr>
            <a:xfrm>
              <a:off x="6515100" y="5810250"/>
              <a:ext cx="123826" cy="47626"/>
            </a:xfrm>
            <a:custGeom>
              <a:avLst/>
              <a:gdLst/>
              <a:ahLst/>
              <a:cxnLst/>
              <a:rect l="0" t="0" r="0" b="0"/>
              <a:pathLst>
                <a:path w="123826" h="47626">
                  <a:moveTo>
                    <a:pt x="0" y="47625"/>
                  </a:moveTo>
                  <a:lnTo>
                    <a:pt x="0" y="47625"/>
                  </a:lnTo>
                  <a:lnTo>
                    <a:pt x="5056" y="32455"/>
                  </a:lnTo>
                  <a:lnTo>
                    <a:pt x="13183" y="22186"/>
                  </a:lnTo>
                  <a:lnTo>
                    <a:pt x="24909" y="14094"/>
                  </a:lnTo>
                  <a:lnTo>
                    <a:pt x="52663" y="3098"/>
                  </a:lnTo>
                  <a:lnTo>
                    <a:pt x="99261" y="81"/>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83" name="SMARTInkShape-2256">
              <a:extLst>
                <a:ext uri="{FF2B5EF4-FFF2-40B4-BE49-F238E27FC236}">
                  <a16:creationId xmlns:a16="http://schemas.microsoft.com/office/drawing/2014/main" id="{3ED792F6-9952-2627-B98A-055E2F7C21C1}"/>
                </a:ext>
              </a:extLst>
            </p:cNvPr>
            <p:cNvSpPr/>
            <p:nvPr>
              <p:custDataLst>
                <p:tags r:id="rId8"/>
              </p:custDataLst>
            </p:nvPr>
          </p:nvSpPr>
          <p:spPr>
            <a:xfrm>
              <a:off x="6648450" y="5677466"/>
              <a:ext cx="161533" cy="332810"/>
            </a:xfrm>
            <a:custGeom>
              <a:avLst/>
              <a:gdLst/>
              <a:ahLst/>
              <a:cxnLst/>
              <a:rect l="0" t="0" r="0" b="0"/>
              <a:pathLst>
                <a:path w="161533" h="332810">
                  <a:moveTo>
                    <a:pt x="152400" y="56584"/>
                  </a:moveTo>
                  <a:lnTo>
                    <a:pt x="152400" y="56584"/>
                  </a:lnTo>
                  <a:lnTo>
                    <a:pt x="152400" y="51528"/>
                  </a:lnTo>
                  <a:lnTo>
                    <a:pt x="161337" y="18999"/>
                  </a:lnTo>
                  <a:lnTo>
                    <a:pt x="161532" y="15652"/>
                  </a:lnTo>
                  <a:lnTo>
                    <a:pt x="158928" y="9111"/>
                  </a:lnTo>
                  <a:lnTo>
                    <a:pt x="156752" y="5885"/>
                  </a:lnTo>
                  <a:lnTo>
                    <a:pt x="154243" y="3736"/>
                  </a:lnTo>
                  <a:lnTo>
                    <a:pt x="148632" y="1346"/>
                  </a:lnTo>
                  <a:lnTo>
                    <a:pt x="134467" y="0"/>
                  </a:lnTo>
                  <a:lnTo>
                    <a:pt x="122911" y="5330"/>
                  </a:lnTo>
                  <a:lnTo>
                    <a:pt x="110719" y="15813"/>
                  </a:lnTo>
                  <a:lnTo>
                    <a:pt x="91955" y="41681"/>
                  </a:lnTo>
                  <a:lnTo>
                    <a:pt x="69473" y="88292"/>
                  </a:lnTo>
                  <a:lnTo>
                    <a:pt x="51168" y="133197"/>
                  </a:lnTo>
                  <a:lnTo>
                    <a:pt x="35351" y="176610"/>
                  </a:lnTo>
                  <a:lnTo>
                    <a:pt x="21058" y="217383"/>
                  </a:lnTo>
                  <a:lnTo>
                    <a:pt x="11803" y="258974"/>
                  </a:lnTo>
                  <a:lnTo>
                    <a:pt x="2286" y="306440"/>
                  </a:lnTo>
                  <a:lnTo>
                    <a:pt x="0" y="33280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84" name="SMARTInkShape-2257">
              <a:extLst>
                <a:ext uri="{FF2B5EF4-FFF2-40B4-BE49-F238E27FC236}">
                  <a16:creationId xmlns:a16="http://schemas.microsoft.com/office/drawing/2014/main" id="{4B5AA9AC-DE09-510C-8EB9-E613B4DE3C51}"/>
                </a:ext>
              </a:extLst>
            </p:cNvPr>
            <p:cNvSpPr/>
            <p:nvPr>
              <p:custDataLst>
                <p:tags r:id="rId9"/>
              </p:custDataLst>
            </p:nvPr>
          </p:nvSpPr>
          <p:spPr>
            <a:xfrm>
              <a:off x="6657975" y="5838825"/>
              <a:ext cx="123826" cy="28576"/>
            </a:xfrm>
            <a:custGeom>
              <a:avLst/>
              <a:gdLst/>
              <a:ahLst/>
              <a:cxnLst/>
              <a:rect l="0" t="0" r="0" b="0"/>
              <a:pathLst>
                <a:path w="123826" h="28576">
                  <a:moveTo>
                    <a:pt x="0" y="28575"/>
                  </a:moveTo>
                  <a:lnTo>
                    <a:pt x="0" y="28575"/>
                  </a:lnTo>
                  <a:lnTo>
                    <a:pt x="8662" y="20971"/>
                  </a:lnTo>
                  <a:lnTo>
                    <a:pt x="23850" y="13387"/>
                  </a:lnTo>
                  <a:lnTo>
                    <a:pt x="67014" y="3319"/>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85" name="SMARTInkShape-2258">
              <a:extLst>
                <a:ext uri="{FF2B5EF4-FFF2-40B4-BE49-F238E27FC236}">
                  <a16:creationId xmlns:a16="http://schemas.microsoft.com/office/drawing/2014/main" id="{DC2368FC-47AB-B2B7-2418-0417AC15068B}"/>
                </a:ext>
              </a:extLst>
            </p:cNvPr>
            <p:cNvSpPr/>
            <p:nvPr>
              <p:custDataLst>
                <p:tags r:id="rId10"/>
              </p:custDataLst>
            </p:nvPr>
          </p:nvSpPr>
          <p:spPr>
            <a:xfrm>
              <a:off x="6793684" y="5793488"/>
              <a:ext cx="116481" cy="83438"/>
            </a:xfrm>
            <a:custGeom>
              <a:avLst/>
              <a:gdLst/>
              <a:ahLst/>
              <a:cxnLst/>
              <a:rect l="0" t="0" r="0" b="0"/>
              <a:pathLst>
                <a:path w="116481" h="83438">
                  <a:moveTo>
                    <a:pt x="35741" y="35812"/>
                  </a:moveTo>
                  <a:lnTo>
                    <a:pt x="35741" y="35812"/>
                  </a:lnTo>
                  <a:lnTo>
                    <a:pt x="43941" y="44013"/>
                  </a:lnTo>
                  <a:lnTo>
                    <a:pt x="49930" y="44944"/>
                  </a:lnTo>
                  <a:lnTo>
                    <a:pt x="62565" y="45303"/>
                  </a:lnTo>
                  <a:lnTo>
                    <a:pt x="109798" y="26372"/>
                  </a:lnTo>
                  <a:lnTo>
                    <a:pt x="115575" y="21739"/>
                  </a:lnTo>
                  <a:lnTo>
                    <a:pt x="116480" y="19022"/>
                  </a:lnTo>
                  <a:lnTo>
                    <a:pt x="116025" y="16152"/>
                  </a:lnTo>
                  <a:lnTo>
                    <a:pt x="114664" y="13180"/>
                  </a:lnTo>
                  <a:lnTo>
                    <a:pt x="104685" y="7056"/>
                  </a:lnTo>
                  <a:lnTo>
                    <a:pt x="84038" y="480"/>
                  </a:lnTo>
                  <a:lnTo>
                    <a:pt x="69906" y="0"/>
                  </a:lnTo>
                  <a:lnTo>
                    <a:pt x="46217" y="5681"/>
                  </a:lnTo>
                  <a:lnTo>
                    <a:pt x="18946" y="20151"/>
                  </a:lnTo>
                  <a:lnTo>
                    <a:pt x="9579" y="29204"/>
                  </a:lnTo>
                  <a:lnTo>
                    <a:pt x="2948" y="40283"/>
                  </a:lnTo>
                  <a:lnTo>
                    <a:pt x="0" y="52263"/>
                  </a:lnTo>
                  <a:lnTo>
                    <a:pt x="1511" y="61821"/>
                  </a:lnTo>
                  <a:lnTo>
                    <a:pt x="3396" y="65852"/>
                  </a:lnTo>
                  <a:lnTo>
                    <a:pt x="5711" y="68538"/>
                  </a:lnTo>
                  <a:lnTo>
                    <a:pt x="15036" y="73205"/>
                  </a:lnTo>
                  <a:lnTo>
                    <a:pt x="56692" y="80416"/>
                  </a:lnTo>
                  <a:lnTo>
                    <a:pt x="111941" y="8343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86" name="SMARTInkShape-2259">
              <a:extLst>
                <a:ext uri="{FF2B5EF4-FFF2-40B4-BE49-F238E27FC236}">
                  <a16:creationId xmlns:a16="http://schemas.microsoft.com/office/drawing/2014/main" id="{905C8023-BA23-EF36-0452-80C7B6E21E6B}"/>
                </a:ext>
              </a:extLst>
            </p:cNvPr>
            <p:cNvSpPr/>
            <p:nvPr>
              <p:custDataLst>
                <p:tags r:id="rId11"/>
              </p:custDataLst>
            </p:nvPr>
          </p:nvSpPr>
          <p:spPr>
            <a:xfrm>
              <a:off x="6972300" y="5735606"/>
              <a:ext cx="171451" cy="144556"/>
            </a:xfrm>
            <a:custGeom>
              <a:avLst/>
              <a:gdLst/>
              <a:ahLst/>
              <a:cxnLst/>
              <a:rect l="0" t="0" r="0" b="0"/>
              <a:pathLst>
                <a:path w="171451" h="144556">
                  <a:moveTo>
                    <a:pt x="0" y="27019"/>
                  </a:moveTo>
                  <a:lnTo>
                    <a:pt x="0" y="27019"/>
                  </a:lnTo>
                  <a:lnTo>
                    <a:pt x="10113" y="16906"/>
                  </a:lnTo>
                  <a:lnTo>
                    <a:pt x="20723" y="11941"/>
                  </a:lnTo>
                  <a:lnTo>
                    <a:pt x="31435" y="8676"/>
                  </a:lnTo>
                  <a:lnTo>
                    <a:pt x="44474" y="1946"/>
                  </a:lnTo>
                  <a:lnTo>
                    <a:pt x="55397" y="0"/>
                  </a:lnTo>
                  <a:lnTo>
                    <a:pt x="59156" y="540"/>
                  </a:lnTo>
                  <a:lnTo>
                    <a:pt x="61662" y="1959"/>
                  </a:lnTo>
                  <a:lnTo>
                    <a:pt x="63333" y="3962"/>
                  </a:lnTo>
                  <a:lnTo>
                    <a:pt x="70741" y="21951"/>
                  </a:lnTo>
                  <a:lnTo>
                    <a:pt x="74582" y="47389"/>
                  </a:lnTo>
                  <a:lnTo>
                    <a:pt x="68276" y="85488"/>
                  </a:lnTo>
                  <a:lnTo>
                    <a:pt x="56839" y="124215"/>
                  </a:lnTo>
                  <a:lnTo>
                    <a:pt x="44389" y="142998"/>
                  </a:lnTo>
                  <a:lnTo>
                    <a:pt x="39118" y="144555"/>
                  </a:lnTo>
                  <a:lnTo>
                    <a:pt x="24794" y="143463"/>
                  </a:lnTo>
                  <a:lnTo>
                    <a:pt x="13489" y="139450"/>
                  </a:lnTo>
                  <a:lnTo>
                    <a:pt x="8993" y="136899"/>
                  </a:lnTo>
                  <a:lnTo>
                    <a:pt x="7054" y="132022"/>
                  </a:lnTo>
                  <a:lnTo>
                    <a:pt x="7721" y="118137"/>
                  </a:lnTo>
                  <a:lnTo>
                    <a:pt x="14046" y="97526"/>
                  </a:lnTo>
                  <a:lnTo>
                    <a:pt x="27681" y="78013"/>
                  </a:lnTo>
                  <a:lnTo>
                    <a:pt x="58855" y="53515"/>
                  </a:lnTo>
                  <a:lnTo>
                    <a:pt x="99944" y="33931"/>
                  </a:lnTo>
                  <a:lnTo>
                    <a:pt x="126673" y="21838"/>
                  </a:lnTo>
                  <a:lnTo>
                    <a:pt x="139555" y="19425"/>
                  </a:lnTo>
                  <a:lnTo>
                    <a:pt x="152335" y="21174"/>
                  </a:lnTo>
                  <a:lnTo>
                    <a:pt x="171450" y="270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5387" name="SMARTInkShape-2260">
              <a:extLst>
                <a:ext uri="{FF2B5EF4-FFF2-40B4-BE49-F238E27FC236}">
                  <a16:creationId xmlns:a16="http://schemas.microsoft.com/office/drawing/2014/main" id="{504FAEA0-D056-52B9-5613-9F2E36A60C57}"/>
                </a:ext>
              </a:extLst>
            </p:cNvPr>
            <p:cNvSpPr/>
            <p:nvPr>
              <p:custDataLst>
                <p:tags r:id="rId12"/>
              </p:custDataLst>
            </p:nvPr>
          </p:nvSpPr>
          <p:spPr>
            <a:xfrm>
              <a:off x="7210425" y="5857875"/>
              <a:ext cx="9526" cy="9526"/>
            </a:xfrm>
            <a:custGeom>
              <a:avLst/>
              <a:gdLst/>
              <a:ahLst/>
              <a:cxnLst/>
              <a:rect l="0" t="0" r="0" b="0"/>
              <a:pathLst>
                <a:path w="9526" h="9526">
                  <a:moveTo>
                    <a:pt x="0" y="9525"/>
                  </a:moveTo>
                  <a:lnTo>
                    <a:pt x="0" y="9525"/>
                  </a:lnTo>
                  <a:lnTo>
                    <a:pt x="0" y="1324"/>
                  </a:lnTo>
                  <a:lnTo>
                    <a:pt x="1058" y="883"/>
                  </a:lnTo>
                  <a:lnTo>
                    <a:pt x="9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0.xml><?xml version="1.0" encoding="utf-8"?>
<p:tagLst xmlns:a="http://schemas.openxmlformats.org/drawingml/2006/main" xmlns:r="http://schemas.openxmlformats.org/officeDocument/2006/relationships" xmlns:p="http://schemas.openxmlformats.org/presentationml/2006/main">
  <p:tag name="HIGHLIGHTER" val="false"/>
</p:tagLst>
</file>

<file path=ppt/tags/tag1001.xml><?xml version="1.0" encoding="utf-8"?>
<p:tagLst xmlns:a="http://schemas.openxmlformats.org/drawingml/2006/main" xmlns:r="http://schemas.openxmlformats.org/officeDocument/2006/relationships" xmlns:p="http://schemas.openxmlformats.org/presentationml/2006/main">
  <p:tag name="HIGHLIGHTER" val="false"/>
</p:tagLst>
</file>

<file path=ppt/tags/tag1002.xml><?xml version="1.0" encoding="utf-8"?>
<p:tagLst xmlns:a="http://schemas.openxmlformats.org/drawingml/2006/main" xmlns:r="http://schemas.openxmlformats.org/officeDocument/2006/relationships" xmlns:p="http://schemas.openxmlformats.org/presentationml/2006/main">
  <p:tag name="HIGHLIGHTER" val="false"/>
</p:tagLst>
</file>

<file path=ppt/tags/tag1003.xml><?xml version="1.0" encoding="utf-8"?>
<p:tagLst xmlns:a="http://schemas.openxmlformats.org/drawingml/2006/main" xmlns:r="http://schemas.openxmlformats.org/officeDocument/2006/relationships" xmlns:p="http://schemas.openxmlformats.org/presentationml/2006/main">
  <p:tag name="HIGHLIGHTER" val="false"/>
</p:tagLst>
</file>

<file path=ppt/tags/tag1004.xml><?xml version="1.0" encoding="utf-8"?>
<p:tagLst xmlns:a="http://schemas.openxmlformats.org/drawingml/2006/main" xmlns:r="http://schemas.openxmlformats.org/officeDocument/2006/relationships" xmlns:p="http://schemas.openxmlformats.org/presentationml/2006/main">
  <p:tag name="HIGHLIGHTER" val="false"/>
</p:tagLst>
</file>

<file path=ppt/tags/tag1005.xml><?xml version="1.0" encoding="utf-8"?>
<p:tagLst xmlns:a="http://schemas.openxmlformats.org/drawingml/2006/main" xmlns:r="http://schemas.openxmlformats.org/officeDocument/2006/relationships" xmlns:p="http://schemas.openxmlformats.org/presentationml/2006/main">
  <p:tag name="HIGHLIGHTER" val="false"/>
</p:tagLst>
</file>

<file path=ppt/tags/tag1006.xml><?xml version="1.0" encoding="utf-8"?>
<p:tagLst xmlns:a="http://schemas.openxmlformats.org/drawingml/2006/main" xmlns:r="http://schemas.openxmlformats.org/officeDocument/2006/relationships" xmlns:p="http://schemas.openxmlformats.org/presentationml/2006/main">
  <p:tag name="HIGHLIGHTER" val="false"/>
</p:tagLst>
</file>

<file path=ppt/tags/tag1007.xml><?xml version="1.0" encoding="utf-8"?>
<p:tagLst xmlns:a="http://schemas.openxmlformats.org/drawingml/2006/main" xmlns:r="http://schemas.openxmlformats.org/officeDocument/2006/relationships" xmlns:p="http://schemas.openxmlformats.org/presentationml/2006/main">
  <p:tag name="HIGHLIGHTER" val="false"/>
</p:tagLst>
</file>

<file path=ppt/tags/tag1008.xml><?xml version="1.0" encoding="utf-8"?>
<p:tagLst xmlns:a="http://schemas.openxmlformats.org/drawingml/2006/main" xmlns:r="http://schemas.openxmlformats.org/officeDocument/2006/relationships" xmlns:p="http://schemas.openxmlformats.org/presentationml/2006/main">
  <p:tag name="HIGHLIGHTER" val="false"/>
</p:tagLst>
</file>

<file path=ppt/tags/tag1009.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10.xml><?xml version="1.0" encoding="utf-8"?>
<p:tagLst xmlns:a="http://schemas.openxmlformats.org/drawingml/2006/main" xmlns:r="http://schemas.openxmlformats.org/officeDocument/2006/relationships" xmlns:p="http://schemas.openxmlformats.org/presentationml/2006/main">
  <p:tag name="HIGHLIGHTER" val="false"/>
</p:tagLst>
</file>

<file path=ppt/tags/tag1011.xml><?xml version="1.0" encoding="utf-8"?>
<p:tagLst xmlns:a="http://schemas.openxmlformats.org/drawingml/2006/main" xmlns:r="http://schemas.openxmlformats.org/officeDocument/2006/relationships" xmlns:p="http://schemas.openxmlformats.org/presentationml/2006/main">
  <p:tag name="HIGHLIGHTER" val="false"/>
</p:tagLst>
</file>

<file path=ppt/tags/tag1012.xml><?xml version="1.0" encoding="utf-8"?>
<p:tagLst xmlns:a="http://schemas.openxmlformats.org/drawingml/2006/main" xmlns:r="http://schemas.openxmlformats.org/officeDocument/2006/relationships" xmlns:p="http://schemas.openxmlformats.org/presentationml/2006/main">
  <p:tag name="HIGHLIGHTER" val="false"/>
</p:tagLst>
</file>

<file path=ppt/tags/tag1013.xml><?xml version="1.0" encoding="utf-8"?>
<p:tagLst xmlns:a="http://schemas.openxmlformats.org/drawingml/2006/main" xmlns:r="http://schemas.openxmlformats.org/officeDocument/2006/relationships" xmlns:p="http://schemas.openxmlformats.org/presentationml/2006/main">
  <p:tag name="HIGHLIGHTER" val="false"/>
</p:tagLst>
</file>

<file path=ppt/tags/tag1014.xml><?xml version="1.0" encoding="utf-8"?>
<p:tagLst xmlns:a="http://schemas.openxmlformats.org/drawingml/2006/main" xmlns:r="http://schemas.openxmlformats.org/officeDocument/2006/relationships" xmlns:p="http://schemas.openxmlformats.org/presentationml/2006/main">
  <p:tag name="HIGHLIGHTER" val="false"/>
</p:tagLst>
</file>

<file path=ppt/tags/tag1015.xml><?xml version="1.0" encoding="utf-8"?>
<p:tagLst xmlns:a="http://schemas.openxmlformats.org/drawingml/2006/main" xmlns:r="http://schemas.openxmlformats.org/officeDocument/2006/relationships" xmlns:p="http://schemas.openxmlformats.org/presentationml/2006/main">
  <p:tag name="HIGHLIGHTER" val="false"/>
</p:tagLst>
</file>

<file path=ppt/tags/tag1016.xml><?xml version="1.0" encoding="utf-8"?>
<p:tagLst xmlns:a="http://schemas.openxmlformats.org/drawingml/2006/main" xmlns:r="http://schemas.openxmlformats.org/officeDocument/2006/relationships" xmlns:p="http://schemas.openxmlformats.org/presentationml/2006/main">
  <p:tag name="HIGHLIGHTER" val="false"/>
</p:tagLst>
</file>

<file path=ppt/tags/tag1017.xml><?xml version="1.0" encoding="utf-8"?>
<p:tagLst xmlns:a="http://schemas.openxmlformats.org/drawingml/2006/main" xmlns:r="http://schemas.openxmlformats.org/officeDocument/2006/relationships" xmlns:p="http://schemas.openxmlformats.org/presentationml/2006/main">
  <p:tag name="HIGHLIGHTER" val="false"/>
</p:tagLst>
</file>

<file path=ppt/tags/tag1018.xml><?xml version="1.0" encoding="utf-8"?>
<p:tagLst xmlns:a="http://schemas.openxmlformats.org/drawingml/2006/main" xmlns:r="http://schemas.openxmlformats.org/officeDocument/2006/relationships" xmlns:p="http://schemas.openxmlformats.org/presentationml/2006/main">
  <p:tag name="HIGHLIGHTER" val="false"/>
</p:tagLst>
</file>

<file path=ppt/tags/tag1019.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20.xml><?xml version="1.0" encoding="utf-8"?>
<p:tagLst xmlns:a="http://schemas.openxmlformats.org/drawingml/2006/main" xmlns:r="http://schemas.openxmlformats.org/officeDocument/2006/relationships" xmlns:p="http://schemas.openxmlformats.org/presentationml/2006/main">
  <p:tag name="HIGHLIGHTER" val="false"/>
</p:tagLst>
</file>

<file path=ppt/tags/tag1021.xml><?xml version="1.0" encoding="utf-8"?>
<p:tagLst xmlns:a="http://schemas.openxmlformats.org/drawingml/2006/main" xmlns:r="http://schemas.openxmlformats.org/officeDocument/2006/relationships" xmlns:p="http://schemas.openxmlformats.org/presentationml/2006/main">
  <p:tag name="HIGHLIGHTER" val="false"/>
</p:tagLst>
</file>

<file path=ppt/tags/tag1022.xml><?xml version="1.0" encoding="utf-8"?>
<p:tagLst xmlns:a="http://schemas.openxmlformats.org/drawingml/2006/main" xmlns:r="http://schemas.openxmlformats.org/officeDocument/2006/relationships" xmlns:p="http://schemas.openxmlformats.org/presentationml/2006/main">
  <p:tag name="HIGHLIGHTER" val="false"/>
</p:tagLst>
</file>

<file path=ppt/tags/tag1023.xml><?xml version="1.0" encoding="utf-8"?>
<p:tagLst xmlns:a="http://schemas.openxmlformats.org/drawingml/2006/main" xmlns:r="http://schemas.openxmlformats.org/officeDocument/2006/relationships" xmlns:p="http://schemas.openxmlformats.org/presentationml/2006/main">
  <p:tag name="HIGHLIGHTER" val="false"/>
</p:tagLst>
</file>

<file path=ppt/tags/tag1024.xml><?xml version="1.0" encoding="utf-8"?>
<p:tagLst xmlns:a="http://schemas.openxmlformats.org/drawingml/2006/main" xmlns:r="http://schemas.openxmlformats.org/officeDocument/2006/relationships" xmlns:p="http://schemas.openxmlformats.org/presentationml/2006/main">
  <p:tag name="HIGHLIGHTER" val="false"/>
</p:tagLst>
</file>

<file path=ppt/tags/tag1025.xml><?xml version="1.0" encoding="utf-8"?>
<p:tagLst xmlns:a="http://schemas.openxmlformats.org/drawingml/2006/main" xmlns:r="http://schemas.openxmlformats.org/officeDocument/2006/relationships" xmlns:p="http://schemas.openxmlformats.org/presentationml/2006/main">
  <p:tag name="HIGHLIGHTER" val="false"/>
</p:tagLst>
</file>

<file path=ppt/tags/tag1026.xml><?xml version="1.0" encoding="utf-8"?>
<p:tagLst xmlns:a="http://schemas.openxmlformats.org/drawingml/2006/main" xmlns:r="http://schemas.openxmlformats.org/officeDocument/2006/relationships" xmlns:p="http://schemas.openxmlformats.org/presentationml/2006/main">
  <p:tag name="HIGHLIGHTER" val="false"/>
</p:tagLst>
</file>

<file path=ppt/tags/tag1027.xml><?xml version="1.0" encoding="utf-8"?>
<p:tagLst xmlns:a="http://schemas.openxmlformats.org/drawingml/2006/main" xmlns:r="http://schemas.openxmlformats.org/officeDocument/2006/relationships" xmlns:p="http://schemas.openxmlformats.org/presentationml/2006/main">
  <p:tag name="HIGHLIGHTER" val="false"/>
</p:tagLst>
</file>

<file path=ppt/tags/tag1028.xml><?xml version="1.0" encoding="utf-8"?>
<p:tagLst xmlns:a="http://schemas.openxmlformats.org/drawingml/2006/main" xmlns:r="http://schemas.openxmlformats.org/officeDocument/2006/relationships" xmlns:p="http://schemas.openxmlformats.org/presentationml/2006/main">
  <p:tag name="HIGHLIGHTER" val="false"/>
</p:tagLst>
</file>

<file path=ppt/tags/tag1029.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30.xml><?xml version="1.0" encoding="utf-8"?>
<p:tagLst xmlns:a="http://schemas.openxmlformats.org/drawingml/2006/main" xmlns:r="http://schemas.openxmlformats.org/officeDocument/2006/relationships" xmlns:p="http://schemas.openxmlformats.org/presentationml/2006/main">
  <p:tag name="HIGHLIGHTER" val="false"/>
</p:tagLst>
</file>

<file path=ppt/tags/tag1031.xml><?xml version="1.0" encoding="utf-8"?>
<p:tagLst xmlns:a="http://schemas.openxmlformats.org/drawingml/2006/main" xmlns:r="http://schemas.openxmlformats.org/officeDocument/2006/relationships" xmlns:p="http://schemas.openxmlformats.org/presentationml/2006/main">
  <p:tag name="HIGHLIGHTER" val="false"/>
</p:tagLst>
</file>

<file path=ppt/tags/tag1032.xml><?xml version="1.0" encoding="utf-8"?>
<p:tagLst xmlns:a="http://schemas.openxmlformats.org/drawingml/2006/main" xmlns:r="http://schemas.openxmlformats.org/officeDocument/2006/relationships" xmlns:p="http://schemas.openxmlformats.org/presentationml/2006/main">
  <p:tag name="HIGHLIGHTER" val="false"/>
</p:tagLst>
</file>

<file path=ppt/tags/tag1033.xml><?xml version="1.0" encoding="utf-8"?>
<p:tagLst xmlns:a="http://schemas.openxmlformats.org/drawingml/2006/main" xmlns:r="http://schemas.openxmlformats.org/officeDocument/2006/relationships" xmlns:p="http://schemas.openxmlformats.org/presentationml/2006/main">
  <p:tag name="HIGHLIGHTER" val="false"/>
</p:tagLst>
</file>

<file path=ppt/tags/tag1034.xml><?xml version="1.0" encoding="utf-8"?>
<p:tagLst xmlns:a="http://schemas.openxmlformats.org/drawingml/2006/main" xmlns:r="http://schemas.openxmlformats.org/officeDocument/2006/relationships" xmlns:p="http://schemas.openxmlformats.org/presentationml/2006/main">
  <p:tag name="HIGHLIGHTER" val="false"/>
</p:tagLst>
</file>

<file path=ppt/tags/tag1035.xml><?xml version="1.0" encoding="utf-8"?>
<p:tagLst xmlns:a="http://schemas.openxmlformats.org/drawingml/2006/main" xmlns:r="http://schemas.openxmlformats.org/officeDocument/2006/relationships" xmlns:p="http://schemas.openxmlformats.org/presentationml/2006/main">
  <p:tag name="HIGHLIGHTER" val="false"/>
</p:tagLst>
</file>

<file path=ppt/tags/tag1036.xml><?xml version="1.0" encoding="utf-8"?>
<p:tagLst xmlns:a="http://schemas.openxmlformats.org/drawingml/2006/main" xmlns:r="http://schemas.openxmlformats.org/officeDocument/2006/relationships" xmlns:p="http://schemas.openxmlformats.org/presentationml/2006/main">
  <p:tag name="HIGHLIGHTER" val="false"/>
</p:tagLst>
</file>

<file path=ppt/tags/tag1037.xml><?xml version="1.0" encoding="utf-8"?>
<p:tagLst xmlns:a="http://schemas.openxmlformats.org/drawingml/2006/main" xmlns:r="http://schemas.openxmlformats.org/officeDocument/2006/relationships" xmlns:p="http://schemas.openxmlformats.org/presentationml/2006/main">
  <p:tag name="HIGHLIGHTER" val="false"/>
</p:tagLst>
</file>

<file path=ppt/tags/tag1038.xml><?xml version="1.0" encoding="utf-8"?>
<p:tagLst xmlns:a="http://schemas.openxmlformats.org/drawingml/2006/main" xmlns:r="http://schemas.openxmlformats.org/officeDocument/2006/relationships" xmlns:p="http://schemas.openxmlformats.org/presentationml/2006/main">
  <p:tag name="HIGHLIGHTER" val="false"/>
</p:tagLst>
</file>

<file path=ppt/tags/tag1039.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40.xml><?xml version="1.0" encoding="utf-8"?>
<p:tagLst xmlns:a="http://schemas.openxmlformats.org/drawingml/2006/main" xmlns:r="http://schemas.openxmlformats.org/officeDocument/2006/relationships" xmlns:p="http://schemas.openxmlformats.org/presentationml/2006/main">
  <p:tag name="HIGHLIGHTER" val="false"/>
</p:tagLst>
</file>

<file path=ppt/tags/tag1041.xml><?xml version="1.0" encoding="utf-8"?>
<p:tagLst xmlns:a="http://schemas.openxmlformats.org/drawingml/2006/main" xmlns:r="http://schemas.openxmlformats.org/officeDocument/2006/relationships" xmlns:p="http://schemas.openxmlformats.org/presentationml/2006/main">
  <p:tag name="HIGHLIGHTER" val="false"/>
</p:tagLst>
</file>

<file path=ppt/tags/tag1042.xml><?xml version="1.0" encoding="utf-8"?>
<p:tagLst xmlns:a="http://schemas.openxmlformats.org/drawingml/2006/main" xmlns:r="http://schemas.openxmlformats.org/officeDocument/2006/relationships" xmlns:p="http://schemas.openxmlformats.org/presentationml/2006/main">
  <p:tag name="HIGHLIGHTER" val="false"/>
</p:tagLst>
</file>

<file path=ppt/tags/tag1043.xml><?xml version="1.0" encoding="utf-8"?>
<p:tagLst xmlns:a="http://schemas.openxmlformats.org/drawingml/2006/main" xmlns:r="http://schemas.openxmlformats.org/officeDocument/2006/relationships" xmlns:p="http://schemas.openxmlformats.org/presentationml/2006/main">
  <p:tag name="HIGHLIGHTER" val="false"/>
</p:tagLst>
</file>

<file path=ppt/tags/tag1044.xml><?xml version="1.0" encoding="utf-8"?>
<p:tagLst xmlns:a="http://schemas.openxmlformats.org/drawingml/2006/main" xmlns:r="http://schemas.openxmlformats.org/officeDocument/2006/relationships" xmlns:p="http://schemas.openxmlformats.org/presentationml/2006/main">
  <p:tag name="HIGHLIGHTER" val="false"/>
</p:tagLst>
</file>

<file path=ppt/tags/tag1045.xml><?xml version="1.0" encoding="utf-8"?>
<p:tagLst xmlns:a="http://schemas.openxmlformats.org/drawingml/2006/main" xmlns:r="http://schemas.openxmlformats.org/officeDocument/2006/relationships" xmlns:p="http://schemas.openxmlformats.org/presentationml/2006/main">
  <p:tag name="HIGHLIGHTER" val="false"/>
</p:tagLst>
</file>

<file path=ppt/tags/tag1046.xml><?xml version="1.0" encoding="utf-8"?>
<p:tagLst xmlns:a="http://schemas.openxmlformats.org/drawingml/2006/main" xmlns:r="http://schemas.openxmlformats.org/officeDocument/2006/relationships" xmlns:p="http://schemas.openxmlformats.org/presentationml/2006/main">
  <p:tag name="HIGHLIGHTER" val="false"/>
</p:tagLst>
</file>

<file path=ppt/tags/tag1047.xml><?xml version="1.0" encoding="utf-8"?>
<p:tagLst xmlns:a="http://schemas.openxmlformats.org/drawingml/2006/main" xmlns:r="http://schemas.openxmlformats.org/officeDocument/2006/relationships" xmlns:p="http://schemas.openxmlformats.org/presentationml/2006/main">
  <p:tag name="HIGHLIGHTER" val="false"/>
</p:tagLst>
</file>

<file path=ppt/tags/tag1048.xml><?xml version="1.0" encoding="utf-8"?>
<p:tagLst xmlns:a="http://schemas.openxmlformats.org/drawingml/2006/main" xmlns:r="http://schemas.openxmlformats.org/officeDocument/2006/relationships" xmlns:p="http://schemas.openxmlformats.org/presentationml/2006/main">
  <p:tag name="HIGHLIGHTER" val="false"/>
</p:tagLst>
</file>

<file path=ppt/tags/tag1049.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50.xml><?xml version="1.0" encoding="utf-8"?>
<p:tagLst xmlns:a="http://schemas.openxmlformats.org/drawingml/2006/main" xmlns:r="http://schemas.openxmlformats.org/officeDocument/2006/relationships" xmlns:p="http://schemas.openxmlformats.org/presentationml/2006/main">
  <p:tag name="HIGHLIGHTER" val="false"/>
</p:tagLst>
</file>

<file path=ppt/tags/tag1051.xml><?xml version="1.0" encoding="utf-8"?>
<p:tagLst xmlns:a="http://schemas.openxmlformats.org/drawingml/2006/main" xmlns:r="http://schemas.openxmlformats.org/officeDocument/2006/relationships" xmlns:p="http://schemas.openxmlformats.org/presentationml/2006/main">
  <p:tag name="HIGHLIGHTER" val="false"/>
</p:tagLst>
</file>

<file path=ppt/tags/tag1052.xml><?xml version="1.0" encoding="utf-8"?>
<p:tagLst xmlns:a="http://schemas.openxmlformats.org/drawingml/2006/main" xmlns:r="http://schemas.openxmlformats.org/officeDocument/2006/relationships" xmlns:p="http://schemas.openxmlformats.org/presentationml/2006/main">
  <p:tag name="HIGHLIGHTER" val="false"/>
</p:tagLst>
</file>

<file path=ppt/tags/tag1053.xml><?xml version="1.0" encoding="utf-8"?>
<p:tagLst xmlns:a="http://schemas.openxmlformats.org/drawingml/2006/main" xmlns:r="http://schemas.openxmlformats.org/officeDocument/2006/relationships" xmlns:p="http://schemas.openxmlformats.org/presentationml/2006/main">
  <p:tag name="HIGHLIGHTER" val="false"/>
</p:tagLst>
</file>

<file path=ppt/tags/tag1054.xml><?xml version="1.0" encoding="utf-8"?>
<p:tagLst xmlns:a="http://schemas.openxmlformats.org/drawingml/2006/main" xmlns:r="http://schemas.openxmlformats.org/officeDocument/2006/relationships" xmlns:p="http://schemas.openxmlformats.org/presentationml/2006/main">
  <p:tag name="HIGHLIGHTER" val="false"/>
</p:tagLst>
</file>

<file path=ppt/tags/tag1055.xml><?xml version="1.0" encoding="utf-8"?>
<p:tagLst xmlns:a="http://schemas.openxmlformats.org/drawingml/2006/main" xmlns:r="http://schemas.openxmlformats.org/officeDocument/2006/relationships" xmlns:p="http://schemas.openxmlformats.org/presentationml/2006/main">
  <p:tag name="HIGHLIGHTER" val="false"/>
</p:tagLst>
</file>

<file path=ppt/tags/tag1056.xml><?xml version="1.0" encoding="utf-8"?>
<p:tagLst xmlns:a="http://schemas.openxmlformats.org/drawingml/2006/main" xmlns:r="http://schemas.openxmlformats.org/officeDocument/2006/relationships" xmlns:p="http://schemas.openxmlformats.org/presentationml/2006/main">
  <p:tag name="HIGHLIGHTER" val="false"/>
</p:tagLst>
</file>

<file path=ppt/tags/tag1057.xml><?xml version="1.0" encoding="utf-8"?>
<p:tagLst xmlns:a="http://schemas.openxmlformats.org/drawingml/2006/main" xmlns:r="http://schemas.openxmlformats.org/officeDocument/2006/relationships" xmlns:p="http://schemas.openxmlformats.org/presentationml/2006/main">
  <p:tag name="HIGHLIGHTER" val="false"/>
</p:tagLst>
</file>

<file path=ppt/tags/tag1058.xml><?xml version="1.0" encoding="utf-8"?>
<p:tagLst xmlns:a="http://schemas.openxmlformats.org/drawingml/2006/main" xmlns:r="http://schemas.openxmlformats.org/officeDocument/2006/relationships" xmlns:p="http://schemas.openxmlformats.org/presentationml/2006/main">
  <p:tag name="HIGHLIGHTER" val="false"/>
</p:tagLst>
</file>

<file path=ppt/tags/tag1059.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60.xml><?xml version="1.0" encoding="utf-8"?>
<p:tagLst xmlns:a="http://schemas.openxmlformats.org/drawingml/2006/main" xmlns:r="http://schemas.openxmlformats.org/officeDocument/2006/relationships" xmlns:p="http://schemas.openxmlformats.org/presentationml/2006/main">
  <p:tag name="HIGHLIGHTER" val="false"/>
</p:tagLst>
</file>

<file path=ppt/tags/tag1061.xml><?xml version="1.0" encoding="utf-8"?>
<p:tagLst xmlns:a="http://schemas.openxmlformats.org/drawingml/2006/main" xmlns:r="http://schemas.openxmlformats.org/officeDocument/2006/relationships" xmlns:p="http://schemas.openxmlformats.org/presentationml/2006/main">
  <p:tag name="HIGHLIGHTER" val="false"/>
</p:tagLst>
</file>

<file path=ppt/tags/tag1062.xml><?xml version="1.0" encoding="utf-8"?>
<p:tagLst xmlns:a="http://schemas.openxmlformats.org/drawingml/2006/main" xmlns:r="http://schemas.openxmlformats.org/officeDocument/2006/relationships" xmlns:p="http://schemas.openxmlformats.org/presentationml/2006/main">
  <p:tag name="HIGHLIGHTER" val="false"/>
</p:tagLst>
</file>

<file path=ppt/tags/tag1063.xml><?xml version="1.0" encoding="utf-8"?>
<p:tagLst xmlns:a="http://schemas.openxmlformats.org/drawingml/2006/main" xmlns:r="http://schemas.openxmlformats.org/officeDocument/2006/relationships" xmlns:p="http://schemas.openxmlformats.org/presentationml/2006/main">
  <p:tag name="HIGHLIGHTER" val="false"/>
</p:tagLst>
</file>

<file path=ppt/tags/tag1064.xml><?xml version="1.0" encoding="utf-8"?>
<p:tagLst xmlns:a="http://schemas.openxmlformats.org/drawingml/2006/main" xmlns:r="http://schemas.openxmlformats.org/officeDocument/2006/relationships" xmlns:p="http://schemas.openxmlformats.org/presentationml/2006/main">
  <p:tag name="HIGHLIGHTER" val="false"/>
</p:tagLst>
</file>

<file path=ppt/tags/tag1065.xml><?xml version="1.0" encoding="utf-8"?>
<p:tagLst xmlns:a="http://schemas.openxmlformats.org/drawingml/2006/main" xmlns:r="http://schemas.openxmlformats.org/officeDocument/2006/relationships" xmlns:p="http://schemas.openxmlformats.org/presentationml/2006/main">
  <p:tag name="HIGHLIGHTER" val="false"/>
</p:tagLst>
</file>

<file path=ppt/tags/tag1066.xml><?xml version="1.0" encoding="utf-8"?>
<p:tagLst xmlns:a="http://schemas.openxmlformats.org/drawingml/2006/main" xmlns:r="http://schemas.openxmlformats.org/officeDocument/2006/relationships" xmlns:p="http://schemas.openxmlformats.org/presentationml/2006/main">
  <p:tag name="HIGHLIGHTER" val="false"/>
</p:tagLst>
</file>

<file path=ppt/tags/tag1067.xml><?xml version="1.0" encoding="utf-8"?>
<p:tagLst xmlns:a="http://schemas.openxmlformats.org/drawingml/2006/main" xmlns:r="http://schemas.openxmlformats.org/officeDocument/2006/relationships" xmlns:p="http://schemas.openxmlformats.org/presentationml/2006/main">
  <p:tag name="HIGHLIGHTER" val="false"/>
</p:tagLst>
</file>

<file path=ppt/tags/tag1068.xml><?xml version="1.0" encoding="utf-8"?>
<p:tagLst xmlns:a="http://schemas.openxmlformats.org/drawingml/2006/main" xmlns:r="http://schemas.openxmlformats.org/officeDocument/2006/relationships" xmlns:p="http://schemas.openxmlformats.org/presentationml/2006/main">
  <p:tag name="HIGHLIGHTER" val="false"/>
</p:tagLst>
</file>

<file path=ppt/tags/tag1069.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70.xml><?xml version="1.0" encoding="utf-8"?>
<p:tagLst xmlns:a="http://schemas.openxmlformats.org/drawingml/2006/main" xmlns:r="http://schemas.openxmlformats.org/officeDocument/2006/relationships" xmlns:p="http://schemas.openxmlformats.org/presentationml/2006/main">
  <p:tag name="HIGHLIGHTER" val="false"/>
</p:tagLst>
</file>

<file path=ppt/tags/tag1071.xml><?xml version="1.0" encoding="utf-8"?>
<p:tagLst xmlns:a="http://schemas.openxmlformats.org/drawingml/2006/main" xmlns:r="http://schemas.openxmlformats.org/officeDocument/2006/relationships" xmlns:p="http://schemas.openxmlformats.org/presentationml/2006/main">
  <p:tag name="HIGHLIGHTER" val="false"/>
</p:tagLst>
</file>

<file path=ppt/tags/tag1072.xml><?xml version="1.0" encoding="utf-8"?>
<p:tagLst xmlns:a="http://schemas.openxmlformats.org/drawingml/2006/main" xmlns:r="http://schemas.openxmlformats.org/officeDocument/2006/relationships" xmlns:p="http://schemas.openxmlformats.org/presentationml/2006/main">
  <p:tag name="HIGHLIGHTER" val="false"/>
</p:tagLst>
</file>

<file path=ppt/tags/tag1073.xml><?xml version="1.0" encoding="utf-8"?>
<p:tagLst xmlns:a="http://schemas.openxmlformats.org/drawingml/2006/main" xmlns:r="http://schemas.openxmlformats.org/officeDocument/2006/relationships" xmlns:p="http://schemas.openxmlformats.org/presentationml/2006/main">
  <p:tag name="HIGHLIGHTER" val="false"/>
</p:tagLst>
</file>

<file path=ppt/tags/tag1074.xml><?xml version="1.0" encoding="utf-8"?>
<p:tagLst xmlns:a="http://schemas.openxmlformats.org/drawingml/2006/main" xmlns:r="http://schemas.openxmlformats.org/officeDocument/2006/relationships" xmlns:p="http://schemas.openxmlformats.org/presentationml/2006/main">
  <p:tag name="HIGHLIGHTER" val="false"/>
</p:tagLst>
</file>

<file path=ppt/tags/tag1075.xml><?xml version="1.0" encoding="utf-8"?>
<p:tagLst xmlns:a="http://schemas.openxmlformats.org/drawingml/2006/main" xmlns:r="http://schemas.openxmlformats.org/officeDocument/2006/relationships" xmlns:p="http://schemas.openxmlformats.org/presentationml/2006/main">
  <p:tag name="HIGHLIGHTER" val="false"/>
</p:tagLst>
</file>

<file path=ppt/tags/tag1076.xml><?xml version="1.0" encoding="utf-8"?>
<p:tagLst xmlns:a="http://schemas.openxmlformats.org/drawingml/2006/main" xmlns:r="http://schemas.openxmlformats.org/officeDocument/2006/relationships" xmlns:p="http://schemas.openxmlformats.org/presentationml/2006/main">
  <p:tag name="HIGHLIGHTER" val="false"/>
</p:tagLst>
</file>

<file path=ppt/tags/tag1077.xml><?xml version="1.0" encoding="utf-8"?>
<p:tagLst xmlns:a="http://schemas.openxmlformats.org/drawingml/2006/main" xmlns:r="http://schemas.openxmlformats.org/officeDocument/2006/relationships" xmlns:p="http://schemas.openxmlformats.org/presentationml/2006/main">
  <p:tag name="HIGHLIGHTER" val="false"/>
</p:tagLst>
</file>

<file path=ppt/tags/tag1078.xml><?xml version="1.0" encoding="utf-8"?>
<p:tagLst xmlns:a="http://schemas.openxmlformats.org/drawingml/2006/main" xmlns:r="http://schemas.openxmlformats.org/officeDocument/2006/relationships" xmlns:p="http://schemas.openxmlformats.org/presentationml/2006/main">
  <p:tag name="HIGHLIGHTER" val="false"/>
</p:tagLst>
</file>

<file path=ppt/tags/tag1079.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80.xml><?xml version="1.0" encoding="utf-8"?>
<p:tagLst xmlns:a="http://schemas.openxmlformats.org/drawingml/2006/main" xmlns:r="http://schemas.openxmlformats.org/officeDocument/2006/relationships" xmlns:p="http://schemas.openxmlformats.org/presentationml/2006/main">
  <p:tag name="HIGHLIGHTER" val="false"/>
</p:tagLst>
</file>

<file path=ppt/tags/tag1081.xml><?xml version="1.0" encoding="utf-8"?>
<p:tagLst xmlns:a="http://schemas.openxmlformats.org/drawingml/2006/main" xmlns:r="http://schemas.openxmlformats.org/officeDocument/2006/relationships" xmlns:p="http://schemas.openxmlformats.org/presentationml/2006/main">
  <p:tag name="HIGHLIGHTER" val="false"/>
</p:tagLst>
</file>

<file path=ppt/tags/tag1082.xml><?xml version="1.0" encoding="utf-8"?>
<p:tagLst xmlns:a="http://schemas.openxmlformats.org/drawingml/2006/main" xmlns:r="http://schemas.openxmlformats.org/officeDocument/2006/relationships" xmlns:p="http://schemas.openxmlformats.org/presentationml/2006/main">
  <p:tag name="HIGHLIGHTER" val="false"/>
</p:tagLst>
</file>

<file path=ppt/tags/tag1083.xml><?xml version="1.0" encoding="utf-8"?>
<p:tagLst xmlns:a="http://schemas.openxmlformats.org/drawingml/2006/main" xmlns:r="http://schemas.openxmlformats.org/officeDocument/2006/relationships" xmlns:p="http://schemas.openxmlformats.org/presentationml/2006/main">
  <p:tag name="HIGHLIGHTER" val="false"/>
</p:tagLst>
</file>

<file path=ppt/tags/tag1084.xml><?xml version="1.0" encoding="utf-8"?>
<p:tagLst xmlns:a="http://schemas.openxmlformats.org/drawingml/2006/main" xmlns:r="http://schemas.openxmlformats.org/officeDocument/2006/relationships" xmlns:p="http://schemas.openxmlformats.org/presentationml/2006/main">
  <p:tag name="HIGHLIGHTER" val="false"/>
</p:tagLst>
</file>

<file path=ppt/tags/tag1085.xml><?xml version="1.0" encoding="utf-8"?>
<p:tagLst xmlns:a="http://schemas.openxmlformats.org/drawingml/2006/main" xmlns:r="http://schemas.openxmlformats.org/officeDocument/2006/relationships" xmlns:p="http://schemas.openxmlformats.org/presentationml/2006/main">
  <p:tag name="HIGHLIGHTER" val="false"/>
</p:tagLst>
</file>

<file path=ppt/tags/tag1086.xml><?xml version="1.0" encoding="utf-8"?>
<p:tagLst xmlns:a="http://schemas.openxmlformats.org/drawingml/2006/main" xmlns:r="http://schemas.openxmlformats.org/officeDocument/2006/relationships" xmlns:p="http://schemas.openxmlformats.org/presentationml/2006/main">
  <p:tag name="HIGHLIGHTER" val="false"/>
</p:tagLst>
</file>

<file path=ppt/tags/tag1087.xml><?xml version="1.0" encoding="utf-8"?>
<p:tagLst xmlns:a="http://schemas.openxmlformats.org/drawingml/2006/main" xmlns:r="http://schemas.openxmlformats.org/officeDocument/2006/relationships" xmlns:p="http://schemas.openxmlformats.org/presentationml/2006/main">
  <p:tag name="HIGHLIGHTER" val="false"/>
</p:tagLst>
</file>

<file path=ppt/tags/tag1088.xml><?xml version="1.0" encoding="utf-8"?>
<p:tagLst xmlns:a="http://schemas.openxmlformats.org/drawingml/2006/main" xmlns:r="http://schemas.openxmlformats.org/officeDocument/2006/relationships" xmlns:p="http://schemas.openxmlformats.org/presentationml/2006/main">
  <p:tag name="HIGHLIGHTER" val="false"/>
</p:tagLst>
</file>

<file path=ppt/tags/tag1089.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090.xml><?xml version="1.0" encoding="utf-8"?>
<p:tagLst xmlns:a="http://schemas.openxmlformats.org/drawingml/2006/main" xmlns:r="http://schemas.openxmlformats.org/officeDocument/2006/relationships" xmlns:p="http://schemas.openxmlformats.org/presentationml/2006/main">
  <p:tag name="HIGHLIGHTER" val="false"/>
</p:tagLst>
</file>

<file path=ppt/tags/tag1091.xml><?xml version="1.0" encoding="utf-8"?>
<p:tagLst xmlns:a="http://schemas.openxmlformats.org/drawingml/2006/main" xmlns:r="http://schemas.openxmlformats.org/officeDocument/2006/relationships" xmlns:p="http://schemas.openxmlformats.org/presentationml/2006/main">
  <p:tag name="HIGHLIGHTER" val="false"/>
</p:tagLst>
</file>

<file path=ppt/tags/tag1092.xml><?xml version="1.0" encoding="utf-8"?>
<p:tagLst xmlns:a="http://schemas.openxmlformats.org/drawingml/2006/main" xmlns:r="http://schemas.openxmlformats.org/officeDocument/2006/relationships" xmlns:p="http://schemas.openxmlformats.org/presentationml/2006/main">
  <p:tag name="HIGHLIGHTER" val="false"/>
</p:tagLst>
</file>

<file path=ppt/tags/tag1093.xml><?xml version="1.0" encoding="utf-8"?>
<p:tagLst xmlns:a="http://schemas.openxmlformats.org/drawingml/2006/main" xmlns:r="http://schemas.openxmlformats.org/officeDocument/2006/relationships" xmlns:p="http://schemas.openxmlformats.org/presentationml/2006/main">
  <p:tag name="HIGHLIGHTER" val="false"/>
</p:tagLst>
</file>

<file path=ppt/tags/tag1094.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55.xml><?xml version="1.0" encoding="utf-8"?>
<p:tagLst xmlns:a="http://schemas.openxmlformats.org/drawingml/2006/main" xmlns:r="http://schemas.openxmlformats.org/officeDocument/2006/relationships" xmlns:p="http://schemas.openxmlformats.org/presentationml/2006/main">
  <p:tag name="HIGHLIGHTER" val="false"/>
</p:tagLst>
</file>

<file path=ppt/tags/tag156.xml><?xml version="1.0" encoding="utf-8"?>
<p:tagLst xmlns:a="http://schemas.openxmlformats.org/drawingml/2006/main" xmlns:r="http://schemas.openxmlformats.org/officeDocument/2006/relationships" xmlns:p="http://schemas.openxmlformats.org/presentationml/2006/main">
  <p:tag name="HIGHLIGHTER" val="false"/>
</p:tagLst>
</file>

<file path=ppt/tags/tag157.xml><?xml version="1.0" encoding="utf-8"?>
<p:tagLst xmlns:a="http://schemas.openxmlformats.org/drawingml/2006/main" xmlns:r="http://schemas.openxmlformats.org/officeDocument/2006/relationships" xmlns:p="http://schemas.openxmlformats.org/presentationml/2006/main">
  <p:tag name="HIGHLIGHTER" val="false"/>
</p:tagLst>
</file>

<file path=ppt/tags/tag158.xml><?xml version="1.0" encoding="utf-8"?>
<p:tagLst xmlns:a="http://schemas.openxmlformats.org/drawingml/2006/main" xmlns:r="http://schemas.openxmlformats.org/officeDocument/2006/relationships" xmlns:p="http://schemas.openxmlformats.org/presentationml/2006/main">
  <p:tag name="HIGHLIGHTER" val="false"/>
</p:tagLst>
</file>

<file path=ppt/tags/tag159.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60.xml><?xml version="1.0" encoding="utf-8"?>
<p:tagLst xmlns:a="http://schemas.openxmlformats.org/drawingml/2006/main" xmlns:r="http://schemas.openxmlformats.org/officeDocument/2006/relationships" xmlns:p="http://schemas.openxmlformats.org/presentationml/2006/main">
  <p:tag name="HIGHLIGHTER" val="false"/>
</p:tagLst>
</file>

<file path=ppt/tags/tag161.xml><?xml version="1.0" encoding="utf-8"?>
<p:tagLst xmlns:a="http://schemas.openxmlformats.org/drawingml/2006/main" xmlns:r="http://schemas.openxmlformats.org/officeDocument/2006/relationships" xmlns:p="http://schemas.openxmlformats.org/presentationml/2006/main">
  <p:tag name="HIGHLIGHTER" val="false"/>
</p:tagLst>
</file>

<file path=ppt/tags/tag162.xml><?xml version="1.0" encoding="utf-8"?>
<p:tagLst xmlns:a="http://schemas.openxmlformats.org/drawingml/2006/main" xmlns:r="http://schemas.openxmlformats.org/officeDocument/2006/relationships" xmlns:p="http://schemas.openxmlformats.org/presentationml/2006/main">
  <p:tag name="HIGHLIGHTER" val="false"/>
</p:tagLst>
</file>

<file path=ppt/tags/tag163.xml><?xml version="1.0" encoding="utf-8"?>
<p:tagLst xmlns:a="http://schemas.openxmlformats.org/drawingml/2006/main" xmlns:r="http://schemas.openxmlformats.org/officeDocument/2006/relationships" xmlns:p="http://schemas.openxmlformats.org/presentationml/2006/main">
  <p:tag name="HIGHLIGHTER" val="false"/>
</p:tagLst>
</file>

<file path=ppt/tags/tag164.xml><?xml version="1.0" encoding="utf-8"?>
<p:tagLst xmlns:a="http://schemas.openxmlformats.org/drawingml/2006/main" xmlns:r="http://schemas.openxmlformats.org/officeDocument/2006/relationships" xmlns:p="http://schemas.openxmlformats.org/presentationml/2006/main">
  <p:tag name="HIGHLIGHTER" val="false"/>
</p:tagLst>
</file>

<file path=ppt/tags/tag165.xml><?xml version="1.0" encoding="utf-8"?>
<p:tagLst xmlns:a="http://schemas.openxmlformats.org/drawingml/2006/main" xmlns:r="http://schemas.openxmlformats.org/officeDocument/2006/relationships" xmlns:p="http://schemas.openxmlformats.org/presentationml/2006/main">
  <p:tag name="HIGHLIGHTER" val="false"/>
</p:tagLst>
</file>

<file path=ppt/tags/tag166.xml><?xml version="1.0" encoding="utf-8"?>
<p:tagLst xmlns:a="http://schemas.openxmlformats.org/drawingml/2006/main" xmlns:r="http://schemas.openxmlformats.org/officeDocument/2006/relationships" xmlns:p="http://schemas.openxmlformats.org/presentationml/2006/main">
  <p:tag name="HIGHLIGHTER" val="false"/>
</p:tagLst>
</file>

<file path=ppt/tags/tag167.xml><?xml version="1.0" encoding="utf-8"?>
<p:tagLst xmlns:a="http://schemas.openxmlformats.org/drawingml/2006/main" xmlns:r="http://schemas.openxmlformats.org/officeDocument/2006/relationships" xmlns:p="http://schemas.openxmlformats.org/presentationml/2006/main">
  <p:tag name="HIGHLIGHTER" val="false"/>
</p:tagLst>
</file>

<file path=ppt/tags/tag168.xml><?xml version="1.0" encoding="utf-8"?>
<p:tagLst xmlns:a="http://schemas.openxmlformats.org/drawingml/2006/main" xmlns:r="http://schemas.openxmlformats.org/officeDocument/2006/relationships" xmlns:p="http://schemas.openxmlformats.org/presentationml/2006/main">
  <p:tag name="HIGHLIGHTER" val="false"/>
</p:tagLst>
</file>

<file path=ppt/tags/tag169.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70.xml><?xml version="1.0" encoding="utf-8"?>
<p:tagLst xmlns:a="http://schemas.openxmlformats.org/drawingml/2006/main" xmlns:r="http://schemas.openxmlformats.org/officeDocument/2006/relationships" xmlns:p="http://schemas.openxmlformats.org/presentationml/2006/main">
  <p:tag name="HIGHLIGHTER" val="false"/>
</p:tagLst>
</file>

<file path=ppt/tags/tag171.xml><?xml version="1.0" encoding="utf-8"?>
<p:tagLst xmlns:a="http://schemas.openxmlformats.org/drawingml/2006/main" xmlns:r="http://schemas.openxmlformats.org/officeDocument/2006/relationships" xmlns:p="http://schemas.openxmlformats.org/presentationml/2006/main">
  <p:tag name="HIGHLIGHTER" val="false"/>
</p:tagLst>
</file>

<file path=ppt/tags/tag172.xml><?xml version="1.0" encoding="utf-8"?>
<p:tagLst xmlns:a="http://schemas.openxmlformats.org/drawingml/2006/main" xmlns:r="http://schemas.openxmlformats.org/officeDocument/2006/relationships" xmlns:p="http://schemas.openxmlformats.org/presentationml/2006/main">
  <p:tag name="HIGHLIGHTER" val="false"/>
</p:tagLst>
</file>

<file path=ppt/tags/tag173.xml><?xml version="1.0" encoding="utf-8"?>
<p:tagLst xmlns:a="http://schemas.openxmlformats.org/drawingml/2006/main" xmlns:r="http://schemas.openxmlformats.org/officeDocument/2006/relationships" xmlns:p="http://schemas.openxmlformats.org/presentationml/2006/main">
  <p:tag name="HIGHLIGHTER" val="false"/>
</p:tagLst>
</file>

<file path=ppt/tags/tag174.xml><?xml version="1.0" encoding="utf-8"?>
<p:tagLst xmlns:a="http://schemas.openxmlformats.org/drawingml/2006/main" xmlns:r="http://schemas.openxmlformats.org/officeDocument/2006/relationships" xmlns:p="http://schemas.openxmlformats.org/presentationml/2006/main">
  <p:tag name="HIGHLIGHTER" val="false"/>
</p:tagLst>
</file>

<file path=ppt/tags/tag175.xml><?xml version="1.0" encoding="utf-8"?>
<p:tagLst xmlns:a="http://schemas.openxmlformats.org/drawingml/2006/main" xmlns:r="http://schemas.openxmlformats.org/officeDocument/2006/relationships" xmlns:p="http://schemas.openxmlformats.org/presentationml/2006/main">
  <p:tag name="HIGHLIGHTER" val="false"/>
</p:tagLst>
</file>

<file path=ppt/tags/tag176.xml><?xml version="1.0" encoding="utf-8"?>
<p:tagLst xmlns:a="http://schemas.openxmlformats.org/drawingml/2006/main" xmlns:r="http://schemas.openxmlformats.org/officeDocument/2006/relationships" xmlns:p="http://schemas.openxmlformats.org/presentationml/2006/main">
  <p:tag name="HIGHLIGHTER" val="false"/>
</p:tagLst>
</file>

<file path=ppt/tags/tag177.xml><?xml version="1.0" encoding="utf-8"?>
<p:tagLst xmlns:a="http://schemas.openxmlformats.org/drawingml/2006/main" xmlns:r="http://schemas.openxmlformats.org/officeDocument/2006/relationships" xmlns:p="http://schemas.openxmlformats.org/presentationml/2006/main">
  <p:tag name="HIGHLIGHTER" val="false"/>
</p:tagLst>
</file>

<file path=ppt/tags/tag178.xml><?xml version="1.0" encoding="utf-8"?>
<p:tagLst xmlns:a="http://schemas.openxmlformats.org/drawingml/2006/main" xmlns:r="http://schemas.openxmlformats.org/officeDocument/2006/relationships" xmlns:p="http://schemas.openxmlformats.org/presentationml/2006/main">
  <p:tag name="HIGHLIGHTER" val="false"/>
</p:tagLst>
</file>

<file path=ppt/tags/tag179.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80.xml><?xml version="1.0" encoding="utf-8"?>
<p:tagLst xmlns:a="http://schemas.openxmlformats.org/drawingml/2006/main" xmlns:r="http://schemas.openxmlformats.org/officeDocument/2006/relationships" xmlns:p="http://schemas.openxmlformats.org/presentationml/2006/main">
  <p:tag name="HIGHLIGHTER" val="false"/>
</p:tagLst>
</file>

<file path=ppt/tags/tag181.xml><?xml version="1.0" encoding="utf-8"?>
<p:tagLst xmlns:a="http://schemas.openxmlformats.org/drawingml/2006/main" xmlns:r="http://schemas.openxmlformats.org/officeDocument/2006/relationships" xmlns:p="http://schemas.openxmlformats.org/presentationml/2006/main">
  <p:tag name="HIGHLIGHTER" val="false"/>
</p:tagLst>
</file>

<file path=ppt/tags/tag182.xml><?xml version="1.0" encoding="utf-8"?>
<p:tagLst xmlns:a="http://schemas.openxmlformats.org/drawingml/2006/main" xmlns:r="http://schemas.openxmlformats.org/officeDocument/2006/relationships" xmlns:p="http://schemas.openxmlformats.org/presentationml/2006/main">
  <p:tag name="HIGHLIGHTER" val="false"/>
</p:tagLst>
</file>

<file path=ppt/tags/tag183.xml><?xml version="1.0" encoding="utf-8"?>
<p:tagLst xmlns:a="http://schemas.openxmlformats.org/drawingml/2006/main" xmlns:r="http://schemas.openxmlformats.org/officeDocument/2006/relationships" xmlns:p="http://schemas.openxmlformats.org/presentationml/2006/main">
  <p:tag name="HIGHLIGHTER" val="false"/>
</p:tagLst>
</file>

<file path=ppt/tags/tag184.xml><?xml version="1.0" encoding="utf-8"?>
<p:tagLst xmlns:a="http://schemas.openxmlformats.org/drawingml/2006/main" xmlns:r="http://schemas.openxmlformats.org/officeDocument/2006/relationships" xmlns:p="http://schemas.openxmlformats.org/presentationml/2006/main">
  <p:tag name="HIGHLIGHTER" val="false"/>
</p:tagLst>
</file>

<file path=ppt/tags/tag185.xml><?xml version="1.0" encoding="utf-8"?>
<p:tagLst xmlns:a="http://schemas.openxmlformats.org/drawingml/2006/main" xmlns:r="http://schemas.openxmlformats.org/officeDocument/2006/relationships" xmlns:p="http://schemas.openxmlformats.org/presentationml/2006/main">
  <p:tag name="HIGHLIGHTER" val="false"/>
</p:tagLst>
</file>

<file path=ppt/tags/tag186.xml><?xml version="1.0" encoding="utf-8"?>
<p:tagLst xmlns:a="http://schemas.openxmlformats.org/drawingml/2006/main" xmlns:r="http://schemas.openxmlformats.org/officeDocument/2006/relationships" xmlns:p="http://schemas.openxmlformats.org/presentationml/2006/main">
  <p:tag name="HIGHLIGHTER" val="false"/>
</p:tagLst>
</file>

<file path=ppt/tags/tag187.xml><?xml version="1.0" encoding="utf-8"?>
<p:tagLst xmlns:a="http://schemas.openxmlformats.org/drawingml/2006/main" xmlns:r="http://schemas.openxmlformats.org/officeDocument/2006/relationships" xmlns:p="http://schemas.openxmlformats.org/presentationml/2006/main">
  <p:tag name="HIGHLIGHTER" val="false"/>
</p:tagLst>
</file>

<file path=ppt/tags/tag188.xml><?xml version="1.0" encoding="utf-8"?>
<p:tagLst xmlns:a="http://schemas.openxmlformats.org/drawingml/2006/main" xmlns:r="http://schemas.openxmlformats.org/officeDocument/2006/relationships" xmlns:p="http://schemas.openxmlformats.org/presentationml/2006/main">
  <p:tag name="HIGHLIGHTER" val="false"/>
</p:tagLst>
</file>

<file path=ppt/tags/tag189.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190.xml><?xml version="1.0" encoding="utf-8"?>
<p:tagLst xmlns:a="http://schemas.openxmlformats.org/drawingml/2006/main" xmlns:r="http://schemas.openxmlformats.org/officeDocument/2006/relationships" xmlns:p="http://schemas.openxmlformats.org/presentationml/2006/main">
  <p:tag name="HIGHLIGHTER" val="false"/>
</p:tagLst>
</file>

<file path=ppt/tags/tag191.xml><?xml version="1.0" encoding="utf-8"?>
<p:tagLst xmlns:a="http://schemas.openxmlformats.org/drawingml/2006/main" xmlns:r="http://schemas.openxmlformats.org/officeDocument/2006/relationships" xmlns:p="http://schemas.openxmlformats.org/presentationml/2006/main">
  <p:tag name="HIGHLIGHTER" val="false"/>
</p:tagLst>
</file>

<file path=ppt/tags/tag192.xml><?xml version="1.0" encoding="utf-8"?>
<p:tagLst xmlns:a="http://schemas.openxmlformats.org/drawingml/2006/main" xmlns:r="http://schemas.openxmlformats.org/officeDocument/2006/relationships" xmlns:p="http://schemas.openxmlformats.org/presentationml/2006/main">
  <p:tag name="HIGHLIGHTER" val="false"/>
</p:tagLst>
</file>

<file path=ppt/tags/tag193.xml><?xml version="1.0" encoding="utf-8"?>
<p:tagLst xmlns:a="http://schemas.openxmlformats.org/drawingml/2006/main" xmlns:r="http://schemas.openxmlformats.org/officeDocument/2006/relationships" xmlns:p="http://schemas.openxmlformats.org/presentationml/2006/main">
  <p:tag name="HIGHLIGHTER" val="false"/>
</p:tagLst>
</file>

<file path=ppt/tags/tag194.xml><?xml version="1.0" encoding="utf-8"?>
<p:tagLst xmlns:a="http://schemas.openxmlformats.org/drawingml/2006/main" xmlns:r="http://schemas.openxmlformats.org/officeDocument/2006/relationships" xmlns:p="http://schemas.openxmlformats.org/presentationml/2006/main">
  <p:tag name="HIGHLIGHTER" val="false"/>
</p:tagLst>
</file>

<file path=ppt/tags/tag195.xml><?xml version="1.0" encoding="utf-8"?>
<p:tagLst xmlns:a="http://schemas.openxmlformats.org/drawingml/2006/main" xmlns:r="http://schemas.openxmlformats.org/officeDocument/2006/relationships" xmlns:p="http://schemas.openxmlformats.org/presentationml/2006/main">
  <p:tag name="HIGHLIGHTER" val="false"/>
</p:tagLst>
</file>

<file path=ppt/tags/tag196.xml><?xml version="1.0" encoding="utf-8"?>
<p:tagLst xmlns:a="http://schemas.openxmlformats.org/drawingml/2006/main" xmlns:r="http://schemas.openxmlformats.org/officeDocument/2006/relationships" xmlns:p="http://schemas.openxmlformats.org/presentationml/2006/main">
  <p:tag name="HIGHLIGHTER" val="false"/>
</p:tagLst>
</file>

<file path=ppt/tags/tag197.xml><?xml version="1.0" encoding="utf-8"?>
<p:tagLst xmlns:a="http://schemas.openxmlformats.org/drawingml/2006/main" xmlns:r="http://schemas.openxmlformats.org/officeDocument/2006/relationships" xmlns:p="http://schemas.openxmlformats.org/presentationml/2006/main">
  <p:tag name="HIGHLIGHTER" val="false"/>
</p:tagLst>
</file>

<file path=ppt/tags/tag198.xml><?xml version="1.0" encoding="utf-8"?>
<p:tagLst xmlns:a="http://schemas.openxmlformats.org/drawingml/2006/main" xmlns:r="http://schemas.openxmlformats.org/officeDocument/2006/relationships" xmlns:p="http://schemas.openxmlformats.org/presentationml/2006/main">
  <p:tag name="HIGHLIGHTER" val="false"/>
</p:tagLst>
</file>

<file path=ppt/tags/tag19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00.xml><?xml version="1.0" encoding="utf-8"?>
<p:tagLst xmlns:a="http://schemas.openxmlformats.org/drawingml/2006/main" xmlns:r="http://schemas.openxmlformats.org/officeDocument/2006/relationships" xmlns:p="http://schemas.openxmlformats.org/presentationml/2006/main">
  <p:tag name="HIGHLIGHTER" val="false"/>
</p:tagLst>
</file>

<file path=ppt/tags/tag201.xml><?xml version="1.0" encoding="utf-8"?>
<p:tagLst xmlns:a="http://schemas.openxmlformats.org/drawingml/2006/main" xmlns:r="http://schemas.openxmlformats.org/officeDocument/2006/relationships" xmlns:p="http://schemas.openxmlformats.org/presentationml/2006/main">
  <p:tag name="HIGHLIGHTER" val="false"/>
</p:tagLst>
</file>

<file path=ppt/tags/tag202.xml><?xml version="1.0" encoding="utf-8"?>
<p:tagLst xmlns:a="http://schemas.openxmlformats.org/drawingml/2006/main" xmlns:r="http://schemas.openxmlformats.org/officeDocument/2006/relationships" xmlns:p="http://schemas.openxmlformats.org/presentationml/2006/main">
  <p:tag name="HIGHLIGHTER" val="false"/>
</p:tagLst>
</file>

<file path=ppt/tags/tag203.xml><?xml version="1.0" encoding="utf-8"?>
<p:tagLst xmlns:a="http://schemas.openxmlformats.org/drawingml/2006/main" xmlns:r="http://schemas.openxmlformats.org/officeDocument/2006/relationships" xmlns:p="http://schemas.openxmlformats.org/presentationml/2006/main">
  <p:tag name="HIGHLIGHTER" val="false"/>
</p:tagLst>
</file>

<file path=ppt/tags/tag204.xml><?xml version="1.0" encoding="utf-8"?>
<p:tagLst xmlns:a="http://schemas.openxmlformats.org/drawingml/2006/main" xmlns:r="http://schemas.openxmlformats.org/officeDocument/2006/relationships" xmlns:p="http://schemas.openxmlformats.org/presentationml/2006/main">
  <p:tag name="HIGHLIGHTER" val="false"/>
</p:tagLst>
</file>

<file path=ppt/tags/tag205.xml><?xml version="1.0" encoding="utf-8"?>
<p:tagLst xmlns:a="http://schemas.openxmlformats.org/drawingml/2006/main" xmlns:r="http://schemas.openxmlformats.org/officeDocument/2006/relationships" xmlns:p="http://schemas.openxmlformats.org/presentationml/2006/main">
  <p:tag name="HIGHLIGHTER" val="false"/>
</p:tagLst>
</file>

<file path=ppt/tags/tag206.xml><?xml version="1.0" encoding="utf-8"?>
<p:tagLst xmlns:a="http://schemas.openxmlformats.org/drawingml/2006/main" xmlns:r="http://schemas.openxmlformats.org/officeDocument/2006/relationships" xmlns:p="http://schemas.openxmlformats.org/presentationml/2006/main">
  <p:tag name="HIGHLIGHTER" val="false"/>
</p:tagLst>
</file>

<file path=ppt/tags/tag207.xml><?xml version="1.0" encoding="utf-8"?>
<p:tagLst xmlns:a="http://schemas.openxmlformats.org/drawingml/2006/main" xmlns:r="http://schemas.openxmlformats.org/officeDocument/2006/relationships" xmlns:p="http://schemas.openxmlformats.org/presentationml/2006/main">
  <p:tag name="HIGHLIGHTER" val="false"/>
</p:tagLst>
</file>

<file path=ppt/tags/tag208.xml><?xml version="1.0" encoding="utf-8"?>
<p:tagLst xmlns:a="http://schemas.openxmlformats.org/drawingml/2006/main" xmlns:r="http://schemas.openxmlformats.org/officeDocument/2006/relationships" xmlns:p="http://schemas.openxmlformats.org/presentationml/2006/main">
  <p:tag name="HIGHLIGHTER" val="false"/>
</p:tagLst>
</file>

<file path=ppt/tags/tag209.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10.xml><?xml version="1.0" encoding="utf-8"?>
<p:tagLst xmlns:a="http://schemas.openxmlformats.org/drawingml/2006/main" xmlns:r="http://schemas.openxmlformats.org/officeDocument/2006/relationships" xmlns:p="http://schemas.openxmlformats.org/presentationml/2006/main">
  <p:tag name="HIGHLIGHTER" val="false"/>
</p:tagLst>
</file>

<file path=ppt/tags/tag211.xml><?xml version="1.0" encoding="utf-8"?>
<p:tagLst xmlns:a="http://schemas.openxmlformats.org/drawingml/2006/main" xmlns:r="http://schemas.openxmlformats.org/officeDocument/2006/relationships" xmlns:p="http://schemas.openxmlformats.org/presentationml/2006/main">
  <p:tag name="HIGHLIGHTER" val="false"/>
</p:tagLst>
</file>

<file path=ppt/tags/tag212.xml><?xml version="1.0" encoding="utf-8"?>
<p:tagLst xmlns:a="http://schemas.openxmlformats.org/drawingml/2006/main" xmlns:r="http://schemas.openxmlformats.org/officeDocument/2006/relationships" xmlns:p="http://schemas.openxmlformats.org/presentationml/2006/main">
  <p:tag name="HIGHLIGHTER" val="false"/>
</p:tagLst>
</file>

<file path=ppt/tags/tag213.xml><?xml version="1.0" encoding="utf-8"?>
<p:tagLst xmlns:a="http://schemas.openxmlformats.org/drawingml/2006/main" xmlns:r="http://schemas.openxmlformats.org/officeDocument/2006/relationships" xmlns:p="http://schemas.openxmlformats.org/presentationml/2006/main">
  <p:tag name="HIGHLIGHTER" val="false"/>
</p:tagLst>
</file>

<file path=ppt/tags/tag214.xml><?xml version="1.0" encoding="utf-8"?>
<p:tagLst xmlns:a="http://schemas.openxmlformats.org/drawingml/2006/main" xmlns:r="http://schemas.openxmlformats.org/officeDocument/2006/relationships" xmlns:p="http://schemas.openxmlformats.org/presentationml/2006/main">
  <p:tag name="HIGHLIGHTER" val="false"/>
</p:tagLst>
</file>

<file path=ppt/tags/tag215.xml><?xml version="1.0" encoding="utf-8"?>
<p:tagLst xmlns:a="http://schemas.openxmlformats.org/drawingml/2006/main" xmlns:r="http://schemas.openxmlformats.org/officeDocument/2006/relationships" xmlns:p="http://schemas.openxmlformats.org/presentationml/2006/main">
  <p:tag name="HIGHLIGHTER" val="false"/>
</p:tagLst>
</file>

<file path=ppt/tags/tag216.xml><?xml version="1.0" encoding="utf-8"?>
<p:tagLst xmlns:a="http://schemas.openxmlformats.org/drawingml/2006/main" xmlns:r="http://schemas.openxmlformats.org/officeDocument/2006/relationships" xmlns:p="http://schemas.openxmlformats.org/presentationml/2006/main">
  <p:tag name="HIGHLIGHTER" val="false"/>
</p:tagLst>
</file>

<file path=ppt/tags/tag217.xml><?xml version="1.0" encoding="utf-8"?>
<p:tagLst xmlns:a="http://schemas.openxmlformats.org/drawingml/2006/main" xmlns:r="http://schemas.openxmlformats.org/officeDocument/2006/relationships" xmlns:p="http://schemas.openxmlformats.org/presentationml/2006/main">
  <p:tag name="HIGHLIGHTER" val="false"/>
</p:tagLst>
</file>

<file path=ppt/tags/tag218.xml><?xml version="1.0" encoding="utf-8"?>
<p:tagLst xmlns:a="http://schemas.openxmlformats.org/drawingml/2006/main" xmlns:r="http://schemas.openxmlformats.org/officeDocument/2006/relationships" xmlns:p="http://schemas.openxmlformats.org/presentationml/2006/main">
  <p:tag name="HIGHLIGHTER" val="false"/>
</p:tagLst>
</file>

<file path=ppt/tags/tag219.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20.xml><?xml version="1.0" encoding="utf-8"?>
<p:tagLst xmlns:a="http://schemas.openxmlformats.org/drawingml/2006/main" xmlns:r="http://schemas.openxmlformats.org/officeDocument/2006/relationships" xmlns:p="http://schemas.openxmlformats.org/presentationml/2006/main">
  <p:tag name="HIGHLIGHTER" val="false"/>
</p:tagLst>
</file>

<file path=ppt/tags/tag221.xml><?xml version="1.0" encoding="utf-8"?>
<p:tagLst xmlns:a="http://schemas.openxmlformats.org/drawingml/2006/main" xmlns:r="http://schemas.openxmlformats.org/officeDocument/2006/relationships" xmlns:p="http://schemas.openxmlformats.org/presentationml/2006/main">
  <p:tag name="HIGHLIGHTER" val="false"/>
</p:tagLst>
</file>

<file path=ppt/tags/tag222.xml><?xml version="1.0" encoding="utf-8"?>
<p:tagLst xmlns:a="http://schemas.openxmlformats.org/drawingml/2006/main" xmlns:r="http://schemas.openxmlformats.org/officeDocument/2006/relationships" xmlns:p="http://schemas.openxmlformats.org/presentationml/2006/main">
  <p:tag name="HIGHLIGHTER" val="false"/>
</p:tagLst>
</file>

<file path=ppt/tags/tag223.xml><?xml version="1.0" encoding="utf-8"?>
<p:tagLst xmlns:a="http://schemas.openxmlformats.org/drawingml/2006/main" xmlns:r="http://schemas.openxmlformats.org/officeDocument/2006/relationships" xmlns:p="http://schemas.openxmlformats.org/presentationml/2006/main">
  <p:tag name="HIGHLIGHTER" val="false"/>
</p:tagLst>
</file>

<file path=ppt/tags/tag224.xml><?xml version="1.0" encoding="utf-8"?>
<p:tagLst xmlns:a="http://schemas.openxmlformats.org/drawingml/2006/main" xmlns:r="http://schemas.openxmlformats.org/officeDocument/2006/relationships" xmlns:p="http://schemas.openxmlformats.org/presentationml/2006/main">
  <p:tag name="HIGHLIGHTER" val="false"/>
</p:tagLst>
</file>

<file path=ppt/tags/tag225.xml><?xml version="1.0" encoding="utf-8"?>
<p:tagLst xmlns:a="http://schemas.openxmlformats.org/drawingml/2006/main" xmlns:r="http://schemas.openxmlformats.org/officeDocument/2006/relationships" xmlns:p="http://schemas.openxmlformats.org/presentationml/2006/main">
  <p:tag name="HIGHLIGHTER" val="false"/>
</p:tagLst>
</file>

<file path=ppt/tags/tag226.xml><?xml version="1.0" encoding="utf-8"?>
<p:tagLst xmlns:a="http://schemas.openxmlformats.org/drawingml/2006/main" xmlns:r="http://schemas.openxmlformats.org/officeDocument/2006/relationships" xmlns:p="http://schemas.openxmlformats.org/presentationml/2006/main">
  <p:tag name="HIGHLIGHTER" val="false"/>
</p:tagLst>
</file>

<file path=ppt/tags/tag227.xml><?xml version="1.0" encoding="utf-8"?>
<p:tagLst xmlns:a="http://schemas.openxmlformats.org/drawingml/2006/main" xmlns:r="http://schemas.openxmlformats.org/officeDocument/2006/relationships" xmlns:p="http://schemas.openxmlformats.org/presentationml/2006/main">
  <p:tag name="HIGHLIGHTER" val="false"/>
</p:tagLst>
</file>

<file path=ppt/tags/tag228.xml><?xml version="1.0" encoding="utf-8"?>
<p:tagLst xmlns:a="http://schemas.openxmlformats.org/drawingml/2006/main" xmlns:r="http://schemas.openxmlformats.org/officeDocument/2006/relationships" xmlns:p="http://schemas.openxmlformats.org/presentationml/2006/main">
  <p:tag name="HIGHLIGHTER" val="false"/>
</p:tagLst>
</file>

<file path=ppt/tags/tag229.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30.xml><?xml version="1.0" encoding="utf-8"?>
<p:tagLst xmlns:a="http://schemas.openxmlformats.org/drawingml/2006/main" xmlns:r="http://schemas.openxmlformats.org/officeDocument/2006/relationships" xmlns:p="http://schemas.openxmlformats.org/presentationml/2006/main">
  <p:tag name="HIGHLIGHTER" val="false"/>
</p:tagLst>
</file>

<file path=ppt/tags/tag231.xml><?xml version="1.0" encoding="utf-8"?>
<p:tagLst xmlns:a="http://schemas.openxmlformats.org/drawingml/2006/main" xmlns:r="http://schemas.openxmlformats.org/officeDocument/2006/relationships" xmlns:p="http://schemas.openxmlformats.org/presentationml/2006/main">
  <p:tag name="HIGHLIGHTER" val="false"/>
</p:tagLst>
</file>

<file path=ppt/tags/tag232.xml><?xml version="1.0" encoding="utf-8"?>
<p:tagLst xmlns:a="http://schemas.openxmlformats.org/drawingml/2006/main" xmlns:r="http://schemas.openxmlformats.org/officeDocument/2006/relationships" xmlns:p="http://schemas.openxmlformats.org/presentationml/2006/main">
  <p:tag name="HIGHLIGHTER" val="false"/>
</p:tagLst>
</file>

<file path=ppt/tags/tag233.xml><?xml version="1.0" encoding="utf-8"?>
<p:tagLst xmlns:a="http://schemas.openxmlformats.org/drawingml/2006/main" xmlns:r="http://schemas.openxmlformats.org/officeDocument/2006/relationships" xmlns:p="http://schemas.openxmlformats.org/presentationml/2006/main">
  <p:tag name="HIGHLIGHTER" val="false"/>
</p:tagLst>
</file>

<file path=ppt/tags/tag234.xml><?xml version="1.0" encoding="utf-8"?>
<p:tagLst xmlns:a="http://schemas.openxmlformats.org/drawingml/2006/main" xmlns:r="http://schemas.openxmlformats.org/officeDocument/2006/relationships" xmlns:p="http://schemas.openxmlformats.org/presentationml/2006/main">
  <p:tag name="HIGHLIGHTER" val="false"/>
</p:tagLst>
</file>

<file path=ppt/tags/tag235.xml><?xml version="1.0" encoding="utf-8"?>
<p:tagLst xmlns:a="http://schemas.openxmlformats.org/drawingml/2006/main" xmlns:r="http://schemas.openxmlformats.org/officeDocument/2006/relationships" xmlns:p="http://schemas.openxmlformats.org/presentationml/2006/main">
  <p:tag name="HIGHLIGHTER" val="false"/>
</p:tagLst>
</file>

<file path=ppt/tags/tag236.xml><?xml version="1.0" encoding="utf-8"?>
<p:tagLst xmlns:a="http://schemas.openxmlformats.org/drawingml/2006/main" xmlns:r="http://schemas.openxmlformats.org/officeDocument/2006/relationships" xmlns:p="http://schemas.openxmlformats.org/presentationml/2006/main">
  <p:tag name="HIGHLIGHTER" val="false"/>
</p:tagLst>
</file>

<file path=ppt/tags/tag237.xml><?xml version="1.0" encoding="utf-8"?>
<p:tagLst xmlns:a="http://schemas.openxmlformats.org/drawingml/2006/main" xmlns:r="http://schemas.openxmlformats.org/officeDocument/2006/relationships" xmlns:p="http://schemas.openxmlformats.org/presentationml/2006/main">
  <p:tag name="HIGHLIGHTER" val="false"/>
</p:tagLst>
</file>

<file path=ppt/tags/tag238.xml><?xml version="1.0" encoding="utf-8"?>
<p:tagLst xmlns:a="http://schemas.openxmlformats.org/drawingml/2006/main" xmlns:r="http://schemas.openxmlformats.org/officeDocument/2006/relationships" xmlns:p="http://schemas.openxmlformats.org/presentationml/2006/main">
  <p:tag name="HIGHLIGHTER" val="false"/>
</p:tagLst>
</file>

<file path=ppt/tags/tag239.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40.xml><?xml version="1.0" encoding="utf-8"?>
<p:tagLst xmlns:a="http://schemas.openxmlformats.org/drawingml/2006/main" xmlns:r="http://schemas.openxmlformats.org/officeDocument/2006/relationships" xmlns:p="http://schemas.openxmlformats.org/presentationml/2006/main">
  <p:tag name="HIGHLIGHTER" val="false"/>
</p:tagLst>
</file>

<file path=ppt/tags/tag241.xml><?xml version="1.0" encoding="utf-8"?>
<p:tagLst xmlns:a="http://schemas.openxmlformats.org/drawingml/2006/main" xmlns:r="http://schemas.openxmlformats.org/officeDocument/2006/relationships" xmlns:p="http://schemas.openxmlformats.org/presentationml/2006/main">
  <p:tag name="HIGHLIGHTER" val="false"/>
</p:tagLst>
</file>

<file path=ppt/tags/tag242.xml><?xml version="1.0" encoding="utf-8"?>
<p:tagLst xmlns:a="http://schemas.openxmlformats.org/drawingml/2006/main" xmlns:r="http://schemas.openxmlformats.org/officeDocument/2006/relationships" xmlns:p="http://schemas.openxmlformats.org/presentationml/2006/main">
  <p:tag name="HIGHLIGHTER" val="false"/>
</p:tagLst>
</file>

<file path=ppt/tags/tag243.xml><?xml version="1.0" encoding="utf-8"?>
<p:tagLst xmlns:a="http://schemas.openxmlformats.org/drawingml/2006/main" xmlns:r="http://schemas.openxmlformats.org/officeDocument/2006/relationships" xmlns:p="http://schemas.openxmlformats.org/presentationml/2006/main">
  <p:tag name="HIGHLIGHTER" val="false"/>
</p:tagLst>
</file>

<file path=ppt/tags/tag244.xml><?xml version="1.0" encoding="utf-8"?>
<p:tagLst xmlns:a="http://schemas.openxmlformats.org/drawingml/2006/main" xmlns:r="http://schemas.openxmlformats.org/officeDocument/2006/relationships" xmlns:p="http://schemas.openxmlformats.org/presentationml/2006/main">
  <p:tag name="HIGHLIGHTER" val="false"/>
</p:tagLst>
</file>

<file path=ppt/tags/tag245.xml><?xml version="1.0" encoding="utf-8"?>
<p:tagLst xmlns:a="http://schemas.openxmlformats.org/drawingml/2006/main" xmlns:r="http://schemas.openxmlformats.org/officeDocument/2006/relationships" xmlns:p="http://schemas.openxmlformats.org/presentationml/2006/main">
  <p:tag name="HIGHLIGHTER" val="false"/>
</p:tagLst>
</file>

<file path=ppt/tags/tag246.xml><?xml version="1.0" encoding="utf-8"?>
<p:tagLst xmlns:a="http://schemas.openxmlformats.org/drawingml/2006/main" xmlns:r="http://schemas.openxmlformats.org/officeDocument/2006/relationships" xmlns:p="http://schemas.openxmlformats.org/presentationml/2006/main">
  <p:tag name="HIGHLIGHTER" val="false"/>
</p:tagLst>
</file>

<file path=ppt/tags/tag247.xml><?xml version="1.0" encoding="utf-8"?>
<p:tagLst xmlns:a="http://schemas.openxmlformats.org/drawingml/2006/main" xmlns:r="http://schemas.openxmlformats.org/officeDocument/2006/relationships" xmlns:p="http://schemas.openxmlformats.org/presentationml/2006/main">
  <p:tag name="HIGHLIGHTER" val="false"/>
</p:tagLst>
</file>

<file path=ppt/tags/tag248.xml><?xml version="1.0" encoding="utf-8"?>
<p:tagLst xmlns:a="http://schemas.openxmlformats.org/drawingml/2006/main" xmlns:r="http://schemas.openxmlformats.org/officeDocument/2006/relationships" xmlns:p="http://schemas.openxmlformats.org/presentationml/2006/main">
  <p:tag name="HIGHLIGHTER" val="false"/>
</p:tagLst>
</file>

<file path=ppt/tags/tag249.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50.xml><?xml version="1.0" encoding="utf-8"?>
<p:tagLst xmlns:a="http://schemas.openxmlformats.org/drawingml/2006/main" xmlns:r="http://schemas.openxmlformats.org/officeDocument/2006/relationships" xmlns:p="http://schemas.openxmlformats.org/presentationml/2006/main">
  <p:tag name="HIGHLIGHTER" val="false"/>
</p:tagLst>
</file>

<file path=ppt/tags/tag251.xml><?xml version="1.0" encoding="utf-8"?>
<p:tagLst xmlns:a="http://schemas.openxmlformats.org/drawingml/2006/main" xmlns:r="http://schemas.openxmlformats.org/officeDocument/2006/relationships" xmlns:p="http://schemas.openxmlformats.org/presentationml/2006/main">
  <p:tag name="HIGHLIGHTER" val="false"/>
</p:tagLst>
</file>

<file path=ppt/tags/tag252.xml><?xml version="1.0" encoding="utf-8"?>
<p:tagLst xmlns:a="http://schemas.openxmlformats.org/drawingml/2006/main" xmlns:r="http://schemas.openxmlformats.org/officeDocument/2006/relationships" xmlns:p="http://schemas.openxmlformats.org/presentationml/2006/main">
  <p:tag name="HIGHLIGHTER" val="false"/>
</p:tagLst>
</file>

<file path=ppt/tags/tag253.xml><?xml version="1.0" encoding="utf-8"?>
<p:tagLst xmlns:a="http://schemas.openxmlformats.org/drawingml/2006/main" xmlns:r="http://schemas.openxmlformats.org/officeDocument/2006/relationships" xmlns:p="http://schemas.openxmlformats.org/presentationml/2006/main">
  <p:tag name="HIGHLIGHTER" val="false"/>
</p:tagLst>
</file>

<file path=ppt/tags/tag254.xml><?xml version="1.0" encoding="utf-8"?>
<p:tagLst xmlns:a="http://schemas.openxmlformats.org/drawingml/2006/main" xmlns:r="http://schemas.openxmlformats.org/officeDocument/2006/relationships" xmlns:p="http://schemas.openxmlformats.org/presentationml/2006/main">
  <p:tag name="HIGHLIGHTER" val="false"/>
</p:tagLst>
</file>

<file path=ppt/tags/tag255.xml><?xml version="1.0" encoding="utf-8"?>
<p:tagLst xmlns:a="http://schemas.openxmlformats.org/drawingml/2006/main" xmlns:r="http://schemas.openxmlformats.org/officeDocument/2006/relationships" xmlns:p="http://schemas.openxmlformats.org/presentationml/2006/main">
  <p:tag name="HIGHLIGHTER" val="false"/>
</p:tagLst>
</file>

<file path=ppt/tags/tag256.xml><?xml version="1.0" encoding="utf-8"?>
<p:tagLst xmlns:a="http://schemas.openxmlformats.org/drawingml/2006/main" xmlns:r="http://schemas.openxmlformats.org/officeDocument/2006/relationships" xmlns:p="http://schemas.openxmlformats.org/presentationml/2006/main">
  <p:tag name="HIGHLIGHTER" val="false"/>
</p:tagLst>
</file>

<file path=ppt/tags/tag257.xml><?xml version="1.0" encoding="utf-8"?>
<p:tagLst xmlns:a="http://schemas.openxmlformats.org/drawingml/2006/main" xmlns:r="http://schemas.openxmlformats.org/officeDocument/2006/relationships" xmlns:p="http://schemas.openxmlformats.org/presentationml/2006/main">
  <p:tag name="HIGHLIGHTER" val="false"/>
</p:tagLst>
</file>

<file path=ppt/tags/tag258.xml><?xml version="1.0" encoding="utf-8"?>
<p:tagLst xmlns:a="http://schemas.openxmlformats.org/drawingml/2006/main" xmlns:r="http://schemas.openxmlformats.org/officeDocument/2006/relationships" xmlns:p="http://schemas.openxmlformats.org/presentationml/2006/main">
  <p:tag name="HIGHLIGHTER" val="false"/>
</p:tagLst>
</file>

<file path=ppt/tags/tag259.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60.xml><?xml version="1.0" encoding="utf-8"?>
<p:tagLst xmlns:a="http://schemas.openxmlformats.org/drawingml/2006/main" xmlns:r="http://schemas.openxmlformats.org/officeDocument/2006/relationships" xmlns:p="http://schemas.openxmlformats.org/presentationml/2006/main">
  <p:tag name="HIGHLIGHTER" val="false"/>
</p:tagLst>
</file>

<file path=ppt/tags/tag261.xml><?xml version="1.0" encoding="utf-8"?>
<p:tagLst xmlns:a="http://schemas.openxmlformats.org/drawingml/2006/main" xmlns:r="http://schemas.openxmlformats.org/officeDocument/2006/relationships" xmlns:p="http://schemas.openxmlformats.org/presentationml/2006/main">
  <p:tag name="HIGHLIGHTER" val="false"/>
</p:tagLst>
</file>

<file path=ppt/tags/tag262.xml><?xml version="1.0" encoding="utf-8"?>
<p:tagLst xmlns:a="http://schemas.openxmlformats.org/drawingml/2006/main" xmlns:r="http://schemas.openxmlformats.org/officeDocument/2006/relationships" xmlns:p="http://schemas.openxmlformats.org/presentationml/2006/main">
  <p:tag name="HIGHLIGHTER" val="false"/>
</p:tagLst>
</file>

<file path=ppt/tags/tag263.xml><?xml version="1.0" encoding="utf-8"?>
<p:tagLst xmlns:a="http://schemas.openxmlformats.org/drawingml/2006/main" xmlns:r="http://schemas.openxmlformats.org/officeDocument/2006/relationships" xmlns:p="http://schemas.openxmlformats.org/presentationml/2006/main">
  <p:tag name="HIGHLIGHTER" val="false"/>
</p:tagLst>
</file>

<file path=ppt/tags/tag264.xml><?xml version="1.0" encoding="utf-8"?>
<p:tagLst xmlns:a="http://schemas.openxmlformats.org/drawingml/2006/main" xmlns:r="http://schemas.openxmlformats.org/officeDocument/2006/relationships" xmlns:p="http://schemas.openxmlformats.org/presentationml/2006/main">
  <p:tag name="HIGHLIGHTER" val="false"/>
</p:tagLst>
</file>

<file path=ppt/tags/tag265.xml><?xml version="1.0" encoding="utf-8"?>
<p:tagLst xmlns:a="http://schemas.openxmlformats.org/drawingml/2006/main" xmlns:r="http://schemas.openxmlformats.org/officeDocument/2006/relationships" xmlns:p="http://schemas.openxmlformats.org/presentationml/2006/main">
  <p:tag name="HIGHLIGHTER" val="false"/>
</p:tagLst>
</file>

<file path=ppt/tags/tag266.xml><?xml version="1.0" encoding="utf-8"?>
<p:tagLst xmlns:a="http://schemas.openxmlformats.org/drawingml/2006/main" xmlns:r="http://schemas.openxmlformats.org/officeDocument/2006/relationships" xmlns:p="http://schemas.openxmlformats.org/presentationml/2006/main">
  <p:tag name="HIGHLIGHTER" val="false"/>
</p:tagLst>
</file>

<file path=ppt/tags/tag267.xml><?xml version="1.0" encoding="utf-8"?>
<p:tagLst xmlns:a="http://schemas.openxmlformats.org/drawingml/2006/main" xmlns:r="http://schemas.openxmlformats.org/officeDocument/2006/relationships" xmlns:p="http://schemas.openxmlformats.org/presentationml/2006/main">
  <p:tag name="HIGHLIGHTER" val="false"/>
</p:tagLst>
</file>

<file path=ppt/tags/tag268.xml><?xml version="1.0" encoding="utf-8"?>
<p:tagLst xmlns:a="http://schemas.openxmlformats.org/drawingml/2006/main" xmlns:r="http://schemas.openxmlformats.org/officeDocument/2006/relationships" xmlns:p="http://schemas.openxmlformats.org/presentationml/2006/main">
  <p:tag name="HIGHLIGHTER" val="false"/>
</p:tagLst>
</file>

<file path=ppt/tags/tag269.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70.xml><?xml version="1.0" encoding="utf-8"?>
<p:tagLst xmlns:a="http://schemas.openxmlformats.org/drawingml/2006/main" xmlns:r="http://schemas.openxmlformats.org/officeDocument/2006/relationships" xmlns:p="http://schemas.openxmlformats.org/presentationml/2006/main">
  <p:tag name="HIGHLIGHTER" val="false"/>
</p:tagLst>
</file>

<file path=ppt/tags/tag271.xml><?xml version="1.0" encoding="utf-8"?>
<p:tagLst xmlns:a="http://schemas.openxmlformats.org/drawingml/2006/main" xmlns:r="http://schemas.openxmlformats.org/officeDocument/2006/relationships" xmlns:p="http://schemas.openxmlformats.org/presentationml/2006/main">
  <p:tag name="HIGHLIGHTER" val="false"/>
</p:tagLst>
</file>

<file path=ppt/tags/tag272.xml><?xml version="1.0" encoding="utf-8"?>
<p:tagLst xmlns:a="http://schemas.openxmlformats.org/drawingml/2006/main" xmlns:r="http://schemas.openxmlformats.org/officeDocument/2006/relationships" xmlns:p="http://schemas.openxmlformats.org/presentationml/2006/main">
  <p:tag name="HIGHLIGHTER" val="false"/>
</p:tagLst>
</file>

<file path=ppt/tags/tag273.xml><?xml version="1.0" encoding="utf-8"?>
<p:tagLst xmlns:a="http://schemas.openxmlformats.org/drawingml/2006/main" xmlns:r="http://schemas.openxmlformats.org/officeDocument/2006/relationships" xmlns:p="http://schemas.openxmlformats.org/presentationml/2006/main">
  <p:tag name="HIGHLIGHTER" val="false"/>
</p:tagLst>
</file>

<file path=ppt/tags/tag274.xml><?xml version="1.0" encoding="utf-8"?>
<p:tagLst xmlns:a="http://schemas.openxmlformats.org/drawingml/2006/main" xmlns:r="http://schemas.openxmlformats.org/officeDocument/2006/relationships" xmlns:p="http://schemas.openxmlformats.org/presentationml/2006/main">
  <p:tag name="HIGHLIGHTER" val="false"/>
</p:tagLst>
</file>

<file path=ppt/tags/tag275.xml><?xml version="1.0" encoding="utf-8"?>
<p:tagLst xmlns:a="http://schemas.openxmlformats.org/drawingml/2006/main" xmlns:r="http://schemas.openxmlformats.org/officeDocument/2006/relationships" xmlns:p="http://schemas.openxmlformats.org/presentationml/2006/main">
  <p:tag name="HIGHLIGHTER" val="false"/>
</p:tagLst>
</file>

<file path=ppt/tags/tag276.xml><?xml version="1.0" encoding="utf-8"?>
<p:tagLst xmlns:a="http://schemas.openxmlformats.org/drawingml/2006/main" xmlns:r="http://schemas.openxmlformats.org/officeDocument/2006/relationships" xmlns:p="http://schemas.openxmlformats.org/presentationml/2006/main">
  <p:tag name="HIGHLIGHTER" val="false"/>
</p:tagLst>
</file>

<file path=ppt/tags/tag277.xml><?xml version="1.0" encoding="utf-8"?>
<p:tagLst xmlns:a="http://schemas.openxmlformats.org/drawingml/2006/main" xmlns:r="http://schemas.openxmlformats.org/officeDocument/2006/relationships" xmlns:p="http://schemas.openxmlformats.org/presentationml/2006/main">
  <p:tag name="HIGHLIGHTER" val="false"/>
</p:tagLst>
</file>

<file path=ppt/tags/tag278.xml><?xml version="1.0" encoding="utf-8"?>
<p:tagLst xmlns:a="http://schemas.openxmlformats.org/drawingml/2006/main" xmlns:r="http://schemas.openxmlformats.org/officeDocument/2006/relationships" xmlns:p="http://schemas.openxmlformats.org/presentationml/2006/main">
  <p:tag name="HIGHLIGHTER" val="false"/>
</p:tagLst>
</file>

<file path=ppt/tags/tag279.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80.xml><?xml version="1.0" encoding="utf-8"?>
<p:tagLst xmlns:a="http://schemas.openxmlformats.org/drawingml/2006/main" xmlns:r="http://schemas.openxmlformats.org/officeDocument/2006/relationships" xmlns:p="http://schemas.openxmlformats.org/presentationml/2006/main">
  <p:tag name="HIGHLIGHTER" val="false"/>
</p:tagLst>
</file>

<file path=ppt/tags/tag281.xml><?xml version="1.0" encoding="utf-8"?>
<p:tagLst xmlns:a="http://schemas.openxmlformats.org/drawingml/2006/main" xmlns:r="http://schemas.openxmlformats.org/officeDocument/2006/relationships" xmlns:p="http://schemas.openxmlformats.org/presentationml/2006/main">
  <p:tag name="HIGHLIGHTER" val="false"/>
</p:tagLst>
</file>

<file path=ppt/tags/tag282.xml><?xml version="1.0" encoding="utf-8"?>
<p:tagLst xmlns:a="http://schemas.openxmlformats.org/drawingml/2006/main" xmlns:r="http://schemas.openxmlformats.org/officeDocument/2006/relationships" xmlns:p="http://schemas.openxmlformats.org/presentationml/2006/main">
  <p:tag name="HIGHLIGHTER" val="false"/>
</p:tagLst>
</file>

<file path=ppt/tags/tag283.xml><?xml version="1.0" encoding="utf-8"?>
<p:tagLst xmlns:a="http://schemas.openxmlformats.org/drawingml/2006/main" xmlns:r="http://schemas.openxmlformats.org/officeDocument/2006/relationships" xmlns:p="http://schemas.openxmlformats.org/presentationml/2006/main">
  <p:tag name="HIGHLIGHTER" val="false"/>
</p:tagLst>
</file>

<file path=ppt/tags/tag284.xml><?xml version="1.0" encoding="utf-8"?>
<p:tagLst xmlns:a="http://schemas.openxmlformats.org/drawingml/2006/main" xmlns:r="http://schemas.openxmlformats.org/officeDocument/2006/relationships" xmlns:p="http://schemas.openxmlformats.org/presentationml/2006/main">
  <p:tag name="HIGHLIGHTER" val="false"/>
</p:tagLst>
</file>

<file path=ppt/tags/tag285.xml><?xml version="1.0" encoding="utf-8"?>
<p:tagLst xmlns:a="http://schemas.openxmlformats.org/drawingml/2006/main" xmlns:r="http://schemas.openxmlformats.org/officeDocument/2006/relationships" xmlns:p="http://schemas.openxmlformats.org/presentationml/2006/main">
  <p:tag name="HIGHLIGHTER" val="false"/>
</p:tagLst>
</file>

<file path=ppt/tags/tag286.xml><?xml version="1.0" encoding="utf-8"?>
<p:tagLst xmlns:a="http://schemas.openxmlformats.org/drawingml/2006/main" xmlns:r="http://schemas.openxmlformats.org/officeDocument/2006/relationships" xmlns:p="http://schemas.openxmlformats.org/presentationml/2006/main">
  <p:tag name="HIGHLIGHTER" val="false"/>
</p:tagLst>
</file>

<file path=ppt/tags/tag287.xml><?xml version="1.0" encoding="utf-8"?>
<p:tagLst xmlns:a="http://schemas.openxmlformats.org/drawingml/2006/main" xmlns:r="http://schemas.openxmlformats.org/officeDocument/2006/relationships" xmlns:p="http://schemas.openxmlformats.org/presentationml/2006/main">
  <p:tag name="HIGHLIGHTER" val="false"/>
</p:tagLst>
</file>

<file path=ppt/tags/tag288.xml><?xml version="1.0" encoding="utf-8"?>
<p:tagLst xmlns:a="http://schemas.openxmlformats.org/drawingml/2006/main" xmlns:r="http://schemas.openxmlformats.org/officeDocument/2006/relationships" xmlns:p="http://schemas.openxmlformats.org/presentationml/2006/main">
  <p:tag name="HIGHLIGHTER" val="false"/>
</p:tagLst>
</file>

<file path=ppt/tags/tag289.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290.xml><?xml version="1.0" encoding="utf-8"?>
<p:tagLst xmlns:a="http://schemas.openxmlformats.org/drawingml/2006/main" xmlns:r="http://schemas.openxmlformats.org/officeDocument/2006/relationships" xmlns:p="http://schemas.openxmlformats.org/presentationml/2006/main">
  <p:tag name="HIGHLIGHTER" val="false"/>
</p:tagLst>
</file>

<file path=ppt/tags/tag291.xml><?xml version="1.0" encoding="utf-8"?>
<p:tagLst xmlns:a="http://schemas.openxmlformats.org/drawingml/2006/main" xmlns:r="http://schemas.openxmlformats.org/officeDocument/2006/relationships" xmlns:p="http://schemas.openxmlformats.org/presentationml/2006/main">
  <p:tag name="HIGHLIGHTER" val="false"/>
</p:tagLst>
</file>

<file path=ppt/tags/tag292.xml><?xml version="1.0" encoding="utf-8"?>
<p:tagLst xmlns:a="http://schemas.openxmlformats.org/drawingml/2006/main" xmlns:r="http://schemas.openxmlformats.org/officeDocument/2006/relationships" xmlns:p="http://schemas.openxmlformats.org/presentationml/2006/main">
  <p:tag name="HIGHLIGHTER" val="false"/>
</p:tagLst>
</file>

<file path=ppt/tags/tag293.xml><?xml version="1.0" encoding="utf-8"?>
<p:tagLst xmlns:a="http://schemas.openxmlformats.org/drawingml/2006/main" xmlns:r="http://schemas.openxmlformats.org/officeDocument/2006/relationships" xmlns:p="http://schemas.openxmlformats.org/presentationml/2006/main">
  <p:tag name="HIGHLIGHTER" val="false"/>
</p:tagLst>
</file>

<file path=ppt/tags/tag294.xml><?xml version="1.0" encoding="utf-8"?>
<p:tagLst xmlns:a="http://schemas.openxmlformats.org/drawingml/2006/main" xmlns:r="http://schemas.openxmlformats.org/officeDocument/2006/relationships" xmlns:p="http://schemas.openxmlformats.org/presentationml/2006/main">
  <p:tag name="HIGHLIGHTER" val="false"/>
</p:tagLst>
</file>

<file path=ppt/tags/tag295.xml><?xml version="1.0" encoding="utf-8"?>
<p:tagLst xmlns:a="http://schemas.openxmlformats.org/drawingml/2006/main" xmlns:r="http://schemas.openxmlformats.org/officeDocument/2006/relationships" xmlns:p="http://schemas.openxmlformats.org/presentationml/2006/main">
  <p:tag name="HIGHLIGHTER" val="false"/>
</p:tagLst>
</file>

<file path=ppt/tags/tag296.xml><?xml version="1.0" encoding="utf-8"?>
<p:tagLst xmlns:a="http://schemas.openxmlformats.org/drawingml/2006/main" xmlns:r="http://schemas.openxmlformats.org/officeDocument/2006/relationships" xmlns:p="http://schemas.openxmlformats.org/presentationml/2006/main">
  <p:tag name="HIGHLIGHTER" val="false"/>
</p:tagLst>
</file>

<file path=ppt/tags/tag297.xml><?xml version="1.0" encoding="utf-8"?>
<p:tagLst xmlns:a="http://schemas.openxmlformats.org/drawingml/2006/main" xmlns:r="http://schemas.openxmlformats.org/officeDocument/2006/relationships" xmlns:p="http://schemas.openxmlformats.org/presentationml/2006/main">
  <p:tag name="HIGHLIGHTER" val="false"/>
</p:tagLst>
</file>

<file path=ppt/tags/tag298.xml><?xml version="1.0" encoding="utf-8"?>
<p:tagLst xmlns:a="http://schemas.openxmlformats.org/drawingml/2006/main" xmlns:r="http://schemas.openxmlformats.org/officeDocument/2006/relationships" xmlns:p="http://schemas.openxmlformats.org/presentationml/2006/main">
  <p:tag name="HIGHLIGHTER" val="false"/>
</p:tagLst>
</file>

<file path=ppt/tags/tag29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00.xml><?xml version="1.0" encoding="utf-8"?>
<p:tagLst xmlns:a="http://schemas.openxmlformats.org/drawingml/2006/main" xmlns:r="http://schemas.openxmlformats.org/officeDocument/2006/relationships" xmlns:p="http://schemas.openxmlformats.org/presentationml/2006/main">
  <p:tag name="HIGHLIGHTER" val="false"/>
</p:tagLst>
</file>

<file path=ppt/tags/tag301.xml><?xml version="1.0" encoding="utf-8"?>
<p:tagLst xmlns:a="http://schemas.openxmlformats.org/drawingml/2006/main" xmlns:r="http://schemas.openxmlformats.org/officeDocument/2006/relationships" xmlns:p="http://schemas.openxmlformats.org/presentationml/2006/main">
  <p:tag name="HIGHLIGHTER" val="false"/>
</p:tagLst>
</file>

<file path=ppt/tags/tag302.xml><?xml version="1.0" encoding="utf-8"?>
<p:tagLst xmlns:a="http://schemas.openxmlformats.org/drawingml/2006/main" xmlns:r="http://schemas.openxmlformats.org/officeDocument/2006/relationships" xmlns:p="http://schemas.openxmlformats.org/presentationml/2006/main">
  <p:tag name="HIGHLIGHTER" val="false"/>
</p:tagLst>
</file>

<file path=ppt/tags/tag303.xml><?xml version="1.0" encoding="utf-8"?>
<p:tagLst xmlns:a="http://schemas.openxmlformats.org/drawingml/2006/main" xmlns:r="http://schemas.openxmlformats.org/officeDocument/2006/relationships" xmlns:p="http://schemas.openxmlformats.org/presentationml/2006/main">
  <p:tag name="HIGHLIGHTER" val="false"/>
</p:tagLst>
</file>

<file path=ppt/tags/tag304.xml><?xml version="1.0" encoding="utf-8"?>
<p:tagLst xmlns:a="http://schemas.openxmlformats.org/drawingml/2006/main" xmlns:r="http://schemas.openxmlformats.org/officeDocument/2006/relationships" xmlns:p="http://schemas.openxmlformats.org/presentationml/2006/main">
  <p:tag name="HIGHLIGHTER" val="false"/>
</p:tagLst>
</file>

<file path=ppt/tags/tag305.xml><?xml version="1.0" encoding="utf-8"?>
<p:tagLst xmlns:a="http://schemas.openxmlformats.org/drawingml/2006/main" xmlns:r="http://schemas.openxmlformats.org/officeDocument/2006/relationships" xmlns:p="http://schemas.openxmlformats.org/presentationml/2006/main">
  <p:tag name="HIGHLIGHTER" val="false"/>
</p:tagLst>
</file>

<file path=ppt/tags/tag306.xml><?xml version="1.0" encoding="utf-8"?>
<p:tagLst xmlns:a="http://schemas.openxmlformats.org/drawingml/2006/main" xmlns:r="http://schemas.openxmlformats.org/officeDocument/2006/relationships" xmlns:p="http://schemas.openxmlformats.org/presentationml/2006/main">
  <p:tag name="HIGHLIGHTER" val="false"/>
</p:tagLst>
</file>

<file path=ppt/tags/tag307.xml><?xml version="1.0" encoding="utf-8"?>
<p:tagLst xmlns:a="http://schemas.openxmlformats.org/drawingml/2006/main" xmlns:r="http://schemas.openxmlformats.org/officeDocument/2006/relationships" xmlns:p="http://schemas.openxmlformats.org/presentationml/2006/main">
  <p:tag name="HIGHLIGHTER" val="false"/>
</p:tagLst>
</file>

<file path=ppt/tags/tag308.xml><?xml version="1.0" encoding="utf-8"?>
<p:tagLst xmlns:a="http://schemas.openxmlformats.org/drawingml/2006/main" xmlns:r="http://schemas.openxmlformats.org/officeDocument/2006/relationships" xmlns:p="http://schemas.openxmlformats.org/presentationml/2006/main">
  <p:tag name="HIGHLIGHTER" val="false"/>
</p:tagLst>
</file>

<file path=ppt/tags/tag309.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10.xml><?xml version="1.0" encoding="utf-8"?>
<p:tagLst xmlns:a="http://schemas.openxmlformats.org/drawingml/2006/main" xmlns:r="http://schemas.openxmlformats.org/officeDocument/2006/relationships" xmlns:p="http://schemas.openxmlformats.org/presentationml/2006/main">
  <p:tag name="HIGHLIGHTER" val="false"/>
</p:tagLst>
</file>

<file path=ppt/tags/tag311.xml><?xml version="1.0" encoding="utf-8"?>
<p:tagLst xmlns:a="http://schemas.openxmlformats.org/drawingml/2006/main" xmlns:r="http://schemas.openxmlformats.org/officeDocument/2006/relationships" xmlns:p="http://schemas.openxmlformats.org/presentationml/2006/main">
  <p:tag name="HIGHLIGHTER" val="false"/>
</p:tagLst>
</file>

<file path=ppt/tags/tag312.xml><?xml version="1.0" encoding="utf-8"?>
<p:tagLst xmlns:a="http://schemas.openxmlformats.org/drawingml/2006/main" xmlns:r="http://schemas.openxmlformats.org/officeDocument/2006/relationships" xmlns:p="http://schemas.openxmlformats.org/presentationml/2006/main">
  <p:tag name="HIGHLIGHTER" val="false"/>
</p:tagLst>
</file>

<file path=ppt/tags/tag313.xml><?xml version="1.0" encoding="utf-8"?>
<p:tagLst xmlns:a="http://schemas.openxmlformats.org/drawingml/2006/main" xmlns:r="http://schemas.openxmlformats.org/officeDocument/2006/relationships" xmlns:p="http://schemas.openxmlformats.org/presentationml/2006/main">
  <p:tag name="HIGHLIGHTER" val="false"/>
</p:tagLst>
</file>

<file path=ppt/tags/tag314.xml><?xml version="1.0" encoding="utf-8"?>
<p:tagLst xmlns:a="http://schemas.openxmlformats.org/drawingml/2006/main" xmlns:r="http://schemas.openxmlformats.org/officeDocument/2006/relationships" xmlns:p="http://schemas.openxmlformats.org/presentationml/2006/main">
  <p:tag name="HIGHLIGHTER" val="false"/>
</p:tagLst>
</file>

<file path=ppt/tags/tag315.xml><?xml version="1.0" encoding="utf-8"?>
<p:tagLst xmlns:a="http://schemas.openxmlformats.org/drawingml/2006/main" xmlns:r="http://schemas.openxmlformats.org/officeDocument/2006/relationships" xmlns:p="http://schemas.openxmlformats.org/presentationml/2006/main">
  <p:tag name="HIGHLIGHTER" val="false"/>
</p:tagLst>
</file>

<file path=ppt/tags/tag316.xml><?xml version="1.0" encoding="utf-8"?>
<p:tagLst xmlns:a="http://schemas.openxmlformats.org/drawingml/2006/main" xmlns:r="http://schemas.openxmlformats.org/officeDocument/2006/relationships" xmlns:p="http://schemas.openxmlformats.org/presentationml/2006/main">
  <p:tag name="HIGHLIGHTER" val="false"/>
</p:tagLst>
</file>

<file path=ppt/tags/tag317.xml><?xml version="1.0" encoding="utf-8"?>
<p:tagLst xmlns:a="http://schemas.openxmlformats.org/drawingml/2006/main" xmlns:r="http://schemas.openxmlformats.org/officeDocument/2006/relationships" xmlns:p="http://schemas.openxmlformats.org/presentationml/2006/main">
  <p:tag name="HIGHLIGHTER" val="false"/>
</p:tagLst>
</file>

<file path=ppt/tags/tag318.xml><?xml version="1.0" encoding="utf-8"?>
<p:tagLst xmlns:a="http://schemas.openxmlformats.org/drawingml/2006/main" xmlns:r="http://schemas.openxmlformats.org/officeDocument/2006/relationships" xmlns:p="http://schemas.openxmlformats.org/presentationml/2006/main">
  <p:tag name="HIGHLIGHTER" val="false"/>
</p:tagLst>
</file>

<file path=ppt/tags/tag319.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20.xml><?xml version="1.0" encoding="utf-8"?>
<p:tagLst xmlns:a="http://schemas.openxmlformats.org/drawingml/2006/main" xmlns:r="http://schemas.openxmlformats.org/officeDocument/2006/relationships" xmlns:p="http://schemas.openxmlformats.org/presentationml/2006/main">
  <p:tag name="HIGHLIGHTER" val="false"/>
</p:tagLst>
</file>

<file path=ppt/tags/tag321.xml><?xml version="1.0" encoding="utf-8"?>
<p:tagLst xmlns:a="http://schemas.openxmlformats.org/drawingml/2006/main" xmlns:r="http://schemas.openxmlformats.org/officeDocument/2006/relationships" xmlns:p="http://schemas.openxmlformats.org/presentationml/2006/main">
  <p:tag name="HIGHLIGHTER" val="false"/>
</p:tagLst>
</file>

<file path=ppt/tags/tag322.xml><?xml version="1.0" encoding="utf-8"?>
<p:tagLst xmlns:a="http://schemas.openxmlformats.org/drawingml/2006/main" xmlns:r="http://schemas.openxmlformats.org/officeDocument/2006/relationships" xmlns:p="http://schemas.openxmlformats.org/presentationml/2006/main">
  <p:tag name="HIGHLIGHTER" val="false"/>
</p:tagLst>
</file>

<file path=ppt/tags/tag323.xml><?xml version="1.0" encoding="utf-8"?>
<p:tagLst xmlns:a="http://schemas.openxmlformats.org/drawingml/2006/main" xmlns:r="http://schemas.openxmlformats.org/officeDocument/2006/relationships" xmlns:p="http://schemas.openxmlformats.org/presentationml/2006/main">
  <p:tag name="HIGHLIGHTER" val="false"/>
</p:tagLst>
</file>

<file path=ppt/tags/tag324.xml><?xml version="1.0" encoding="utf-8"?>
<p:tagLst xmlns:a="http://schemas.openxmlformats.org/drawingml/2006/main" xmlns:r="http://schemas.openxmlformats.org/officeDocument/2006/relationships" xmlns:p="http://schemas.openxmlformats.org/presentationml/2006/main">
  <p:tag name="HIGHLIGHTER" val="false"/>
</p:tagLst>
</file>

<file path=ppt/tags/tag325.xml><?xml version="1.0" encoding="utf-8"?>
<p:tagLst xmlns:a="http://schemas.openxmlformats.org/drawingml/2006/main" xmlns:r="http://schemas.openxmlformats.org/officeDocument/2006/relationships" xmlns:p="http://schemas.openxmlformats.org/presentationml/2006/main">
  <p:tag name="HIGHLIGHTER" val="false"/>
</p:tagLst>
</file>

<file path=ppt/tags/tag326.xml><?xml version="1.0" encoding="utf-8"?>
<p:tagLst xmlns:a="http://schemas.openxmlformats.org/drawingml/2006/main" xmlns:r="http://schemas.openxmlformats.org/officeDocument/2006/relationships" xmlns:p="http://schemas.openxmlformats.org/presentationml/2006/main">
  <p:tag name="HIGHLIGHTER" val="false"/>
</p:tagLst>
</file>

<file path=ppt/tags/tag327.xml><?xml version="1.0" encoding="utf-8"?>
<p:tagLst xmlns:a="http://schemas.openxmlformats.org/drawingml/2006/main" xmlns:r="http://schemas.openxmlformats.org/officeDocument/2006/relationships" xmlns:p="http://schemas.openxmlformats.org/presentationml/2006/main">
  <p:tag name="HIGHLIGHTER" val="false"/>
</p:tagLst>
</file>

<file path=ppt/tags/tag328.xml><?xml version="1.0" encoding="utf-8"?>
<p:tagLst xmlns:a="http://schemas.openxmlformats.org/drawingml/2006/main" xmlns:r="http://schemas.openxmlformats.org/officeDocument/2006/relationships" xmlns:p="http://schemas.openxmlformats.org/presentationml/2006/main">
  <p:tag name="HIGHLIGHTER" val="false"/>
</p:tagLst>
</file>

<file path=ppt/tags/tag329.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30.xml><?xml version="1.0" encoding="utf-8"?>
<p:tagLst xmlns:a="http://schemas.openxmlformats.org/drawingml/2006/main" xmlns:r="http://schemas.openxmlformats.org/officeDocument/2006/relationships" xmlns:p="http://schemas.openxmlformats.org/presentationml/2006/main">
  <p:tag name="HIGHLIGHTER" val="false"/>
</p:tagLst>
</file>

<file path=ppt/tags/tag331.xml><?xml version="1.0" encoding="utf-8"?>
<p:tagLst xmlns:a="http://schemas.openxmlformats.org/drawingml/2006/main" xmlns:r="http://schemas.openxmlformats.org/officeDocument/2006/relationships" xmlns:p="http://schemas.openxmlformats.org/presentationml/2006/main">
  <p:tag name="HIGHLIGHTER" val="false"/>
</p:tagLst>
</file>

<file path=ppt/tags/tag332.xml><?xml version="1.0" encoding="utf-8"?>
<p:tagLst xmlns:a="http://schemas.openxmlformats.org/drawingml/2006/main" xmlns:r="http://schemas.openxmlformats.org/officeDocument/2006/relationships" xmlns:p="http://schemas.openxmlformats.org/presentationml/2006/main">
  <p:tag name="HIGHLIGHTER" val="false"/>
</p:tagLst>
</file>

<file path=ppt/tags/tag333.xml><?xml version="1.0" encoding="utf-8"?>
<p:tagLst xmlns:a="http://schemas.openxmlformats.org/drawingml/2006/main" xmlns:r="http://schemas.openxmlformats.org/officeDocument/2006/relationships" xmlns:p="http://schemas.openxmlformats.org/presentationml/2006/main">
  <p:tag name="HIGHLIGHTER" val="false"/>
</p:tagLst>
</file>

<file path=ppt/tags/tag334.xml><?xml version="1.0" encoding="utf-8"?>
<p:tagLst xmlns:a="http://schemas.openxmlformats.org/drawingml/2006/main" xmlns:r="http://schemas.openxmlformats.org/officeDocument/2006/relationships" xmlns:p="http://schemas.openxmlformats.org/presentationml/2006/main">
  <p:tag name="HIGHLIGHTER" val="false"/>
</p:tagLst>
</file>

<file path=ppt/tags/tag335.xml><?xml version="1.0" encoding="utf-8"?>
<p:tagLst xmlns:a="http://schemas.openxmlformats.org/drawingml/2006/main" xmlns:r="http://schemas.openxmlformats.org/officeDocument/2006/relationships" xmlns:p="http://schemas.openxmlformats.org/presentationml/2006/main">
  <p:tag name="HIGHLIGHTER" val="false"/>
</p:tagLst>
</file>

<file path=ppt/tags/tag336.xml><?xml version="1.0" encoding="utf-8"?>
<p:tagLst xmlns:a="http://schemas.openxmlformats.org/drawingml/2006/main" xmlns:r="http://schemas.openxmlformats.org/officeDocument/2006/relationships" xmlns:p="http://schemas.openxmlformats.org/presentationml/2006/main">
  <p:tag name="HIGHLIGHTER" val="false"/>
</p:tagLst>
</file>

<file path=ppt/tags/tag337.xml><?xml version="1.0" encoding="utf-8"?>
<p:tagLst xmlns:a="http://schemas.openxmlformats.org/drawingml/2006/main" xmlns:r="http://schemas.openxmlformats.org/officeDocument/2006/relationships" xmlns:p="http://schemas.openxmlformats.org/presentationml/2006/main">
  <p:tag name="HIGHLIGHTER" val="false"/>
</p:tagLst>
</file>

<file path=ppt/tags/tag338.xml><?xml version="1.0" encoding="utf-8"?>
<p:tagLst xmlns:a="http://schemas.openxmlformats.org/drawingml/2006/main" xmlns:r="http://schemas.openxmlformats.org/officeDocument/2006/relationships" xmlns:p="http://schemas.openxmlformats.org/presentationml/2006/main">
  <p:tag name="HIGHLIGHTER" val="false"/>
</p:tagLst>
</file>

<file path=ppt/tags/tag339.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40.xml><?xml version="1.0" encoding="utf-8"?>
<p:tagLst xmlns:a="http://schemas.openxmlformats.org/drawingml/2006/main" xmlns:r="http://schemas.openxmlformats.org/officeDocument/2006/relationships" xmlns:p="http://schemas.openxmlformats.org/presentationml/2006/main">
  <p:tag name="HIGHLIGHTER" val="false"/>
</p:tagLst>
</file>

<file path=ppt/tags/tag341.xml><?xml version="1.0" encoding="utf-8"?>
<p:tagLst xmlns:a="http://schemas.openxmlformats.org/drawingml/2006/main" xmlns:r="http://schemas.openxmlformats.org/officeDocument/2006/relationships" xmlns:p="http://schemas.openxmlformats.org/presentationml/2006/main">
  <p:tag name="HIGHLIGHTER" val="false"/>
</p:tagLst>
</file>

<file path=ppt/tags/tag342.xml><?xml version="1.0" encoding="utf-8"?>
<p:tagLst xmlns:a="http://schemas.openxmlformats.org/drawingml/2006/main" xmlns:r="http://schemas.openxmlformats.org/officeDocument/2006/relationships" xmlns:p="http://schemas.openxmlformats.org/presentationml/2006/main">
  <p:tag name="HIGHLIGHTER" val="false"/>
</p:tagLst>
</file>

<file path=ppt/tags/tag343.xml><?xml version="1.0" encoding="utf-8"?>
<p:tagLst xmlns:a="http://schemas.openxmlformats.org/drawingml/2006/main" xmlns:r="http://schemas.openxmlformats.org/officeDocument/2006/relationships" xmlns:p="http://schemas.openxmlformats.org/presentationml/2006/main">
  <p:tag name="HIGHLIGHTER" val="false"/>
</p:tagLst>
</file>

<file path=ppt/tags/tag344.xml><?xml version="1.0" encoding="utf-8"?>
<p:tagLst xmlns:a="http://schemas.openxmlformats.org/drawingml/2006/main" xmlns:r="http://schemas.openxmlformats.org/officeDocument/2006/relationships" xmlns:p="http://schemas.openxmlformats.org/presentationml/2006/main">
  <p:tag name="HIGHLIGHTER" val="false"/>
</p:tagLst>
</file>

<file path=ppt/tags/tag345.xml><?xml version="1.0" encoding="utf-8"?>
<p:tagLst xmlns:a="http://schemas.openxmlformats.org/drawingml/2006/main" xmlns:r="http://schemas.openxmlformats.org/officeDocument/2006/relationships" xmlns:p="http://schemas.openxmlformats.org/presentationml/2006/main">
  <p:tag name="HIGHLIGHTER" val="false"/>
</p:tagLst>
</file>

<file path=ppt/tags/tag346.xml><?xml version="1.0" encoding="utf-8"?>
<p:tagLst xmlns:a="http://schemas.openxmlformats.org/drawingml/2006/main" xmlns:r="http://schemas.openxmlformats.org/officeDocument/2006/relationships" xmlns:p="http://schemas.openxmlformats.org/presentationml/2006/main">
  <p:tag name="HIGHLIGHTER" val="false"/>
</p:tagLst>
</file>

<file path=ppt/tags/tag347.xml><?xml version="1.0" encoding="utf-8"?>
<p:tagLst xmlns:a="http://schemas.openxmlformats.org/drawingml/2006/main" xmlns:r="http://schemas.openxmlformats.org/officeDocument/2006/relationships" xmlns:p="http://schemas.openxmlformats.org/presentationml/2006/main">
  <p:tag name="HIGHLIGHTER" val="false"/>
</p:tagLst>
</file>

<file path=ppt/tags/tag348.xml><?xml version="1.0" encoding="utf-8"?>
<p:tagLst xmlns:a="http://schemas.openxmlformats.org/drawingml/2006/main" xmlns:r="http://schemas.openxmlformats.org/officeDocument/2006/relationships" xmlns:p="http://schemas.openxmlformats.org/presentationml/2006/main">
  <p:tag name="HIGHLIGHTER" val="false"/>
</p:tagLst>
</file>

<file path=ppt/tags/tag349.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50.xml><?xml version="1.0" encoding="utf-8"?>
<p:tagLst xmlns:a="http://schemas.openxmlformats.org/drawingml/2006/main" xmlns:r="http://schemas.openxmlformats.org/officeDocument/2006/relationships" xmlns:p="http://schemas.openxmlformats.org/presentationml/2006/main">
  <p:tag name="HIGHLIGHTER" val="false"/>
</p:tagLst>
</file>

<file path=ppt/tags/tag351.xml><?xml version="1.0" encoding="utf-8"?>
<p:tagLst xmlns:a="http://schemas.openxmlformats.org/drawingml/2006/main" xmlns:r="http://schemas.openxmlformats.org/officeDocument/2006/relationships" xmlns:p="http://schemas.openxmlformats.org/presentationml/2006/main">
  <p:tag name="HIGHLIGHTER" val="false"/>
</p:tagLst>
</file>

<file path=ppt/tags/tag352.xml><?xml version="1.0" encoding="utf-8"?>
<p:tagLst xmlns:a="http://schemas.openxmlformats.org/drawingml/2006/main" xmlns:r="http://schemas.openxmlformats.org/officeDocument/2006/relationships" xmlns:p="http://schemas.openxmlformats.org/presentationml/2006/main">
  <p:tag name="HIGHLIGHTER" val="false"/>
</p:tagLst>
</file>

<file path=ppt/tags/tag353.xml><?xml version="1.0" encoding="utf-8"?>
<p:tagLst xmlns:a="http://schemas.openxmlformats.org/drawingml/2006/main" xmlns:r="http://schemas.openxmlformats.org/officeDocument/2006/relationships" xmlns:p="http://schemas.openxmlformats.org/presentationml/2006/main">
  <p:tag name="HIGHLIGHTER" val="false"/>
</p:tagLst>
</file>

<file path=ppt/tags/tag354.xml><?xml version="1.0" encoding="utf-8"?>
<p:tagLst xmlns:a="http://schemas.openxmlformats.org/drawingml/2006/main" xmlns:r="http://schemas.openxmlformats.org/officeDocument/2006/relationships" xmlns:p="http://schemas.openxmlformats.org/presentationml/2006/main">
  <p:tag name="HIGHLIGHTER" val="false"/>
</p:tagLst>
</file>

<file path=ppt/tags/tag355.xml><?xml version="1.0" encoding="utf-8"?>
<p:tagLst xmlns:a="http://schemas.openxmlformats.org/drawingml/2006/main" xmlns:r="http://schemas.openxmlformats.org/officeDocument/2006/relationships" xmlns:p="http://schemas.openxmlformats.org/presentationml/2006/main">
  <p:tag name="HIGHLIGHTER" val="false"/>
</p:tagLst>
</file>

<file path=ppt/tags/tag356.xml><?xml version="1.0" encoding="utf-8"?>
<p:tagLst xmlns:a="http://schemas.openxmlformats.org/drawingml/2006/main" xmlns:r="http://schemas.openxmlformats.org/officeDocument/2006/relationships" xmlns:p="http://schemas.openxmlformats.org/presentationml/2006/main">
  <p:tag name="HIGHLIGHTER" val="false"/>
</p:tagLst>
</file>

<file path=ppt/tags/tag357.xml><?xml version="1.0" encoding="utf-8"?>
<p:tagLst xmlns:a="http://schemas.openxmlformats.org/drawingml/2006/main" xmlns:r="http://schemas.openxmlformats.org/officeDocument/2006/relationships" xmlns:p="http://schemas.openxmlformats.org/presentationml/2006/main">
  <p:tag name="HIGHLIGHTER" val="false"/>
</p:tagLst>
</file>

<file path=ppt/tags/tag358.xml><?xml version="1.0" encoding="utf-8"?>
<p:tagLst xmlns:a="http://schemas.openxmlformats.org/drawingml/2006/main" xmlns:r="http://schemas.openxmlformats.org/officeDocument/2006/relationships" xmlns:p="http://schemas.openxmlformats.org/presentationml/2006/main">
  <p:tag name="HIGHLIGHTER" val="false"/>
</p:tagLst>
</file>

<file path=ppt/tags/tag359.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60.xml><?xml version="1.0" encoding="utf-8"?>
<p:tagLst xmlns:a="http://schemas.openxmlformats.org/drawingml/2006/main" xmlns:r="http://schemas.openxmlformats.org/officeDocument/2006/relationships" xmlns:p="http://schemas.openxmlformats.org/presentationml/2006/main">
  <p:tag name="HIGHLIGHTER" val="false"/>
</p:tagLst>
</file>

<file path=ppt/tags/tag361.xml><?xml version="1.0" encoding="utf-8"?>
<p:tagLst xmlns:a="http://schemas.openxmlformats.org/drawingml/2006/main" xmlns:r="http://schemas.openxmlformats.org/officeDocument/2006/relationships" xmlns:p="http://schemas.openxmlformats.org/presentationml/2006/main">
  <p:tag name="HIGHLIGHTER" val="false"/>
</p:tagLst>
</file>

<file path=ppt/tags/tag362.xml><?xml version="1.0" encoding="utf-8"?>
<p:tagLst xmlns:a="http://schemas.openxmlformats.org/drawingml/2006/main" xmlns:r="http://schemas.openxmlformats.org/officeDocument/2006/relationships" xmlns:p="http://schemas.openxmlformats.org/presentationml/2006/main">
  <p:tag name="HIGHLIGHTER" val="false"/>
</p:tagLst>
</file>

<file path=ppt/tags/tag363.xml><?xml version="1.0" encoding="utf-8"?>
<p:tagLst xmlns:a="http://schemas.openxmlformats.org/drawingml/2006/main" xmlns:r="http://schemas.openxmlformats.org/officeDocument/2006/relationships" xmlns:p="http://schemas.openxmlformats.org/presentationml/2006/main">
  <p:tag name="HIGHLIGHTER" val="false"/>
</p:tagLst>
</file>

<file path=ppt/tags/tag364.xml><?xml version="1.0" encoding="utf-8"?>
<p:tagLst xmlns:a="http://schemas.openxmlformats.org/drawingml/2006/main" xmlns:r="http://schemas.openxmlformats.org/officeDocument/2006/relationships" xmlns:p="http://schemas.openxmlformats.org/presentationml/2006/main">
  <p:tag name="HIGHLIGHTER" val="false"/>
</p:tagLst>
</file>

<file path=ppt/tags/tag365.xml><?xml version="1.0" encoding="utf-8"?>
<p:tagLst xmlns:a="http://schemas.openxmlformats.org/drawingml/2006/main" xmlns:r="http://schemas.openxmlformats.org/officeDocument/2006/relationships" xmlns:p="http://schemas.openxmlformats.org/presentationml/2006/main">
  <p:tag name="HIGHLIGHTER" val="false"/>
</p:tagLst>
</file>

<file path=ppt/tags/tag366.xml><?xml version="1.0" encoding="utf-8"?>
<p:tagLst xmlns:a="http://schemas.openxmlformats.org/drawingml/2006/main" xmlns:r="http://schemas.openxmlformats.org/officeDocument/2006/relationships" xmlns:p="http://schemas.openxmlformats.org/presentationml/2006/main">
  <p:tag name="HIGHLIGHTER" val="false"/>
</p:tagLst>
</file>

<file path=ppt/tags/tag367.xml><?xml version="1.0" encoding="utf-8"?>
<p:tagLst xmlns:a="http://schemas.openxmlformats.org/drawingml/2006/main" xmlns:r="http://schemas.openxmlformats.org/officeDocument/2006/relationships" xmlns:p="http://schemas.openxmlformats.org/presentationml/2006/main">
  <p:tag name="HIGHLIGHTER" val="false"/>
</p:tagLst>
</file>

<file path=ppt/tags/tag368.xml><?xml version="1.0" encoding="utf-8"?>
<p:tagLst xmlns:a="http://schemas.openxmlformats.org/drawingml/2006/main" xmlns:r="http://schemas.openxmlformats.org/officeDocument/2006/relationships" xmlns:p="http://schemas.openxmlformats.org/presentationml/2006/main">
  <p:tag name="HIGHLIGHTER" val="false"/>
</p:tagLst>
</file>

<file path=ppt/tags/tag369.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70.xml><?xml version="1.0" encoding="utf-8"?>
<p:tagLst xmlns:a="http://schemas.openxmlformats.org/drawingml/2006/main" xmlns:r="http://schemas.openxmlformats.org/officeDocument/2006/relationships" xmlns:p="http://schemas.openxmlformats.org/presentationml/2006/main">
  <p:tag name="HIGHLIGHTER" val="false"/>
</p:tagLst>
</file>

<file path=ppt/tags/tag371.xml><?xml version="1.0" encoding="utf-8"?>
<p:tagLst xmlns:a="http://schemas.openxmlformats.org/drawingml/2006/main" xmlns:r="http://schemas.openxmlformats.org/officeDocument/2006/relationships" xmlns:p="http://schemas.openxmlformats.org/presentationml/2006/main">
  <p:tag name="HIGHLIGHTER" val="false"/>
</p:tagLst>
</file>

<file path=ppt/tags/tag372.xml><?xml version="1.0" encoding="utf-8"?>
<p:tagLst xmlns:a="http://schemas.openxmlformats.org/drawingml/2006/main" xmlns:r="http://schemas.openxmlformats.org/officeDocument/2006/relationships" xmlns:p="http://schemas.openxmlformats.org/presentationml/2006/main">
  <p:tag name="HIGHLIGHTER" val="false"/>
</p:tagLst>
</file>

<file path=ppt/tags/tag373.xml><?xml version="1.0" encoding="utf-8"?>
<p:tagLst xmlns:a="http://schemas.openxmlformats.org/drawingml/2006/main" xmlns:r="http://schemas.openxmlformats.org/officeDocument/2006/relationships" xmlns:p="http://schemas.openxmlformats.org/presentationml/2006/main">
  <p:tag name="HIGHLIGHTER" val="false"/>
</p:tagLst>
</file>

<file path=ppt/tags/tag374.xml><?xml version="1.0" encoding="utf-8"?>
<p:tagLst xmlns:a="http://schemas.openxmlformats.org/drawingml/2006/main" xmlns:r="http://schemas.openxmlformats.org/officeDocument/2006/relationships" xmlns:p="http://schemas.openxmlformats.org/presentationml/2006/main">
  <p:tag name="HIGHLIGHTER" val="false"/>
</p:tagLst>
</file>

<file path=ppt/tags/tag375.xml><?xml version="1.0" encoding="utf-8"?>
<p:tagLst xmlns:a="http://schemas.openxmlformats.org/drawingml/2006/main" xmlns:r="http://schemas.openxmlformats.org/officeDocument/2006/relationships" xmlns:p="http://schemas.openxmlformats.org/presentationml/2006/main">
  <p:tag name="HIGHLIGHTER" val="false"/>
</p:tagLst>
</file>

<file path=ppt/tags/tag376.xml><?xml version="1.0" encoding="utf-8"?>
<p:tagLst xmlns:a="http://schemas.openxmlformats.org/drawingml/2006/main" xmlns:r="http://schemas.openxmlformats.org/officeDocument/2006/relationships" xmlns:p="http://schemas.openxmlformats.org/presentationml/2006/main">
  <p:tag name="HIGHLIGHTER" val="false"/>
</p:tagLst>
</file>

<file path=ppt/tags/tag377.xml><?xml version="1.0" encoding="utf-8"?>
<p:tagLst xmlns:a="http://schemas.openxmlformats.org/drawingml/2006/main" xmlns:r="http://schemas.openxmlformats.org/officeDocument/2006/relationships" xmlns:p="http://schemas.openxmlformats.org/presentationml/2006/main">
  <p:tag name="HIGHLIGHTER" val="false"/>
</p:tagLst>
</file>

<file path=ppt/tags/tag378.xml><?xml version="1.0" encoding="utf-8"?>
<p:tagLst xmlns:a="http://schemas.openxmlformats.org/drawingml/2006/main" xmlns:r="http://schemas.openxmlformats.org/officeDocument/2006/relationships" xmlns:p="http://schemas.openxmlformats.org/presentationml/2006/main">
  <p:tag name="HIGHLIGHTER" val="false"/>
</p:tagLst>
</file>

<file path=ppt/tags/tag379.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80.xml><?xml version="1.0" encoding="utf-8"?>
<p:tagLst xmlns:a="http://schemas.openxmlformats.org/drawingml/2006/main" xmlns:r="http://schemas.openxmlformats.org/officeDocument/2006/relationships" xmlns:p="http://schemas.openxmlformats.org/presentationml/2006/main">
  <p:tag name="HIGHLIGHTER" val="false"/>
</p:tagLst>
</file>

<file path=ppt/tags/tag381.xml><?xml version="1.0" encoding="utf-8"?>
<p:tagLst xmlns:a="http://schemas.openxmlformats.org/drawingml/2006/main" xmlns:r="http://schemas.openxmlformats.org/officeDocument/2006/relationships" xmlns:p="http://schemas.openxmlformats.org/presentationml/2006/main">
  <p:tag name="HIGHLIGHTER" val="false"/>
</p:tagLst>
</file>

<file path=ppt/tags/tag382.xml><?xml version="1.0" encoding="utf-8"?>
<p:tagLst xmlns:a="http://schemas.openxmlformats.org/drawingml/2006/main" xmlns:r="http://schemas.openxmlformats.org/officeDocument/2006/relationships" xmlns:p="http://schemas.openxmlformats.org/presentationml/2006/main">
  <p:tag name="HIGHLIGHTER" val="false"/>
</p:tagLst>
</file>

<file path=ppt/tags/tag383.xml><?xml version="1.0" encoding="utf-8"?>
<p:tagLst xmlns:a="http://schemas.openxmlformats.org/drawingml/2006/main" xmlns:r="http://schemas.openxmlformats.org/officeDocument/2006/relationships" xmlns:p="http://schemas.openxmlformats.org/presentationml/2006/main">
  <p:tag name="HIGHLIGHTER" val="false"/>
</p:tagLst>
</file>

<file path=ppt/tags/tag384.xml><?xml version="1.0" encoding="utf-8"?>
<p:tagLst xmlns:a="http://schemas.openxmlformats.org/drawingml/2006/main" xmlns:r="http://schemas.openxmlformats.org/officeDocument/2006/relationships" xmlns:p="http://schemas.openxmlformats.org/presentationml/2006/main">
  <p:tag name="HIGHLIGHTER" val="false"/>
</p:tagLst>
</file>

<file path=ppt/tags/tag385.xml><?xml version="1.0" encoding="utf-8"?>
<p:tagLst xmlns:a="http://schemas.openxmlformats.org/drawingml/2006/main" xmlns:r="http://schemas.openxmlformats.org/officeDocument/2006/relationships" xmlns:p="http://schemas.openxmlformats.org/presentationml/2006/main">
  <p:tag name="HIGHLIGHTER" val="false"/>
</p:tagLst>
</file>

<file path=ppt/tags/tag386.xml><?xml version="1.0" encoding="utf-8"?>
<p:tagLst xmlns:a="http://schemas.openxmlformats.org/drawingml/2006/main" xmlns:r="http://schemas.openxmlformats.org/officeDocument/2006/relationships" xmlns:p="http://schemas.openxmlformats.org/presentationml/2006/main">
  <p:tag name="HIGHLIGHTER" val="false"/>
</p:tagLst>
</file>

<file path=ppt/tags/tag387.xml><?xml version="1.0" encoding="utf-8"?>
<p:tagLst xmlns:a="http://schemas.openxmlformats.org/drawingml/2006/main" xmlns:r="http://schemas.openxmlformats.org/officeDocument/2006/relationships" xmlns:p="http://schemas.openxmlformats.org/presentationml/2006/main">
  <p:tag name="HIGHLIGHTER" val="false"/>
</p:tagLst>
</file>

<file path=ppt/tags/tag388.xml><?xml version="1.0" encoding="utf-8"?>
<p:tagLst xmlns:a="http://schemas.openxmlformats.org/drawingml/2006/main" xmlns:r="http://schemas.openxmlformats.org/officeDocument/2006/relationships" xmlns:p="http://schemas.openxmlformats.org/presentationml/2006/main">
  <p:tag name="HIGHLIGHTER" val="false"/>
</p:tagLst>
</file>

<file path=ppt/tags/tag389.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390.xml><?xml version="1.0" encoding="utf-8"?>
<p:tagLst xmlns:a="http://schemas.openxmlformats.org/drawingml/2006/main" xmlns:r="http://schemas.openxmlformats.org/officeDocument/2006/relationships" xmlns:p="http://schemas.openxmlformats.org/presentationml/2006/main">
  <p:tag name="HIGHLIGHTER" val="false"/>
</p:tagLst>
</file>

<file path=ppt/tags/tag391.xml><?xml version="1.0" encoding="utf-8"?>
<p:tagLst xmlns:a="http://schemas.openxmlformats.org/drawingml/2006/main" xmlns:r="http://schemas.openxmlformats.org/officeDocument/2006/relationships" xmlns:p="http://schemas.openxmlformats.org/presentationml/2006/main">
  <p:tag name="HIGHLIGHTER" val="false"/>
</p:tagLst>
</file>

<file path=ppt/tags/tag392.xml><?xml version="1.0" encoding="utf-8"?>
<p:tagLst xmlns:a="http://schemas.openxmlformats.org/drawingml/2006/main" xmlns:r="http://schemas.openxmlformats.org/officeDocument/2006/relationships" xmlns:p="http://schemas.openxmlformats.org/presentationml/2006/main">
  <p:tag name="HIGHLIGHTER" val="false"/>
</p:tagLst>
</file>

<file path=ppt/tags/tag393.xml><?xml version="1.0" encoding="utf-8"?>
<p:tagLst xmlns:a="http://schemas.openxmlformats.org/drawingml/2006/main" xmlns:r="http://schemas.openxmlformats.org/officeDocument/2006/relationships" xmlns:p="http://schemas.openxmlformats.org/presentationml/2006/main">
  <p:tag name="HIGHLIGHTER" val="false"/>
</p:tagLst>
</file>

<file path=ppt/tags/tag394.xml><?xml version="1.0" encoding="utf-8"?>
<p:tagLst xmlns:a="http://schemas.openxmlformats.org/drawingml/2006/main" xmlns:r="http://schemas.openxmlformats.org/officeDocument/2006/relationships" xmlns:p="http://schemas.openxmlformats.org/presentationml/2006/main">
  <p:tag name="HIGHLIGHTER" val="false"/>
</p:tagLst>
</file>

<file path=ppt/tags/tag395.xml><?xml version="1.0" encoding="utf-8"?>
<p:tagLst xmlns:a="http://schemas.openxmlformats.org/drawingml/2006/main" xmlns:r="http://schemas.openxmlformats.org/officeDocument/2006/relationships" xmlns:p="http://schemas.openxmlformats.org/presentationml/2006/main">
  <p:tag name="HIGHLIGHTER" val="false"/>
</p:tagLst>
</file>

<file path=ppt/tags/tag396.xml><?xml version="1.0" encoding="utf-8"?>
<p:tagLst xmlns:a="http://schemas.openxmlformats.org/drawingml/2006/main" xmlns:r="http://schemas.openxmlformats.org/officeDocument/2006/relationships" xmlns:p="http://schemas.openxmlformats.org/presentationml/2006/main">
  <p:tag name="HIGHLIGHTER" val="false"/>
</p:tagLst>
</file>

<file path=ppt/tags/tag397.xml><?xml version="1.0" encoding="utf-8"?>
<p:tagLst xmlns:a="http://schemas.openxmlformats.org/drawingml/2006/main" xmlns:r="http://schemas.openxmlformats.org/officeDocument/2006/relationships" xmlns:p="http://schemas.openxmlformats.org/presentationml/2006/main">
  <p:tag name="HIGHLIGHTER" val="false"/>
</p:tagLst>
</file>

<file path=ppt/tags/tag398.xml><?xml version="1.0" encoding="utf-8"?>
<p:tagLst xmlns:a="http://schemas.openxmlformats.org/drawingml/2006/main" xmlns:r="http://schemas.openxmlformats.org/officeDocument/2006/relationships" xmlns:p="http://schemas.openxmlformats.org/presentationml/2006/main">
  <p:tag name="HIGHLIGHTER" val="false"/>
</p:tagLst>
</file>

<file path=ppt/tags/tag39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00.xml><?xml version="1.0" encoding="utf-8"?>
<p:tagLst xmlns:a="http://schemas.openxmlformats.org/drawingml/2006/main" xmlns:r="http://schemas.openxmlformats.org/officeDocument/2006/relationships" xmlns:p="http://schemas.openxmlformats.org/presentationml/2006/main">
  <p:tag name="HIGHLIGHTER" val="false"/>
</p:tagLst>
</file>

<file path=ppt/tags/tag401.xml><?xml version="1.0" encoding="utf-8"?>
<p:tagLst xmlns:a="http://schemas.openxmlformats.org/drawingml/2006/main" xmlns:r="http://schemas.openxmlformats.org/officeDocument/2006/relationships" xmlns:p="http://schemas.openxmlformats.org/presentationml/2006/main">
  <p:tag name="HIGHLIGHTER" val="false"/>
</p:tagLst>
</file>

<file path=ppt/tags/tag402.xml><?xml version="1.0" encoding="utf-8"?>
<p:tagLst xmlns:a="http://schemas.openxmlformats.org/drawingml/2006/main" xmlns:r="http://schemas.openxmlformats.org/officeDocument/2006/relationships" xmlns:p="http://schemas.openxmlformats.org/presentationml/2006/main">
  <p:tag name="HIGHLIGHTER" val="false"/>
</p:tagLst>
</file>

<file path=ppt/tags/tag403.xml><?xml version="1.0" encoding="utf-8"?>
<p:tagLst xmlns:a="http://schemas.openxmlformats.org/drawingml/2006/main" xmlns:r="http://schemas.openxmlformats.org/officeDocument/2006/relationships" xmlns:p="http://schemas.openxmlformats.org/presentationml/2006/main">
  <p:tag name="HIGHLIGHTER" val="false"/>
</p:tagLst>
</file>

<file path=ppt/tags/tag404.xml><?xml version="1.0" encoding="utf-8"?>
<p:tagLst xmlns:a="http://schemas.openxmlformats.org/drawingml/2006/main" xmlns:r="http://schemas.openxmlformats.org/officeDocument/2006/relationships" xmlns:p="http://schemas.openxmlformats.org/presentationml/2006/main">
  <p:tag name="HIGHLIGHTER" val="false"/>
</p:tagLst>
</file>

<file path=ppt/tags/tag405.xml><?xml version="1.0" encoding="utf-8"?>
<p:tagLst xmlns:a="http://schemas.openxmlformats.org/drawingml/2006/main" xmlns:r="http://schemas.openxmlformats.org/officeDocument/2006/relationships" xmlns:p="http://schemas.openxmlformats.org/presentationml/2006/main">
  <p:tag name="HIGHLIGHTER" val="false"/>
</p:tagLst>
</file>

<file path=ppt/tags/tag406.xml><?xml version="1.0" encoding="utf-8"?>
<p:tagLst xmlns:a="http://schemas.openxmlformats.org/drawingml/2006/main" xmlns:r="http://schemas.openxmlformats.org/officeDocument/2006/relationships" xmlns:p="http://schemas.openxmlformats.org/presentationml/2006/main">
  <p:tag name="HIGHLIGHTER" val="false"/>
</p:tagLst>
</file>

<file path=ppt/tags/tag407.xml><?xml version="1.0" encoding="utf-8"?>
<p:tagLst xmlns:a="http://schemas.openxmlformats.org/drawingml/2006/main" xmlns:r="http://schemas.openxmlformats.org/officeDocument/2006/relationships" xmlns:p="http://schemas.openxmlformats.org/presentationml/2006/main">
  <p:tag name="HIGHLIGHTER" val="false"/>
</p:tagLst>
</file>

<file path=ppt/tags/tag408.xml><?xml version="1.0" encoding="utf-8"?>
<p:tagLst xmlns:a="http://schemas.openxmlformats.org/drawingml/2006/main" xmlns:r="http://schemas.openxmlformats.org/officeDocument/2006/relationships" xmlns:p="http://schemas.openxmlformats.org/presentationml/2006/main">
  <p:tag name="HIGHLIGHTER" val="false"/>
</p:tagLst>
</file>

<file path=ppt/tags/tag409.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10.xml><?xml version="1.0" encoding="utf-8"?>
<p:tagLst xmlns:a="http://schemas.openxmlformats.org/drawingml/2006/main" xmlns:r="http://schemas.openxmlformats.org/officeDocument/2006/relationships" xmlns:p="http://schemas.openxmlformats.org/presentationml/2006/main">
  <p:tag name="HIGHLIGHTER" val="false"/>
</p:tagLst>
</file>

<file path=ppt/tags/tag411.xml><?xml version="1.0" encoding="utf-8"?>
<p:tagLst xmlns:a="http://schemas.openxmlformats.org/drawingml/2006/main" xmlns:r="http://schemas.openxmlformats.org/officeDocument/2006/relationships" xmlns:p="http://schemas.openxmlformats.org/presentationml/2006/main">
  <p:tag name="HIGHLIGHTER" val="false"/>
</p:tagLst>
</file>

<file path=ppt/tags/tag412.xml><?xml version="1.0" encoding="utf-8"?>
<p:tagLst xmlns:a="http://schemas.openxmlformats.org/drawingml/2006/main" xmlns:r="http://schemas.openxmlformats.org/officeDocument/2006/relationships" xmlns:p="http://schemas.openxmlformats.org/presentationml/2006/main">
  <p:tag name="HIGHLIGHTER" val="false"/>
</p:tagLst>
</file>

<file path=ppt/tags/tag413.xml><?xml version="1.0" encoding="utf-8"?>
<p:tagLst xmlns:a="http://schemas.openxmlformats.org/drawingml/2006/main" xmlns:r="http://schemas.openxmlformats.org/officeDocument/2006/relationships" xmlns:p="http://schemas.openxmlformats.org/presentationml/2006/main">
  <p:tag name="HIGHLIGHTER" val="false"/>
</p:tagLst>
</file>

<file path=ppt/tags/tag414.xml><?xml version="1.0" encoding="utf-8"?>
<p:tagLst xmlns:a="http://schemas.openxmlformats.org/drawingml/2006/main" xmlns:r="http://schemas.openxmlformats.org/officeDocument/2006/relationships" xmlns:p="http://schemas.openxmlformats.org/presentationml/2006/main">
  <p:tag name="HIGHLIGHTER" val="false"/>
</p:tagLst>
</file>

<file path=ppt/tags/tag415.xml><?xml version="1.0" encoding="utf-8"?>
<p:tagLst xmlns:a="http://schemas.openxmlformats.org/drawingml/2006/main" xmlns:r="http://schemas.openxmlformats.org/officeDocument/2006/relationships" xmlns:p="http://schemas.openxmlformats.org/presentationml/2006/main">
  <p:tag name="HIGHLIGHTER" val="false"/>
</p:tagLst>
</file>

<file path=ppt/tags/tag416.xml><?xml version="1.0" encoding="utf-8"?>
<p:tagLst xmlns:a="http://schemas.openxmlformats.org/drawingml/2006/main" xmlns:r="http://schemas.openxmlformats.org/officeDocument/2006/relationships" xmlns:p="http://schemas.openxmlformats.org/presentationml/2006/main">
  <p:tag name="HIGHLIGHTER" val="false"/>
</p:tagLst>
</file>

<file path=ppt/tags/tag417.xml><?xml version="1.0" encoding="utf-8"?>
<p:tagLst xmlns:a="http://schemas.openxmlformats.org/drawingml/2006/main" xmlns:r="http://schemas.openxmlformats.org/officeDocument/2006/relationships" xmlns:p="http://schemas.openxmlformats.org/presentationml/2006/main">
  <p:tag name="HIGHLIGHTER" val="false"/>
</p:tagLst>
</file>

<file path=ppt/tags/tag418.xml><?xml version="1.0" encoding="utf-8"?>
<p:tagLst xmlns:a="http://schemas.openxmlformats.org/drawingml/2006/main" xmlns:r="http://schemas.openxmlformats.org/officeDocument/2006/relationships" xmlns:p="http://schemas.openxmlformats.org/presentationml/2006/main">
  <p:tag name="HIGHLIGHTER" val="false"/>
</p:tagLst>
</file>

<file path=ppt/tags/tag419.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20.xml><?xml version="1.0" encoding="utf-8"?>
<p:tagLst xmlns:a="http://schemas.openxmlformats.org/drawingml/2006/main" xmlns:r="http://schemas.openxmlformats.org/officeDocument/2006/relationships" xmlns:p="http://schemas.openxmlformats.org/presentationml/2006/main">
  <p:tag name="HIGHLIGHTER" val="false"/>
</p:tagLst>
</file>

<file path=ppt/tags/tag421.xml><?xml version="1.0" encoding="utf-8"?>
<p:tagLst xmlns:a="http://schemas.openxmlformats.org/drawingml/2006/main" xmlns:r="http://schemas.openxmlformats.org/officeDocument/2006/relationships" xmlns:p="http://schemas.openxmlformats.org/presentationml/2006/main">
  <p:tag name="HIGHLIGHTER" val="false"/>
</p:tagLst>
</file>

<file path=ppt/tags/tag422.xml><?xml version="1.0" encoding="utf-8"?>
<p:tagLst xmlns:a="http://schemas.openxmlformats.org/drawingml/2006/main" xmlns:r="http://schemas.openxmlformats.org/officeDocument/2006/relationships" xmlns:p="http://schemas.openxmlformats.org/presentationml/2006/main">
  <p:tag name="HIGHLIGHTER" val="false"/>
</p:tagLst>
</file>

<file path=ppt/tags/tag423.xml><?xml version="1.0" encoding="utf-8"?>
<p:tagLst xmlns:a="http://schemas.openxmlformats.org/drawingml/2006/main" xmlns:r="http://schemas.openxmlformats.org/officeDocument/2006/relationships" xmlns:p="http://schemas.openxmlformats.org/presentationml/2006/main">
  <p:tag name="HIGHLIGHTER" val="false"/>
</p:tagLst>
</file>

<file path=ppt/tags/tag424.xml><?xml version="1.0" encoding="utf-8"?>
<p:tagLst xmlns:a="http://schemas.openxmlformats.org/drawingml/2006/main" xmlns:r="http://schemas.openxmlformats.org/officeDocument/2006/relationships" xmlns:p="http://schemas.openxmlformats.org/presentationml/2006/main">
  <p:tag name="HIGHLIGHTER" val="false"/>
</p:tagLst>
</file>

<file path=ppt/tags/tag425.xml><?xml version="1.0" encoding="utf-8"?>
<p:tagLst xmlns:a="http://schemas.openxmlformats.org/drawingml/2006/main" xmlns:r="http://schemas.openxmlformats.org/officeDocument/2006/relationships" xmlns:p="http://schemas.openxmlformats.org/presentationml/2006/main">
  <p:tag name="HIGHLIGHTER" val="false"/>
</p:tagLst>
</file>

<file path=ppt/tags/tag426.xml><?xml version="1.0" encoding="utf-8"?>
<p:tagLst xmlns:a="http://schemas.openxmlformats.org/drawingml/2006/main" xmlns:r="http://schemas.openxmlformats.org/officeDocument/2006/relationships" xmlns:p="http://schemas.openxmlformats.org/presentationml/2006/main">
  <p:tag name="HIGHLIGHTER" val="false"/>
</p:tagLst>
</file>

<file path=ppt/tags/tag427.xml><?xml version="1.0" encoding="utf-8"?>
<p:tagLst xmlns:a="http://schemas.openxmlformats.org/drawingml/2006/main" xmlns:r="http://schemas.openxmlformats.org/officeDocument/2006/relationships" xmlns:p="http://schemas.openxmlformats.org/presentationml/2006/main">
  <p:tag name="HIGHLIGHTER" val="false"/>
</p:tagLst>
</file>

<file path=ppt/tags/tag428.xml><?xml version="1.0" encoding="utf-8"?>
<p:tagLst xmlns:a="http://schemas.openxmlformats.org/drawingml/2006/main" xmlns:r="http://schemas.openxmlformats.org/officeDocument/2006/relationships" xmlns:p="http://schemas.openxmlformats.org/presentationml/2006/main">
  <p:tag name="HIGHLIGHTER" val="false"/>
</p:tagLst>
</file>

<file path=ppt/tags/tag429.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30.xml><?xml version="1.0" encoding="utf-8"?>
<p:tagLst xmlns:a="http://schemas.openxmlformats.org/drawingml/2006/main" xmlns:r="http://schemas.openxmlformats.org/officeDocument/2006/relationships" xmlns:p="http://schemas.openxmlformats.org/presentationml/2006/main">
  <p:tag name="HIGHLIGHTER" val="false"/>
</p:tagLst>
</file>

<file path=ppt/tags/tag431.xml><?xml version="1.0" encoding="utf-8"?>
<p:tagLst xmlns:a="http://schemas.openxmlformats.org/drawingml/2006/main" xmlns:r="http://schemas.openxmlformats.org/officeDocument/2006/relationships" xmlns:p="http://schemas.openxmlformats.org/presentationml/2006/main">
  <p:tag name="HIGHLIGHTER" val="false"/>
</p:tagLst>
</file>

<file path=ppt/tags/tag432.xml><?xml version="1.0" encoding="utf-8"?>
<p:tagLst xmlns:a="http://schemas.openxmlformats.org/drawingml/2006/main" xmlns:r="http://schemas.openxmlformats.org/officeDocument/2006/relationships" xmlns:p="http://schemas.openxmlformats.org/presentationml/2006/main">
  <p:tag name="HIGHLIGHTER" val="false"/>
</p:tagLst>
</file>

<file path=ppt/tags/tag433.xml><?xml version="1.0" encoding="utf-8"?>
<p:tagLst xmlns:a="http://schemas.openxmlformats.org/drawingml/2006/main" xmlns:r="http://schemas.openxmlformats.org/officeDocument/2006/relationships" xmlns:p="http://schemas.openxmlformats.org/presentationml/2006/main">
  <p:tag name="HIGHLIGHTER" val="false"/>
</p:tagLst>
</file>

<file path=ppt/tags/tag434.xml><?xml version="1.0" encoding="utf-8"?>
<p:tagLst xmlns:a="http://schemas.openxmlformats.org/drawingml/2006/main" xmlns:r="http://schemas.openxmlformats.org/officeDocument/2006/relationships" xmlns:p="http://schemas.openxmlformats.org/presentationml/2006/main">
  <p:tag name="HIGHLIGHTER" val="false"/>
</p:tagLst>
</file>

<file path=ppt/tags/tag435.xml><?xml version="1.0" encoding="utf-8"?>
<p:tagLst xmlns:a="http://schemas.openxmlformats.org/drawingml/2006/main" xmlns:r="http://schemas.openxmlformats.org/officeDocument/2006/relationships" xmlns:p="http://schemas.openxmlformats.org/presentationml/2006/main">
  <p:tag name="HIGHLIGHTER" val="false"/>
</p:tagLst>
</file>

<file path=ppt/tags/tag436.xml><?xml version="1.0" encoding="utf-8"?>
<p:tagLst xmlns:a="http://schemas.openxmlformats.org/drawingml/2006/main" xmlns:r="http://schemas.openxmlformats.org/officeDocument/2006/relationships" xmlns:p="http://schemas.openxmlformats.org/presentationml/2006/main">
  <p:tag name="HIGHLIGHTER" val="false"/>
</p:tagLst>
</file>

<file path=ppt/tags/tag437.xml><?xml version="1.0" encoding="utf-8"?>
<p:tagLst xmlns:a="http://schemas.openxmlformats.org/drawingml/2006/main" xmlns:r="http://schemas.openxmlformats.org/officeDocument/2006/relationships" xmlns:p="http://schemas.openxmlformats.org/presentationml/2006/main">
  <p:tag name="HIGHLIGHTER" val="false"/>
</p:tagLst>
</file>

<file path=ppt/tags/tag438.xml><?xml version="1.0" encoding="utf-8"?>
<p:tagLst xmlns:a="http://schemas.openxmlformats.org/drawingml/2006/main" xmlns:r="http://schemas.openxmlformats.org/officeDocument/2006/relationships" xmlns:p="http://schemas.openxmlformats.org/presentationml/2006/main">
  <p:tag name="HIGHLIGHTER" val="false"/>
</p:tagLst>
</file>

<file path=ppt/tags/tag439.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40.xml><?xml version="1.0" encoding="utf-8"?>
<p:tagLst xmlns:a="http://schemas.openxmlformats.org/drawingml/2006/main" xmlns:r="http://schemas.openxmlformats.org/officeDocument/2006/relationships" xmlns:p="http://schemas.openxmlformats.org/presentationml/2006/main">
  <p:tag name="HIGHLIGHTER" val="false"/>
</p:tagLst>
</file>

<file path=ppt/tags/tag441.xml><?xml version="1.0" encoding="utf-8"?>
<p:tagLst xmlns:a="http://schemas.openxmlformats.org/drawingml/2006/main" xmlns:r="http://schemas.openxmlformats.org/officeDocument/2006/relationships" xmlns:p="http://schemas.openxmlformats.org/presentationml/2006/main">
  <p:tag name="HIGHLIGHTER" val="false"/>
</p:tagLst>
</file>

<file path=ppt/tags/tag442.xml><?xml version="1.0" encoding="utf-8"?>
<p:tagLst xmlns:a="http://schemas.openxmlformats.org/drawingml/2006/main" xmlns:r="http://schemas.openxmlformats.org/officeDocument/2006/relationships" xmlns:p="http://schemas.openxmlformats.org/presentationml/2006/main">
  <p:tag name="HIGHLIGHTER" val="false"/>
</p:tagLst>
</file>

<file path=ppt/tags/tag443.xml><?xml version="1.0" encoding="utf-8"?>
<p:tagLst xmlns:a="http://schemas.openxmlformats.org/drawingml/2006/main" xmlns:r="http://schemas.openxmlformats.org/officeDocument/2006/relationships" xmlns:p="http://schemas.openxmlformats.org/presentationml/2006/main">
  <p:tag name="HIGHLIGHTER" val="false"/>
</p:tagLst>
</file>

<file path=ppt/tags/tag444.xml><?xml version="1.0" encoding="utf-8"?>
<p:tagLst xmlns:a="http://schemas.openxmlformats.org/drawingml/2006/main" xmlns:r="http://schemas.openxmlformats.org/officeDocument/2006/relationships" xmlns:p="http://schemas.openxmlformats.org/presentationml/2006/main">
  <p:tag name="HIGHLIGHTER" val="false"/>
</p:tagLst>
</file>

<file path=ppt/tags/tag445.xml><?xml version="1.0" encoding="utf-8"?>
<p:tagLst xmlns:a="http://schemas.openxmlformats.org/drawingml/2006/main" xmlns:r="http://schemas.openxmlformats.org/officeDocument/2006/relationships" xmlns:p="http://schemas.openxmlformats.org/presentationml/2006/main">
  <p:tag name="HIGHLIGHTER" val="false"/>
</p:tagLst>
</file>

<file path=ppt/tags/tag446.xml><?xml version="1.0" encoding="utf-8"?>
<p:tagLst xmlns:a="http://schemas.openxmlformats.org/drawingml/2006/main" xmlns:r="http://schemas.openxmlformats.org/officeDocument/2006/relationships" xmlns:p="http://schemas.openxmlformats.org/presentationml/2006/main">
  <p:tag name="HIGHLIGHTER" val="false"/>
</p:tagLst>
</file>

<file path=ppt/tags/tag447.xml><?xml version="1.0" encoding="utf-8"?>
<p:tagLst xmlns:a="http://schemas.openxmlformats.org/drawingml/2006/main" xmlns:r="http://schemas.openxmlformats.org/officeDocument/2006/relationships" xmlns:p="http://schemas.openxmlformats.org/presentationml/2006/main">
  <p:tag name="HIGHLIGHTER" val="false"/>
</p:tagLst>
</file>

<file path=ppt/tags/tag448.xml><?xml version="1.0" encoding="utf-8"?>
<p:tagLst xmlns:a="http://schemas.openxmlformats.org/drawingml/2006/main" xmlns:r="http://schemas.openxmlformats.org/officeDocument/2006/relationships" xmlns:p="http://schemas.openxmlformats.org/presentationml/2006/main">
  <p:tag name="HIGHLIGHTER" val="false"/>
</p:tagLst>
</file>

<file path=ppt/tags/tag449.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50.xml><?xml version="1.0" encoding="utf-8"?>
<p:tagLst xmlns:a="http://schemas.openxmlformats.org/drawingml/2006/main" xmlns:r="http://schemas.openxmlformats.org/officeDocument/2006/relationships" xmlns:p="http://schemas.openxmlformats.org/presentationml/2006/main">
  <p:tag name="HIGHLIGHTER" val="false"/>
</p:tagLst>
</file>

<file path=ppt/tags/tag451.xml><?xml version="1.0" encoding="utf-8"?>
<p:tagLst xmlns:a="http://schemas.openxmlformats.org/drawingml/2006/main" xmlns:r="http://schemas.openxmlformats.org/officeDocument/2006/relationships" xmlns:p="http://schemas.openxmlformats.org/presentationml/2006/main">
  <p:tag name="HIGHLIGHTER" val="false"/>
</p:tagLst>
</file>

<file path=ppt/tags/tag452.xml><?xml version="1.0" encoding="utf-8"?>
<p:tagLst xmlns:a="http://schemas.openxmlformats.org/drawingml/2006/main" xmlns:r="http://schemas.openxmlformats.org/officeDocument/2006/relationships" xmlns:p="http://schemas.openxmlformats.org/presentationml/2006/main">
  <p:tag name="HIGHLIGHTER" val="false"/>
</p:tagLst>
</file>

<file path=ppt/tags/tag453.xml><?xml version="1.0" encoding="utf-8"?>
<p:tagLst xmlns:a="http://schemas.openxmlformats.org/drawingml/2006/main" xmlns:r="http://schemas.openxmlformats.org/officeDocument/2006/relationships" xmlns:p="http://schemas.openxmlformats.org/presentationml/2006/main">
  <p:tag name="HIGHLIGHTER" val="false"/>
</p:tagLst>
</file>

<file path=ppt/tags/tag454.xml><?xml version="1.0" encoding="utf-8"?>
<p:tagLst xmlns:a="http://schemas.openxmlformats.org/drawingml/2006/main" xmlns:r="http://schemas.openxmlformats.org/officeDocument/2006/relationships" xmlns:p="http://schemas.openxmlformats.org/presentationml/2006/main">
  <p:tag name="HIGHLIGHTER" val="false"/>
</p:tagLst>
</file>

<file path=ppt/tags/tag455.xml><?xml version="1.0" encoding="utf-8"?>
<p:tagLst xmlns:a="http://schemas.openxmlformats.org/drawingml/2006/main" xmlns:r="http://schemas.openxmlformats.org/officeDocument/2006/relationships" xmlns:p="http://schemas.openxmlformats.org/presentationml/2006/main">
  <p:tag name="HIGHLIGHTER" val="false"/>
</p:tagLst>
</file>

<file path=ppt/tags/tag456.xml><?xml version="1.0" encoding="utf-8"?>
<p:tagLst xmlns:a="http://schemas.openxmlformats.org/drawingml/2006/main" xmlns:r="http://schemas.openxmlformats.org/officeDocument/2006/relationships" xmlns:p="http://schemas.openxmlformats.org/presentationml/2006/main">
  <p:tag name="HIGHLIGHTER" val="false"/>
</p:tagLst>
</file>

<file path=ppt/tags/tag457.xml><?xml version="1.0" encoding="utf-8"?>
<p:tagLst xmlns:a="http://schemas.openxmlformats.org/drawingml/2006/main" xmlns:r="http://schemas.openxmlformats.org/officeDocument/2006/relationships" xmlns:p="http://schemas.openxmlformats.org/presentationml/2006/main">
  <p:tag name="HIGHLIGHTER" val="false"/>
</p:tagLst>
</file>

<file path=ppt/tags/tag458.xml><?xml version="1.0" encoding="utf-8"?>
<p:tagLst xmlns:a="http://schemas.openxmlformats.org/drawingml/2006/main" xmlns:r="http://schemas.openxmlformats.org/officeDocument/2006/relationships" xmlns:p="http://schemas.openxmlformats.org/presentationml/2006/main">
  <p:tag name="HIGHLIGHTER" val="false"/>
</p:tagLst>
</file>

<file path=ppt/tags/tag459.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60.xml><?xml version="1.0" encoding="utf-8"?>
<p:tagLst xmlns:a="http://schemas.openxmlformats.org/drawingml/2006/main" xmlns:r="http://schemas.openxmlformats.org/officeDocument/2006/relationships" xmlns:p="http://schemas.openxmlformats.org/presentationml/2006/main">
  <p:tag name="HIGHLIGHTER" val="false"/>
</p:tagLst>
</file>

<file path=ppt/tags/tag461.xml><?xml version="1.0" encoding="utf-8"?>
<p:tagLst xmlns:a="http://schemas.openxmlformats.org/drawingml/2006/main" xmlns:r="http://schemas.openxmlformats.org/officeDocument/2006/relationships" xmlns:p="http://schemas.openxmlformats.org/presentationml/2006/main">
  <p:tag name="HIGHLIGHTER" val="false"/>
</p:tagLst>
</file>

<file path=ppt/tags/tag462.xml><?xml version="1.0" encoding="utf-8"?>
<p:tagLst xmlns:a="http://schemas.openxmlformats.org/drawingml/2006/main" xmlns:r="http://schemas.openxmlformats.org/officeDocument/2006/relationships" xmlns:p="http://schemas.openxmlformats.org/presentationml/2006/main">
  <p:tag name="HIGHLIGHTER" val="false"/>
</p:tagLst>
</file>

<file path=ppt/tags/tag463.xml><?xml version="1.0" encoding="utf-8"?>
<p:tagLst xmlns:a="http://schemas.openxmlformats.org/drawingml/2006/main" xmlns:r="http://schemas.openxmlformats.org/officeDocument/2006/relationships" xmlns:p="http://schemas.openxmlformats.org/presentationml/2006/main">
  <p:tag name="HIGHLIGHTER" val="false"/>
</p:tagLst>
</file>

<file path=ppt/tags/tag464.xml><?xml version="1.0" encoding="utf-8"?>
<p:tagLst xmlns:a="http://schemas.openxmlformats.org/drawingml/2006/main" xmlns:r="http://schemas.openxmlformats.org/officeDocument/2006/relationships" xmlns:p="http://schemas.openxmlformats.org/presentationml/2006/main">
  <p:tag name="HIGHLIGHTER" val="false"/>
</p:tagLst>
</file>

<file path=ppt/tags/tag465.xml><?xml version="1.0" encoding="utf-8"?>
<p:tagLst xmlns:a="http://schemas.openxmlformats.org/drawingml/2006/main" xmlns:r="http://schemas.openxmlformats.org/officeDocument/2006/relationships" xmlns:p="http://schemas.openxmlformats.org/presentationml/2006/main">
  <p:tag name="HIGHLIGHTER" val="false"/>
</p:tagLst>
</file>

<file path=ppt/tags/tag466.xml><?xml version="1.0" encoding="utf-8"?>
<p:tagLst xmlns:a="http://schemas.openxmlformats.org/drawingml/2006/main" xmlns:r="http://schemas.openxmlformats.org/officeDocument/2006/relationships" xmlns:p="http://schemas.openxmlformats.org/presentationml/2006/main">
  <p:tag name="HIGHLIGHTER" val="false"/>
</p:tagLst>
</file>

<file path=ppt/tags/tag467.xml><?xml version="1.0" encoding="utf-8"?>
<p:tagLst xmlns:a="http://schemas.openxmlformats.org/drawingml/2006/main" xmlns:r="http://schemas.openxmlformats.org/officeDocument/2006/relationships" xmlns:p="http://schemas.openxmlformats.org/presentationml/2006/main">
  <p:tag name="HIGHLIGHTER" val="false"/>
</p:tagLst>
</file>

<file path=ppt/tags/tag468.xml><?xml version="1.0" encoding="utf-8"?>
<p:tagLst xmlns:a="http://schemas.openxmlformats.org/drawingml/2006/main" xmlns:r="http://schemas.openxmlformats.org/officeDocument/2006/relationships" xmlns:p="http://schemas.openxmlformats.org/presentationml/2006/main">
  <p:tag name="HIGHLIGHTER" val="false"/>
</p:tagLst>
</file>

<file path=ppt/tags/tag469.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70.xml><?xml version="1.0" encoding="utf-8"?>
<p:tagLst xmlns:a="http://schemas.openxmlformats.org/drawingml/2006/main" xmlns:r="http://schemas.openxmlformats.org/officeDocument/2006/relationships" xmlns:p="http://schemas.openxmlformats.org/presentationml/2006/main">
  <p:tag name="HIGHLIGHTER" val="false"/>
</p:tagLst>
</file>

<file path=ppt/tags/tag471.xml><?xml version="1.0" encoding="utf-8"?>
<p:tagLst xmlns:a="http://schemas.openxmlformats.org/drawingml/2006/main" xmlns:r="http://schemas.openxmlformats.org/officeDocument/2006/relationships" xmlns:p="http://schemas.openxmlformats.org/presentationml/2006/main">
  <p:tag name="HIGHLIGHTER" val="false"/>
</p:tagLst>
</file>

<file path=ppt/tags/tag472.xml><?xml version="1.0" encoding="utf-8"?>
<p:tagLst xmlns:a="http://schemas.openxmlformats.org/drawingml/2006/main" xmlns:r="http://schemas.openxmlformats.org/officeDocument/2006/relationships" xmlns:p="http://schemas.openxmlformats.org/presentationml/2006/main">
  <p:tag name="HIGHLIGHTER" val="false"/>
</p:tagLst>
</file>

<file path=ppt/tags/tag473.xml><?xml version="1.0" encoding="utf-8"?>
<p:tagLst xmlns:a="http://schemas.openxmlformats.org/drawingml/2006/main" xmlns:r="http://schemas.openxmlformats.org/officeDocument/2006/relationships" xmlns:p="http://schemas.openxmlformats.org/presentationml/2006/main">
  <p:tag name="HIGHLIGHTER" val="false"/>
</p:tagLst>
</file>

<file path=ppt/tags/tag474.xml><?xml version="1.0" encoding="utf-8"?>
<p:tagLst xmlns:a="http://schemas.openxmlformats.org/drawingml/2006/main" xmlns:r="http://schemas.openxmlformats.org/officeDocument/2006/relationships" xmlns:p="http://schemas.openxmlformats.org/presentationml/2006/main">
  <p:tag name="HIGHLIGHTER" val="false"/>
</p:tagLst>
</file>

<file path=ppt/tags/tag475.xml><?xml version="1.0" encoding="utf-8"?>
<p:tagLst xmlns:a="http://schemas.openxmlformats.org/drawingml/2006/main" xmlns:r="http://schemas.openxmlformats.org/officeDocument/2006/relationships" xmlns:p="http://schemas.openxmlformats.org/presentationml/2006/main">
  <p:tag name="HIGHLIGHTER" val="false"/>
</p:tagLst>
</file>

<file path=ppt/tags/tag476.xml><?xml version="1.0" encoding="utf-8"?>
<p:tagLst xmlns:a="http://schemas.openxmlformats.org/drawingml/2006/main" xmlns:r="http://schemas.openxmlformats.org/officeDocument/2006/relationships" xmlns:p="http://schemas.openxmlformats.org/presentationml/2006/main">
  <p:tag name="HIGHLIGHTER" val="false"/>
</p:tagLst>
</file>

<file path=ppt/tags/tag477.xml><?xml version="1.0" encoding="utf-8"?>
<p:tagLst xmlns:a="http://schemas.openxmlformats.org/drawingml/2006/main" xmlns:r="http://schemas.openxmlformats.org/officeDocument/2006/relationships" xmlns:p="http://schemas.openxmlformats.org/presentationml/2006/main">
  <p:tag name="HIGHLIGHTER" val="false"/>
</p:tagLst>
</file>

<file path=ppt/tags/tag478.xml><?xml version="1.0" encoding="utf-8"?>
<p:tagLst xmlns:a="http://schemas.openxmlformats.org/drawingml/2006/main" xmlns:r="http://schemas.openxmlformats.org/officeDocument/2006/relationships" xmlns:p="http://schemas.openxmlformats.org/presentationml/2006/main">
  <p:tag name="HIGHLIGHTER" val="false"/>
</p:tagLst>
</file>

<file path=ppt/tags/tag479.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80.xml><?xml version="1.0" encoding="utf-8"?>
<p:tagLst xmlns:a="http://schemas.openxmlformats.org/drawingml/2006/main" xmlns:r="http://schemas.openxmlformats.org/officeDocument/2006/relationships" xmlns:p="http://schemas.openxmlformats.org/presentationml/2006/main">
  <p:tag name="HIGHLIGHTER" val="false"/>
</p:tagLst>
</file>

<file path=ppt/tags/tag481.xml><?xml version="1.0" encoding="utf-8"?>
<p:tagLst xmlns:a="http://schemas.openxmlformats.org/drawingml/2006/main" xmlns:r="http://schemas.openxmlformats.org/officeDocument/2006/relationships" xmlns:p="http://schemas.openxmlformats.org/presentationml/2006/main">
  <p:tag name="HIGHLIGHTER" val="false"/>
</p:tagLst>
</file>

<file path=ppt/tags/tag482.xml><?xml version="1.0" encoding="utf-8"?>
<p:tagLst xmlns:a="http://schemas.openxmlformats.org/drawingml/2006/main" xmlns:r="http://schemas.openxmlformats.org/officeDocument/2006/relationships" xmlns:p="http://schemas.openxmlformats.org/presentationml/2006/main">
  <p:tag name="HIGHLIGHTER" val="false"/>
</p:tagLst>
</file>

<file path=ppt/tags/tag483.xml><?xml version="1.0" encoding="utf-8"?>
<p:tagLst xmlns:a="http://schemas.openxmlformats.org/drawingml/2006/main" xmlns:r="http://schemas.openxmlformats.org/officeDocument/2006/relationships" xmlns:p="http://schemas.openxmlformats.org/presentationml/2006/main">
  <p:tag name="HIGHLIGHTER" val="false"/>
</p:tagLst>
</file>

<file path=ppt/tags/tag484.xml><?xml version="1.0" encoding="utf-8"?>
<p:tagLst xmlns:a="http://schemas.openxmlformats.org/drawingml/2006/main" xmlns:r="http://schemas.openxmlformats.org/officeDocument/2006/relationships" xmlns:p="http://schemas.openxmlformats.org/presentationml/2006/main">
  <p:tag name="HIGHLIGHTER" val="false"/>
</p:tagLst>
</file>

<file path=ppt/tags/tag485.xml><?xml version="1.0" encoding="utf-8"?>
<p:tagLst xmlns:a="http://schemas.openxmlformats.org/drawingml/2006/main" xmlns:r="http://schemas.openxmlformats.org/officeDocument/2006/relationships" xmlns:p="http://schemas.openxmlformats.org/presentationml/2006/main">
  <p:tag name="HIGHLIGHTER" val="false"/>
</p:tagLst>
</file>

<file path=ppt/tags/tag486.xml><?xml version="1.0" encoding="utf-8"?>
<p:tagLst xmlns:a="http://schemas.openxmlformats.org/drawingml/2006/main" xmlns:r="http://schemas.openxmlformats.org/officeDocument/2006/relationships" xmlns:p="http://schemas.openxmlformats.org/presentationml/2006/main">
  <p:tag name="HIGHLIGHTER" val="false"/>
</p:tagLst>
</file>

<file path=ppt/tags/tag487.xml><?xml version="1.0" encoding="utf-8"?>
<p:tagLst xmlns:a="http://schemas.openxmlformats.org/drawingml/2006/main" xmlns:r="http://schemas.openxmlformats.org/officeDocument/2006/relationships" xmlns:p="http://schemas.openxmlformats.org/presentationml/2006/main">
  <p:tag name="HIGHLIGHTER" val="false"/>
</p:tagLst>
</file>

<file path=ppt/tags/tag488.xml><?xml version="1.0" encoding="utf-8"?>
<p:tagLst xmlns:a="http://schemas.openxmlformats.org/drawingml/2006/main" xmlns:r="http://schemas.openxmlformats.org/officeDocument/2006/relationships" xmlns:p="http://schemas.openxmlformats.org/presentationml/2006/main">
  <p:tag name="HIGHLIGHTER" val="false"/>
</p:tagLst>
</file>

<file path=ppt/tags/tag489.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490.xml><?xml version="1.0" encoding="utf-8"?>
<p:tagLst xmlns:a="http://schemas.openxmlformats.org/drawingml/2006/main" xmlns:r="http://schemas.openxmlformats.org/officeDocument/2006/relationships" xmlns:p="http://schemas.openxmlformats.org/presentationml/2006/main">
  <p:tag name="HIGHLIGHTER" val="false"/>
</p:tagLst>
</file>

<file path=ppt/tags/tag491.xml><?xml version="1.0" encoding="utf-8"?>
<p:tagLst xmlns:a="http://schemas.openxmlformats.org/drawingml/2006/main" xmlns:r="http://schemas.openxmlformats.org/officeDocument/2006/relationships" xmlns:p="http://schemas.openxmlformats.org/presentationml/2006/main">
  <p:tag name="HIGHLIGHTER" val="false"/>
</p:tagLst>
</file>

<file path=ppt/tags/tag492.xml><?xml version="1.0" encoding="utf-8"?>
<p:tagLst xmlns:a="http://schemas.openxmlformats.org/drawingml/2006/main" xmlns:r="http://schemas.openxmlformats.org/officeDocument/2006/relationships" xmlns:p="http://schemas.openxmlformats.org/presentationml/2006/main">
  <p:tag name="HIGHLIGHTER" val="false"/>
</p:tagLst>
</file>

<file path=ppt/tags/tag493.xml><?xml version="1.0" encoding="utf-8"?>
<p:tagLst xmlns:a="http://schemas.openxmlformats.org/drawingml/2006/main" xmlns:r="http://schemas.openxmlformats.org/officeDocument/2006/relationships" xmlns:p="http://schemas.openxmlformats.org/presentationml/2006/main">
  <p:tag name="HIGHLIGHTER" val="false"/>
</p:tagLst>
</file>

<file path=ppt/tags/tag494.xml><?xml version="1.0" encoding="utf-8"?>
<p:tagLst xmlns:a="http://schemas.openxmlformats.org/drawingml/2006/main" xmlns:r="http://schemas.openxmlformats.org/officeDocument/2006/relationships" xmlns:p="http://schemas.openxmlformats.org/presentationml/2006/main">
  <p:tag name="HIGHLIGHTER" val="false"/>
</p:tagLst>
</file>

<file path=ppt/tags/tag495.xml><?xml version="1.0" encoding="utf-8"?>
<p:tagLst xmlns:a="http://schemas.openxmlformats.org/drawingml/2006/main" xmlns:r="http://schemas.openxmlformats.org/officeDocument/2006/relationships" xmlns:p="http://schemas.openxmlformats.org/presentationml/2006/main">
  <p:tag name="HIGHLIGHTER" val="false"/>
</p:tagLst>
</file>

<file path=ppt/tags/tag496.xml><?xml version="1.0" encoding="utf-8"?>
<p:tagLst xmlns:a="http://schemas.openxmlformats.org/drawingml/2006/main" xmlns:r="http://schemas.openxmlformats.org/officeDocument/2006/relationships" xmlns:p="http://schemas.openxmlformats.org/presentationml/2006/main">
  <p:tag name="HIGHLIGHTER" val="false"/>
</p:tagLst>
</file>

<file path=ppt/tags/tag497.xml><?xml version="1.0" encoding="utf-8"?>
<p:tagLst xmlns:a="http://schemas.openxmlformats.org/drawingml/2006/main" xmlns:r="http://schemas.openxmlformats.org/officeDocument/2006/relationships" xmlns:p="http://schemas.openxmlformats.org/presentationml/2006/main">
  <p:tag name="HIGHLIGHTER" val="false"/>
</p:tagLst>
</file>

<file path=ppt/tags/tag498.xml><?xml version="1.0" encoding="utf-8"?>
<p:tagLst xmlns:a="http://schemas.openxmlformats.org/drawingml/2006/main" xmlns:r="http://schemas.openxmlformats.org/officeDocument/2006/relationships" xmlns:p="http://schemas.openxmlformats.org/presentationml/2006/main">
  <p:tag name="HIGHLIGHTER" val="false"/>
</p:tagLst>
</file>

<file path=ppt/tags/tag49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00.xml><?xml version="1.0" encoding="utf-8"?>
<p:tagLst xmlns:a="http://schemas.openxmlformats.org/drawingml/2006/main" xmlns:r="http://schemas.openxmlformats.org/officeDocument/2006/relationships" xmlns:p="http://schemas.openxmlformats.org/presentationml/2006/main">
  <p:tag name="HIGHLIGHTER" val="false"/>
</p:tagLst>
</file>

<file path=ppt/tags/tag501.xml><?xml version="1.0" encoding="utf-8"?>
<p:tagLst xmlns:a="http://schemas.openxmlformats.org/drawingml/2006/main" xmlns:r="http://schemas.openxmlformats.org/officeDocument/2006/relationships" xmlns:p="http://schemas.openxmlformats.org/presentationml/2006/main">
  <p:tag name="HIGHLIGHTER" val="false"/>
</p:tagLst>
</file>

<file path=ppt/tags/tag502.xml><?xml version="1.0" encoding="utf-8"?>
<p:tagLst xmlns:a="http://schemas.openxmlformats.org/drawingml/2006/main" xmlns:r="http://schemas.openxmlformats.org/officeDocument/2006/relationships" xmlns:p="http://schemas.openxmlformats.org/presentationml/2006/main">
  <p:tag name="HIGHLIGHTER" val="false"/>
</p:tagLst>
</file>

<file path=ppt/tags/tag503.xml><?xml version="1.0" encoding="utf-8"?>
<p:tagLst xmlns:a="http://schemas.openxmlformats.org/drawingml/2006/main" xmlns:r="http://schemas.openxmlformats.org/officeDocument/2006/relationships" xmlns:p="http://schemas.openxmlformats.org/presentationml/2006/main">
  <p:tag name="HIGHLIGHTER" val="false"/>
</p:tagLst>
</file>

<file path=ppt/tags/tag504.xml><?xml version="1.0" encoding="utf-8"?>
<p:tagLst xmlns:a="http://schemas.openxmlformats.org/drawingml/2006/main" xmlns:r="http://schemas.openxmlformats.org/officeDocument/2006/relationships" xmlns:p="http://schemas.openxmlformats.org/presentationml/2006/main">
  <p:tag name="HIGHLIGHTER" val="false"/>
</p:tagLst>
</file>

<file path=ppt/tags/tag505.xml><?xml version="1.0" encoding="utf-8"?>
<p:tagLst xmlns:a="http://schemas.openxmlformats.org/drawingml/2006/main" xmlns:r="http://schemas.openxmlformats.org/officeDocument/2006/relationships" xmlns:p="http://schemas.openxmlformats.org/presentationml/2006/main">
  <p:tag name="HIGHLIGHTER" val="false"/>
</p:tagLst>
</file>

<file path=ppt/tags/tag506.xml><?xml version="1.0" encoding="utf-8"?>
<p:tagLst xmlns:a="http://schemas.openxmlformats.org/drawingml/2006/main" xmlns:r="http://schemas.openxmlformats.org/officeDocument/2006/relationships" xmlns:p="http://schemas.openxmlformats.org/presentationml/2006/main">
  <p:tag name="HIGHLIGHTER" val="false"/>
</p:tagLst>
</file>

<file path=ppt/tags/tag507.xml><?xml version="1.0" encoding="utf-8"?>
<p:tagLst xmlns:a="http://schemas.openxmlformats.org/drawingml/2006/main" xmlns:r="http://schemas.openxmlformats.org/officeDocument/2006/relationships" xmlns:p="http://schemas.openxmlformats.org/presentationml/2006/main">
  <p:tag name="HIGHLIGHTER" val="false"/>
</p:tagLst>
</file>

<file path=ppt/tags/tag508.xml><?xml version="1.0" encoding="utf-8"?>
<p:tagLst xmlns:a="http://schemas.openxmlformats.org/drawingml/2006/main" xmlns:r="http://schemas.openxmlformats.org/officeDocument/2006/relationships" xmlns:p="http://schemas.openxmlformats.org/presentationml/2006/main">
  <p:tag name="HIGHLIGHTER" val="false"/>
</p:tagLst>
</file>

<file path=ppt/tags/tag509.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10.xml><?xml version="1.0" encoding="utf-8"?>
<p:tagLst xmlns:a="http://schemas.openxmlformats.org/drawingml/2006/main" xmlns:r="http://schemas.openxmlformats.org/officeDocument/2006/relationships" xmlns:p="http://schemas.openxmlformats.org/presentationml/2006/main">
  <p:tag name="HIGHLIGHTER" val="false"/>
</p:tagLst>
</file>

<file path=ppt/tags/tag511.xml><?xml version="1.0" encoding="utf-8"?>
<p:tagLst xmlns:a="http://schemas.openxmlformats.org/drawingml/2006/main" xmlns:r="http://schemas.openxmlformats.org/officeDocument/2006/relationships" xmlns:p="http://schemas.openxmlformats.org/presentationml/2006/main">
  <p:tag name="HIGHLIGHTER" val="false"/>
</p:tagLst>
</file>

<file path=ppt/tags/tag512.xml><?xml version="1.0" encoding="utf-8"?>
<p:tagLst xmlns:a="http://schemas.openxmlformats.org/drawingml/2006/main" xmlns:r="http://schemas.openxmlformats.org/officeDocument/2006/relationships" xmlns:p="http://schemas.openxmlformats.org/presentationml/2006/main">
  <p:tag name="HIGHLIGHTER" val="false"/>
</p:tagLst>
</file>

<file path=ppt/tags/tag513.xml><?xml version="1.0" encoding="utf-8"?>
<p:tagLst xmlns:a="http://schemas.openxmlformats.org/drawingml/2006/main" xmlns:r="http://schemas.openxmlformats.org/officeDocument/2006/relationships" xmlns:p="http://schemas.openxmlformats.org/presentationml/2006/main">
  <p:tag name="HIGHLIGHTER" val="false"/>
</p:tagLst>
</file>

<file path=ppt/tags/tag514.xml><?xml version="1.0" encoding="utf-8"?>
<p:tagLst xmlns:a="http://schemas.openxmlformats.org/drawingml/2006/main" xmlns:r="http://schemas.openxmlformats.org/officeDocument/2006/relationships" xmlns:p="http://schemas.openxmlformats.org/presentationml/2006/main">
  <p:tag name="HIGHLIGHTER" val="false"/>
</p:tagLst>
</file>

<file path=ppt/tags/tag515.xml><?xml version="1.0" encoding="utf-8"?>
<p:tagLst xmlns:a="http://schemas.openxmlformats.org/drawingml/2006/main" xmlns:r="http://schemas.openxmlformats.org/officeDocument/2006/relationships" xmlns:p="http://schemas.openxmlformats.org/presentationml/2006/main">
  <p:tag name="HIGHLIGHTER" val="false"/>
</p:tagLst>
</file>

<file path=ppt/tags/tag516.xml><?xml version="1.0" encoding="utf-8"?>
<p:tagLst xmlns:a="http://schemas.openxmlformats.org/drawingml/2006/main" xmlns:r="http://schemas.openxmlformats.org/officeDocument/2006/relationships" xmlns:p="http://schemas.openxmlformats.org/presentationml/2006/main">
  <p:tag name="HIGHLIGHTER" val="false"/>
</p:tagLst>
</file>

<file path=ppt/tags/tag517.xml><?xml version="1.0" encoding="utf-8"?>
<p:tagLst xmlns:a="http://schemas.openxmlformats.org/drawingml/2006/main" xmlns:r="http://schemas.openxmlformats.org/officeDocument/2006/relationships" xmlns:p="http://schemas.openxmlformats.org/presentationml/2006/main">
  <p:tag name="HIGHLIGHTER" val="false"/>
</p:tagLst>
</file>

<file path=ppt/tags/tag518.xml><?xml version="1.0" encoding="utf-8"?>
<p:tagLst xmlns:a="http://schemas.openxmlformats.org/drawingml/2006/main" xmlns:r="http://schemas.openxmlformats.org/officeDocument/2006/relationships" xmlns:p="http://schemas.openxmlformats.org/presentationml/2006/main">
  <p:tag name="HIGHLIGHTER" val="false"/>
</p:tagLst>
</file>

<file path=ppt/tags/tag519.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20.xml><?xml version="1.0" encoding="utf-8"?>
<p:tagLst xmlns:a="http://schemas.openxmlformats.org/drawingml/2006/main" xmlns:r="http://schemas.openxmlformats.org/officeDocument/2006/relationships" xmlns:p="http://schemas.openxmlformats.org/presentationml/2006/main">
  <p:tag name="HIGHLIGHTER" val="false"/>
</p:tagLst>
</file>

<file path=ppt/tags/tag521.xml><?xml version="1.0" encoding="utf-8"?>
<p:tagLst xmlns:a="http://schemas.openxmlformats.org/drawingml/2006/main" xmlns:r="http://schemas.openxmlformats.org/officeDocument/2006/relationships" xmlns:p="http://schemas.openxmlformats.org/presentationml/2006/main">
  <p:tag name="HIGHLIGHTER" val="false"/>
</p:tagLst>
</file>

<file path=ppt/tags/tag522.xml><?xml version="1.0" encoding="utf-8"?>
<p:tagLst xmlns:a="http://schemas.openxmlformats.org/drawingml/2006/main" xmlns:r="http://schemas.openxmlformats.org/officeDocument/2006/relationships" xmlns:p="http://schemas.openxmlformats.org/presentationml/2006/main">
  <p:tag name="HIGHLIGHTER" val="false"/>
</p:tagLst>
</file>

<file path=ppt/tags/tag523.xml><?xml version="1.0" encoding="utf-8"?>
<p:tagLst xmlns:a="http://schemas.openxmlformats.org/drawingml/2006/main" xmlns:r="http://schemas.openxmlformats.org/officeDocument/2006/relationships" xmlns:p="http://schemas.openxmlformats.org/presentationml/2006/main">
  <p:tag name="HIGHLIGHTER" val="false"/>
</p:tagLst>
</file>

<file path=ppt/tags/tag524.xml><?xml version="1.0" encoding="utf-8"?>
<p:tagLst xmlns:a="http://schemas.openxmlformats.org/drawingml/2006/main" xmlns:r="http://schemas.openxmlformats.org/officeDocument/2006/relationships" xmlns:p="http://schemas.openxmlformats.org/presentationml/2006/main">
  <p:tag name="HIGHLIGHTER" val="false"/>
</p:tagLst>
</file>

<file path=ppt/tags/tag525.xml><?xml version="1.0" encoding="utf-8"?>
<p:tagLst xmlns:a="http://schemas.openxmlformats.org/drawingml/2006/main" xmlns:r="http://schemas.openxmlformats.org/officeDocument/2006/relationships" xmlns:p="http://schemas.openxmlformats.org/presentationml/2006/main">
  <p:tag name="HIGHLIGHTER" val="false"/>
</p:tagLst>
</file>

<file path=ppt/tags/tag526.xml><?xml version="1.0" encoding="utf-8"?>
<p:tagLst xmlns:a="http://schemas.openxmlformats.org/drawingml/2006/main" xmlns:r="http://schemas.openxmlformats.org/officeDocument/2006/relationships" xmlns:p="http://schemas.openxmlformats.org/presentationml/2006/main">
  <p:tag name="HIGHLIGHTER" val="false"/>
</p:tagLst>
</file>

<file path=ppt/tags/tag527.xml><?xml version="1.0" encoding="utf-8"?>
<p:tagLst xmlns:a="http://schemas.openxmlformats.org/drawingml/2006/main" xmlns:r="http://schemas.openxmlformats.org/officeDocument/2006/relationships" xmlns:p="http://schemas.openxmlformats.org/presentationml/2006/main">
  <p:tag name="HIGHLIGHTER" val="false"/>
</p:tagLst>
</file>

<file path=ppt/tags/tag528.xml><?xml version="1.0" encoding="utf-8"?>
<p:tagLst xmlns:a="http://schemas.openxmlformats.org/drawingml/2006/main" xmlns:r="http://schemas.openxmlformats.org/officeDocument/2006/relationships" xmlns:p="http://schemas.openxmlformats.org/presentationml/2006/main">
  <p:tag name="HIGHLIGHTER" val="false"/>
</p:tagLst>
</file>

<file path=ppt/tags/tag529.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30.xml><?xml version="1.0" encoding="utf-8"?>
<p:tagLst xmlns:a="http://schemas.openxmlformats.org/drawingml/2006/main" xmlns:r="http://schemas.openxmlformats.org/officeDocument/2006/relationships" xmlns:p="http://schemas.openxmlformats.org/presentationml/2006/main">
  <p:tag name="HIGHLIGHTER" val="false"/>
</p:tagLst>
</file>

<file path=ppt/tags/tag531.xml><?xml version="1.0" encoding="utf-8"?>
<p:tagLst xmlns:a="http://schemas.openxmlformats.org/drawingml/2006/main" xmlns:r="http://schemas.openxmlformats.org/officeDocument/2006/relationships" xmlns:p="http://schemas.openxmlformats.org/presentationml/2006/main">
  <p:tag name="HIGHLIGHTER" val="false"/>
</p:tagLst>
</file>

<file path=ppt/tags/tag532.xml><?xml version="1.0" encoding="utf-8"?>
<p:tagLst xmlns:a="http://schemas.openxmlformats.org/drawingml/2006/main" xmlns:r="http://schemas.openxmlformats.org/officeDocument/2006/relationships" xmlns:p="http://schemas.openxmlformats.org/presentationml/2006/main">
  <p:tag name="HIGHLIGHTER" val="false"/>
</p:tagLst>
</file>

<file path=ppt/tags/tag533.xml><?xml version="1.0" encoding="utf-8"?>
<p:tagLst xmlns:a="http://schemas.openxmlformats.org/drawingml/2006/main" xmlns:r="http://schemas.openxmlformats.org/officeDocument/2006/relationships" xmlns:p="http://schemas.openxmlformats.org/presentationml/2006/main">
  <p:tag name="HIGHLIGHTER" val="false"/>
</p:tagLst>
</file>

<file path=ppt/tags/tag534.xml><?xml version="1.0" encoding="utf-8"?>
<p:tagLst xmlns:a="http://schemas.openxmlformats.org/drawingml/2006/main" xmlns:r="http://schemas.openxmlformats.org/officeDocument/2006/relationships" xmlns:p="http://schemas.openxmlformats.org/presentationml/2006/main">
  <p:tag name="HIGHLIGHTER" val="false"/>
</p:tagLst>
</file>

<file path=ppt/tags/tag535.xml><?xml version="1.0" encoding="utf-8"?>
<p:tagLst xmlns:a="http://schemas.openxmlformats.org/drawingml/2006/main" xmlns:r="http://schemas.openxmlformats.org/officeDocument/2006/relationships" xmlns:p="http://schemas.openxmlformats.org/presentationml/2006/main">
  <p:tag name="HIGHLIGHTER" val="false"/>
</p:tagLst>
</file>

<file path=ppt/tags/tag536.xml><?xml version="1.0" encoding="utf-8"?>
<p:tagLst xmlns:a="http://schemas.openxmlformats.org/drawingml/2006/main" xmlns:r="http://schemas.openxmlformats.org/officeDocument/2006/relationships" xmlns:p="http://schemas.openxmlformats.org/presentationml/2006/main">
  <p:tag name="HIGHLIGHTER" val="false"/>
</p:tagLst>
</file>

<file path=ppt/tags/tag537.xml><?xml version="1.0" encoding="utf-8"?>
<p:tagLst xmlns:a="http://schemas.openxmlformats.org/drawingml/2006/main" xmlns:r="http://schemas.openxmlformats.org/officeDocument/2006/relationships" xmlns:p="http://schemas.openxmlformats.org/presentationml/2006/main">
  <p:tag name="HIGHLIGHTER" val="false"/>
</p:tagLst>
</file>

<file path=ppt/tags/tag538.xml><?xml version="1.0" encoding="utf-8"?>
<p:tagLst xmlns:a="http://schemas.openxmlformats.org/drawingml/2006/main" xmlns:r="http://schemas.openxmlformats.org/officeDocument/2006/relationships" xmlns:p="http://schemas.openxmlformats.org/presentationml/2006/main">
  <p:tag name="HIGHLIGHTER" val="false"/>
</p:tagLst>
</file>

<file path=ppt/tags/tag539.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40.xml><?xml version="1.0" encoding="utf-8"?>
<p:tagLst xmlns:a="http://schemas.openxmlformats.org/drawingml/2006/main" xmlns:r="http://schemas.openxmlformats.org/officeDocument/2006/relationships" xmlns:p="http://schemas.openxmlformats.org/presentationml/2006/main">
  <p:tag name="HIGHLIGHTER" val="false"/>
</p:tagLst>
</file>

<file path=ppt/tags/tag541.xml><?xml version="1.0" encoding="utf-8"?>
<p:tagLst xmlns:a="http://schemas.openxmlformats.org/drawingml/2006/main" xmlns:r="http://schemas.openxmlformats.org/officeDocument/2006/relationships" xmlns:p="http://schemas.openxmlformats.org/presentationml/2006/main">
  <p:tag name="HIGHLIGHTER" val="false"/>
</p:tagLst>
</file>

<file path=ppt/tags/tag542.xml><?xml version="1.0" encoding="utf-8"?>
<p:tagLst xmlns:a="http://schemas.openxmlformats.org/drawingml/2006/main" xmlns:r="http://schemas.openxmlformats.org/officeDocument/2006/relationships" xmlns:p="http://schemas.openxmlformats.org/presentationml/2006/main">
  <p:tag name="HIGHLIGHTER" val="false"/>
</p:tagLst>
</file>

<file path=ppt/tags/tag543.xml><?xml version="1.0" encoding="utf-8"?>
<p:tagLst xmlns:a="http://schemas.openxmlformats.org/drawingml/2006/main" xmlns:r="http://schemas.openxmlformats.org/officeDocument/2006/relationships" xmlns:p="http://schemas.openxmlformats.org/presentationml/2006/main">
  <p:tag name="HIGHLIGHTER" val="false"/>
</p:tagLst>
</file>

<file path=ppt/tags/tag544.xml><?xml version="1.0" encoding="utf-8"?>
<p:tagLst xmlns:a="http://schemas.openxmlformats.org/drawingml/2006/main" xmlns:r="http://schemas.openxmlformats.org/officeDocument/2006/relationships" xmlns:p="http://schemas.openxmlformats.org/presentationml/2006/main">
  <p:tag name="HIGHLIGHTER" val="false"/>
</p:tagLst>
</file>

<file path=ppt/tags/tag545.xml><?xml version="1.0" encoding="utf-8"?>
<p:tagLst xmlns:a="http://schemas.openxmlformats.org/drawingml/2006/main" xmlns:r="http://schemas.openxmlformats.org/officeDocument/2006/relationships" xmlns:p="http://schemas.openxmlformats.org/presentationml/2006/main">
  <p:tag name="HIGHLIGHTER" val="false"/>
</p:tagLst>
</file>

<file path=ppt/tags/tag546.xml><?xml version="1.0" encoding="utf-8"?>
<p:tagLst xmlns:a="http://schemas.openxmlformats.org/drawingml/2006/main" xmlns:r="http://schemas.openxmlformats.org/officeDocument/2006/relationships" xmlns:p="http://schemas.openxmlformats.org/presentationml/2006/main">
  <p:tag name="HIGHLIGHTER" val="false"/>
</p:tagLst>
</file>

<file path=ppt/tags/tag547.xml><?xml version="1.0" encoding="utf-8"?>
<p:tagLst xmlns:a="http://schemas.openxmlformats.org/drawingml/2006/main" xmlns:r="http://schemas.openxmlformats.org/officeDocument/2006/relationships" xmlns:p="http://schemas.openxmlformats.org/presentationml/2006/main">
  <p:tag name="HIGHLIGHTER" val="false"/>
</p:tagLst>
</file>

<file path=ppt/tags/tag548.xml><?xml version="1.0" encoding="utf-8"?>
<p:tagLst xmlns:a="http://schemas.openxmlformats.org/drawingml/2006/main" xmlns:r="http://schemas.openxmlformats.org/officeDocument/2006/relationships" xmlns:p="http://schemas.openxmlformats.org/presentationml/2006/main">
  <p:tag name="HIGHLIGHTER" val="false"/>
</p:tagLst>
</file>

<file path=ppt/tags/tag549.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50.xml><?xml version="1.0" encoding="utf-8"?>
<p:tagLst xmlns:a="http://schemas.openxmlformats.org/drawingml/2006/main" xmlns:r="http://schemas.openxmlformats.org/officeDocument/2006/relationships" xmlns:p="http://schemas.openxmlformats.org/presentationml/2006/main">
  <p:tag name="HIGHLIGHTER" val="false"/>
</p:tagLst>
</file>

<file path=ppt/tags/tag551.xml><?xml version="1.0" encoding="utf-8"?>
<p:tagLst xmlns:a="http://schemas.openxmlformats.org/drawingml/2006/main" xmlns:r="http://schemas.openxmlformats.org/officeDocument/2006/relationships" xmlns:p="http://schemas.openxmlformats.org/presentationml/2006/main">
  <p:tag name="HIGHLIGHTER" val="false"/>
</p:tagLst>
</file>

<file path=ppt/tags/tag552.xml><?xml version="1.0" encoding="utf-8"?>
<p:tagLst xmlns:a="http://schemas.openxmlformats.org/drawingml/2006/main" xmlns:r="http://schemas.openxmlformats.org/officeDocument/2006/relationships" xmlns:p="http://schemas.openxmlformats.org/presentationml/2006/main">
  <p:tag name="HIGHLIGHTER" val="false"/>
</p:tagLst>
</file>

<file path=ppt/tags/tag553.xml><?xml version="1.0" encoding="utf-8"?>
<p:tagLst xmlns:a="http://schemas.openxmlformats.org/drawingml/2006/main" xmlns:r="http://schemas.openxmlformats.org/officeDocument/2006/relationships" xmlns:p="http://schemas.openxmlformats.org/presentationml/2006/main">
  <p:tag name="HIGHLIGHTER" val="false"/>
</p:tagLst>
</file>

<file path=ppt/tags/tag554.xml><?xml version="1.0" encoding="utf-8"?>
<p:tagLst xmlns:a="http://schemas.openxmlformats.org/drawingml/2006/main" xmlns:r="http://schemas.openxmlformats.org/officeDocument/2006/relationships" xmlns:p="http://schemas.openxmlformats.org/presentationml/2006/main">
  <p:tag name="HIGHLIGHTER" val="false"/>
</p:tagLst>
</file>

<file path=ppt/tags/tag555.xml><?xml version="1.0" encoding="utf-8"?>
<p:tagLst xmlns:a="http://schemas.openxmlformats.org/drawingml/2006/main" xmlns:r="http://schemas.openxmlformats.org/officeDocument/2006/relationships" xmlns:p="http://schemas.openxmlformats.org/presentationml/2006/main">
  <p:tag name="HIGHLIGHTER" val="false"/>
</p:tagLst>
</file>

<file path=ppt/tags/tag556.xml><?xml version="1.0" encoding="utf-8"?>
<p:tagLst xmlns:a="http://schemas.openxmlformats.org/drawingml/2006/main" xmlns:r="http://schemas.openxmlformats.org/officeDocument/2006/relationships" xmlns:p="http://schemas.openxmlformats.org/presentationml/2006/main">
  <p:tag name="HIGHLIGHTER" val="false"/>
</p:tagLst>
</file>

<file path=ppt/tags/tag557.xml><?xml version="1.0" encoding="utf-8"?>
<p:tagLst xmlns:a="http://schemas.openxmlformats.org/drawingml/2006/main" xmlns:r="http://schemas.openxmlformats.org/officeDocument/2006/relationships" xmlns:p="http://schemas.openxmlformats.org/presentationml/2006/main">
  <p:tag name="HIGHLIGHTER" val="false"/>
</p:tagLst>
</file>

<file path=ppt/tags/tag558.xml><?xml version="1.0" encoding="utf-8"?>
<p:tagLst xmlns:a="http://schemas.openxmlformats.org/drawingml/2006/main" xmlns:r="http://schemas.openxmlformats.org/officeDocument/2006/relationships" xmlns:p="http://schemas.openxmlformats.org/presentationml/2006/main">
  <p:tag name="HIGHLIGHTER" val="false"/>
</p:tagLst>
</file>

<file path=ppt/tags/tag559.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60.xml><?xml version="1.0" encoding="utf-8"?>
<p:tagLst xmlns:a="http://schemas.openxmlformats.org/drawingml/2006/main" xmlns:r="http://schemas.openxmlformats.org/officeDocument/2006/relationships" xmlns:p="http://schemas.openxmlformats.org/presentationml/2006/main">
  <p:tag name="HIGHLIGHTER" val="false"/>
</p:tagLst>
</file>

<file path=ppt/tags/tag561.xml><?xml version="1.0" encoding="utf-8"?>
<p:tagLst xmlns:a="http://schemas.openxmlformats.org/drawingml/2006/main" xmlns:r="http://schemas.openxmlformats.org/officeDocument/2006/relationships" xmlns:p="http://schemas.openxmlformats.org/presentationml/2006/main">
  <p:tag name="HIGHLIGHTER" val="false"/>
</p:tagLst>
</file>

<file path=ppt/tags/tag562.xml><?xml version="1.0" encoding="utf-8"?>
<p:tagLst xmlns:a="http://schemas.openxmlformats.org/drawingml/2006/main" xmlns:r="http://schemas.openxmlformats.org/officeDocument/2006/relationships" xmlns:p="http://schemas.openxmlformats.org/presentationml/2006/main">
  <p:tag name="HIGHLIGHTER" val="false"/>
</p:tagLst>
</file>

<file path=ppt/tags/tag563.xml><?xml version="1.0" encoding="utf-8"?>
<p:tagLst xmlns:a="http://schemas.openxmlformats.org/drawingml/2006/main" xmlns:r="http://schemas.openxmlformats.org/officeDocument/2006/relationships" xmlns:p="http://schemas.openxmlformats.org/presentationml/2006/main">
  <p:tag name="HIGHLIGHTER" val="false"/>
</p:tagLst>
</file>

<file path=ppt/tags/tag564.xml><?xml version="1.0" encoding="utf-8"?>
<p:tagLst xmlns:a="http://schemas.openxmlformats.org/drawingml/2006/main" xmlns:r="http://schemas.openxmlformats.org/officeDocument/2006/relationships" xmlns:p="http://schemas.openxmlformats.org/presentationml/2006/main">
  <p:tag name="HIGHLIGHTER" val="false"/>
</p:tagLst>
</file>

<file path=ppt/tags/tag565.xml><?xml version="1.0" encoding="utf-8"?>
<p:tagLst xmlns:a="http://schemas.openxmlformats.org/drawingml/2006/main" xmlns:r="http://schemas.openxmlformats.org/officeDocument/2006/relationships" xmlns:p="http://schemas.openxmlformats.org/presentationml/2006/main">
  <p:tag name="HIGHLIGHTER" val="false"/>
</p:tagLst>
</file>

<file path=ppt/tags/tag566.xml><?xml version="1.0" encoding="utf-8"?>
<p:tagLst xmlns:a="http://schemas.openxmlformats.org/drawingml/2006/main" xmlns:r="http://schemas.openxmlformats.org/officeDocument/2006/relationships" xmlns:p="http://schemas.openxmlformats.org/presentationml/2006/main">
  <p:tag name="HIGHLIGHTER" val="false"/>
</p:tagLst>
</file>

<file path=ppt/tags/tag567.xml><?xml version="1.0" encoding="utf-8"?>
<p:tagLst xmlns:a="http://schemas.openxmlformats.org/drawingml/2006/main" xmlns:r="http://schemas.openxmlformats.org/officeDocument/2006/relationships" xmlns:p="http://schemas.openxmlformats.org/presentationml/2006/main">
  <p:tag name="HIGHLIGHTER" val="false"/>
</p:tagLst>
</file>

<file path=ppt/tags/tag568.xml><?xml version="1.0" encoding="utf-8"?>
<p:tagLst xmlns:a="http://schemas.openxmlformats.org/drawingml/2006/main" xmlns:r="http://schemas.openxmlformats.org/officeDocument/2006/relationships" xmlns:p="http://schemas.openxmlformats.org/presentationml/2006/main">
  <p:tag name="HIGHLIGHTER" val="false"/>
</p:tagLst>
</file>

<file path=ppt/tags/tag569.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70.xml><?xml version="1.0" encoding="utf-8"?>
<p:tagLst xmlns:a="http://schemas.openxmlformats.org/drawingml/2006/main" xmlns:r="http://schemas.openxmlformats.org/officeDocument/2006/relationships" xmlns:p="http://schemas.openxmlformats.org/presentationml/2006/main">
  <p:tag name="HIGHLIGHTER" val="false"/>
</p:tagLst>
</file>

<file path=ppt/tags/tag571.xml><?xml version="1.0" encoding="utf-8"?>
<p:tagLst xmlns:a="http://schemas.openxmlformats.org/drawingml/2006/main" xmlns:r="http://schemas.openxmlformats.org/officeDocument/2006/relationships" xmlns:p="http://schemas.openxmlformats.org/presentationml/2006/main">
  <p:tag name="HIGHLIGHTER" val="false"/>
</p:tagLst>
</file>

<file path=ppt/tags/tag572.xml><?xml version="1.0" encoding="utf-8"?>
<p:tagLst xmlns:a="http://schemas.openxmlformats.org/drawingml/2006/main" xmlns:r="http://schemas.openxmlformats.org/officeDocument/2006/relationships" xmlns:p="http://schemas.openxmlformats.org/presentationml/2006/main">
  <p:tag name="HIGHLIGHTER" val="false"/>
</p:tagLst>
</file>

<file path=ppt/tags/tag573.xml><?xml version="1.0" encoding="utf-8"?>
<p:tagLst xmlns:a="http://schemas.openxmlformats.org/drawingml/2006/main" xmlns:r="http://schemas.openxmlformats.org/officeDocument/2006/relationships" xmlns:p="http://schemas.openxmlformats.org/presentationml/2006/main">
  <p:tag name="HIGHLIGHTER" val="false"/>
</p:tagLst>
</file>

<file path=ppt/tags/tag574.xml><?xml version="1.0" encoding="utf-8"?>
<p:tagLst xmlns:a="http://schemas.openxmlformats.org/drawingml/2006/main" xmlns:r="http://schemas.openxmlformats.org/officeDocument/2006/relationships" xmlns:p="http://schemas.openxmlformats.org/presentationml/2006/main">
  <p:tag name="HIGHLIGHTER" val="false"/>
</p:tagLst>
</file>

<file path=ppt/tags/tag575.xml><?xml version="1.0" encoding="utf-8"?>
<p:tagLst xmlns:a="http://schemas.openxmlformats.org/drawingml/2006/main" xmlns:r="http://schemas.openxmlformats.org/officeDocument/2006/relationships" xmlns:p="http://schemas.openxmlformats.org/presentationml/2006/main">
  <p:tag name="HIGHLIGHTER" val="false"/>
</p:tagLst>
</file>

<file path=ppt/tags/tag576.xml><?xml version="1.0" encoding="utf-8"?>
<p:tagLst xmlns:a="http://schemas.openxmlformats.org/drawingml/2006/main" xmlns:r="http://schemas.openxmlformats.org/officeDocument/2006/relationships" xmlns:p="http://schemas.openxmlformats.org/presentationml/2006/main">
  <p:tag name="HIGHLIGHTER" val="false"/>
</p:tagLst>
</file>

<file path=ppt/tags/tag577.xml><?xml version="1.0" encoding="utf-8"?>
<p:tagLst xmlns:a="http://schemas.openxmlformats.org/drawingml/2006/main" xmlns:r="http://schemas.openxmlformats.org/officeDocument/2006/relationships" xmlns:p="http://schemas.openxmlformats.org/presentationml/2006/main">
  <p:tag name="HIGHLIGHTER" val="false"/>
</p:tagLst>
</file>

<file path=ppt/tags/tag578.xml><?xml version="1.0" encoding="utf-8"?>
<p:tagLst xmlns:a="http://schemas.openxmlformats.org/drawingml/2006/main" xmlns:r="http://schemas.openxmlformats.org/officeDocument/2006/relationships" xmlns:p="http://schemas.openxmlformats.org/presentationml/2006/main">
  <p:tag name="HIGHLIGHTER" val="false"/>
</p:tagLst>
</file>

<file path=ppt/tags/tag579.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80.xml><?xml version="1.0" encoding="utf-8"?>
<p:tagLst xmlns:a="http://schemas.openxmlformats.org/drawingml/2006/main" xmlns:r="http://schemas.openxmlformats.org/officeDocument/2006/relationships" xmlns:p="http://schemas.openxmlformats.org/presentationml/2006/main">
  <p:tag name="HIGHLIGHTER" val="false"/>
</p:tagLst>
</file>

<file path=ppt/tags/tag581.xml><?xml version="1.0" encoding="utf-8"?>
<p:tagLst xmlns:a="http://schemas.openxmlformats.org/drawingml/2006/main" xmlns:r="http://schemas.openxmlformats.org/officeDocument/2006/relationships" xmlns:p="http://schemas.openxmlformats.org/presentationml/2006/main">
  <p:tag name="HIGHLIGHTER" val="false"/>
</p:tagLst>
</file>

<file path=ppt/tags/tag582.xml><?xml version="1.0" encoding="utf-8"?>
<p:tagLst xmlns:a="http://schemas.openxmlformats.org/drawingml/2006/main" xmlns:r="http://schemas.openxmlformats.org/officeDocument/2006/relationships" xmlns:p="http://schemas.openxmlformats.org/presentationml/2006/main">
  <p:tag name="HIGHLIGHTER" val="false"/>
</p:tagLst>
</file>

<file path=ppt/tags/tag583.xml><?xml version="1.0" encoding="utf-8"?>
<p:tagLst xmlns:a="http://schemas.openxmlformats.org/drawingml/2006/main" xmlns:r="http://schemas.openxmlformats.org/officeDocument/2006/relationships" xmlns:p="http://schemas.openxmlformats.org/presentationml/2006/main">
  <p:tag name="HIGHLIGHTER" val="false"/>
</p:tagLst>
</file>

<file path=ppt/tags/tag584.xml><?xml version="1.0" encoding="utf-8"?>
<p:tagLst xmlns:a="http://schemas.openxmlformats.org/drawingml/2006/main" xmlns:r="http://schemas.openxmlformats.org/officeDocument/2006/relationships" xmlns:p="http://schemas.openxmlformats.org/presentationml/2006/main">
  <p:tag name="HIGHLIGHTER" val="false"/>
</p:tagLst>
</file>

<file path=ppt/tags/tag585.xml><?xml version="1.0" encoding="utf-8"?>
<p:tagLst xmlns:a="http://schemas.openxmlformats.org/drawingml/2006/main" xmlns:r="http://schemas.openxmlformats.org/officeDocument/2006/relationships" xmlns:p="http://schemas.openxmlformats.org/presentationml/2006/main">
  <p:tag name="HIGHLIGHTER" val="false"/>
</p:tagLst>
</file>

<file path=ppt/tags/tag586.xml><?xml version="1.0" encoding="utf-8"?>
<p:tagLst xmlns:a="http://schemas.openxmlformats.org/drawingml/2006/main" xmlns:r="http://schemas.openxmlformats.org/officeDocument/2006/relationships" xmlns:p="http://schemas.openxmlformats.org/presentationml/2006/main">
  <p:tag name="HIGHLIGHTER" val="false"/>
</p:tagLst>
</file>

<file path=ppt/tags/tag587.xml><?xml version="1.0" encoding="utf-8"?>
<p:tagLst xmlns:a="http://schemas.openxmlformats.org/drawingml/2006/main" xmlns:r="http://schemas.openxmlformats.org/officeDocument/2006/relationships" xmlns:p="http://schemas.openxmlformats.org/presentationml/2006/main">
  <p:tag name="HIGHLIGHTER" val="false"/>
</p:tagLst>
</file>

<file path=ppt/tags/tag588.xml><?xml version="1.0" encoding="utf-8"?>
<p:tagLst xmlns:a="http://schemas.openxmlformats.org/drawingml/2006/main" xmlns:r="http://schemas.openxmlformats.org/officeDocument/2006/relationships" xmlns:p="http://schemas.openxmlformats.org/presentationml/2006/main">
  <p:tag name="HIGHLIGHTER" val="false"/>
</p:tagLst>
</file>

<file path=ppt/tags/tag589.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590.xml><?xml version="1.0" encoding="utf-8"?>
<p:tagLst xmlns:a="http://schemas.openxmlformats.org/drawingml/2006/main" xmlns:r="http://schemas.openxmlformats.org/officeDocument/2006/relationships" xmlns:p="http://schemas.openxmlformats.org/presentationml/2006/main">
  <p:tag name="HIGHLIGHTER" val="false"/>
</p:tagLst>
</file>

<file path=ppt/tags/tag591.xml><?xml version="1.0" encoding="utf-8"?>
<p:tagLst xmlns:a="http://schemas.openxmlformats.org/drawingml/2006/main" xmlns:r="http://schemas.openxmlformats.org/officeDocument/2006/relationships" xmlns:p="http://schemas.openxmlformats.org/presentationml/2006/main">
  <p:tag name="HIGHLIGHTER" val="false"/>
</p:tagLst>
</file>

<file path=ppt/tags/tag592.xml><?xml version="1.0" encoding="utf-8"?>
<p:tagLst xmlns:a="http://schemas.openxmlformats.org/drawingml/2006/main" xmlns:r="http://schemas.openxmlformats.org/officeDocument/2006/relationships" xmlns:p="http://schemas.openxmlformats.org/presentationml/2006/main">
  <p:tag name="HIGHLIGHTER" val="false"/>
</p:tagLst>
</file>

<file path=ppt/tags/tag593.xml><?xml version="1.0" encoding="utf-8"?>
<p:tagLst xmlns:a="http://schemas.openxmlformats.org/drawingml/2006/main" xmlns:r="http://schemas.openxmlformats.org/officeDocument/2006/relationships" xmlns:p="http://schemas.openxmlformats.org/presentationml/2006/main">
  <p:tag name="HIGHLIGHTER" val="false"/>
</p:tagLst>
</file>

<file path=ppt/tags/tag594.xml><?xml version="1.0" encoding="utf-8"?>
<p:tagLst xmlns:a="http://schemas.openxmlformats.org/drawingml/2006/main" xmlns:r="http://schemas.openxmlformats.org/officeDocument/2006/relationships" xmlns:p="http://schemas.openxmlformats.org/presentationml/2006/main">
  <p:tag name="HIGHLIGHTER" val="false"/>
</p:tagLst>
</file>

<file path=ppt/tags/tag595.xml><?xml version="1.0" encoding="utf-8"?>
<p:tagLst xmlns:a="http://schemas.openxmlformats.org/drawingml/2006/main" xmlns:r="http://schemas.openxmlformats.org/officeDocument/2006/relationships" xmlns:p="http://schemas.openxmlformats.org/presentationml/2006/main">
  <p:tag name="HIGHLIGHTER" val="false"/>
</p:tagLst>
</file>

<file path=ppt/tags/tag596.xml><?xml version="1.0" encoding="utf-8"?>
<p:tagLst xmlns:a="http://schemas.openxmlformats.org/drawingml/2006/main" xmlns:r="http://schemas.openxmlformats.org/officeDocument/2006/relationships" xmlns:p="http://schemas.openxmlformats.org/presentationml/2006/main">
  <p:tag name="HIGHLIGHTER" val="false"/>
</p:tagLst>
</file>

<file path=ppt/tags/tag597.xml><?xml version="1.0" encoding="utf-8"?>
<p:tagLst xmlns:a="http://schemas.openxmlformats.org/drawingml/2006/main" xmlns:r="http://schemas.openxmlformats.org/officeDocument/2006/relationships" xmlns:p="http://schemas.openxmlformats.org/presentationml/2006/main">
  <p:tag name="HIGHLIGHTER" val="false"/>
</p:tagLst>
</file>

<file path=ppt/tags/tag598.xml><?xml version="1.0" encoding="utf-8"?>
<p:tagLst xmlns:a="http://schemas.openxmlformats.org/drawingml/2006/main" xmlns:r="http://schemas.openxmlformats.org/officeDocument/2006/relationships" xmlns:p="http://schemas.openxmlformats.org/presentationml/2006/main">
  <p:tag name="HIGHLIGHTER" val="false"/>
</p:tagLst>
</file>

<file path=ppt/tags/tag59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00.xml><?xml version="1.0" encoding="utf-8"?>
<p:tagLst xmlns:a="http://schemas.openxmlformats.org/drawingml/2006/main" xmlns:r="http://schemas.openxmlformats.org/officeDocument/2006/relationships" xmlns:p="http://schemas.openxmlformats.org/presentationml/2006/main">
  <p:tag name="HIGHLIGHTER" val="false"/>
</p:tagLst>
</file>

<file path=ppt/tags/tag601.xml><?xml version="1.0" encoding="utf-8"?>
<p:tagLst xmlns:a="http://schemas.openxmlformats.org/drawingml/2006/main" xmlns:r="http://schemas.openxmlformats.org/officeDocument/2006/relationships" xmlns:p="http://schemas.openxmlformats.org/presentationml/2006/main">
  <p:tag name="HIGHLIGHTER" val="false"/>
</p:tagLst>
</file>

<file path=ppt/tags/tag602.xml><?xml version="1.0" encoding="utf-8"?>
<p:tagLst xmlns:a="http://schemas.openxmlformats.org/drawingml/2006/main" xmlns:r="http://schemas.openxmlformats.org/officeDocument/2006/relationships" xmlns:p="http://schemas.openxmlformats.org/presentationml/2006/main">
  <p:tag name="HIGHLIGHTER" val="false"/>
</p:tagLst>
</file>

<file path=ppt/tags/tag603.xml><?xml version="1.0" encoding="utf-8"?>
<p:tagLst xmlns:a="http://schemas.openxmlformats.org/drawingml/2006/main" xmlns:r="http://schemas.openxmlformats.org/officeDocument/2006/relationships" xmlns:p="http://schemas.openxmlformats.org/presentationml/2006/main">
  <p:tag name="HIGHLIGHTER" val="false"/>
</p:tagLst>
</file>

<file path=ppt/tags/tag604.xml><?xml version="1.0" encoding="utf-8"?>
<p:tagLst xmlns:a="http://schemas.openxmlformats.org/drawingml/2006/main" xmlns:r="http://schemas.openxmlformats.org/officeDocument/2006/relationships" xmlns:p="http://schemas.openxmlformats.org/presentationml/2006/main">
  <p:tag name="HIGHLIGHTER" val="false"/>
</p:tagLst>
</file>

<file path=ppt/tags/tag605.xml><?xml version="1.0" encoding="utf-8"?>
<p:tagLst xmlns:a="http://schemas.openxmlformats.org/drawingml/2006/main" xmlns:r="http://schemas.openxmlformats.org/officeDocument/2006/relationships" xmlns:p="http://schemas.openxmlformats.org/presentationml/2006/main">
  <p:tag name="HIGHLIGHTER" val="false"/>
</p:tagLst>
</file>

<file path=ppt/tags/tag606.xml><?xml version="1.0" encoding="utf-8"?>
<p:tagLst xmlns:a="http://schemas.openxmlformats.org/drawingml/2006/main" xmlns:r="http://schemas.openxmlformats.org/officeDocument/2006/relationships" xmlns:p="http://schemas.openxmlformats.org/presentationml/2006/main">
  <p:tag name="HIGHLIGHTER" val="false"/>
</p:tagLst>
</file>

<file path=ppt/tags/tag607.xml><?xml version="1.0" encoding="utf-8"?>
<p:tagLst xmlns:a="http://schemas.openxmlformats.org/drawingml/2006/main" xmlns:r="http://schemas.openxmlformats.org/officeDocument/2006/relationships" xmlns:p="http://schemas.openxmlformats.org/presentationml/2006/main">
  <p:tag name="HIGHLIGHTER" val="false"/>
</p:tagLst>
</file>

<file path=ppt/tags/tag608.xml><?xml version="1.0" encoding="utf-8"?>
<p:tagLst xmlns:a="http://schemas.openxmlformats.org/drawingml/2006/main" xmlns:r="http://schemas.openxmlformats.org/officeDocument/2006/relationships" xmlns:p="http://schemas.openxmlformats.org/presentationml/2006/main">
  <p:tag name="HIGHLIGHTER" val="false"/>
</p:tagLst>
</file>

<file path=ppt/tags/tag609.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10.xml><?xml version="1.0" encoding="utf-8"?>
<p:tagLst xmlns:a="http://schemas.openxmlformats.org/drawingml/2006/main" xmlns:r="http://schemas.openxmlformats.org/officeDocument/2006/relationships" xmlns:p="http://schemas.openxmlformats.org/presentationml/2006/main">
  <p:tag name="HIGHLIGHTER" val="false"/>
</p:tagLst>
</file>

<file path=ppt/tags/tag611.xml><?xml version="1.0" encoding="utf-8"?>
<p:tagLst xmlns:a="http://schemas.openxmlformats.org/drawingml/2006/main" xmlns:r="http://schemas.openxmlformats.org/officeDocument/2006/relationships" xmlns:p="http://schemas.openxmlformats.org/presentationml/2006/main">
  <p:tag name="HIGHLIGHTER" val="false"/>
</p:tagLst>
</file>

<file path=ppt/tags/tag612.xml><?xml version="1.0" encoding="utf-8"?>
<p:tagLst xmlns:a="http://schemas.openxmlformats.org/drawingml/2006/main" xmlns:r="http://schemas.openxmlformats.org/officeDocument/2006/relationships" xmlns:p="http://schemas.openxmlformats.org/presentationml/2006/main">
  <p:tag name="HIGHLIGHTER" val="false"/>
</p:tagLst>
</file>

<file path=ppt/tags/tag613.xml><?xml version="1.0" encoding="utf-8"?>
<p:tagLst xmlns:a="http://schemas.openxmlformats.org/drawingml/2006/main" xmlns:r="http://schemas.openxmlformats.org/officeDocument/2006/relationships" xmlns:p="http://schemas.openxmlformats.org/presentationml/2006/main">
  <p:tag name="HIGHLIGHTER" val="false"/>
</p:tagLst>
</file>

<file path=ppt/tags/tag614.xml><?xml version="1.0" encoding="utf-8"?>
<p:tagLst xmlns:a="http://schemas.openxmlformats.org/drawingml/2006/main" xmlns:r="http://schemas.openxmlformats.org/officeDocument/2006/relationships" xmlns:p="http://schemas.openxmlformats.org/presentationml/2006/main">
  <p:tag name="HIGHLIGHTER" val="false"/>
</p:tagLst>
</file>

<file path=ppt/tags/tag615.xml><?xml version="1.0" encoding="utf-8"?>
<p:tagLst xmlns:a="http://schemas.openxmlformats.org/drawingml/2006/main" xmlns:r="http://schemas.openxmlformats.org/officeDocument/2006/relationships" xmlns:p="http://schemas.openxmlformats.org/presentationml/2006/main">
  <p:tag name="HIGHLIGHTER" val="false"/>
</p:tagLst>
</file>

<file path=ppt/tags/tag616.xml><?xml version="1.0" encoding="utf-8"?>
<p:tagLst xmlns:a="http://schemas.openxmlformats.org/drawingml/2006/main" xmlns:r="http://schemas.openxmlformats.org/officeDocument/2006/relationships" xmlns:p="http://schemas.openxmlformats.org/presentationml/2006/main">
  <p:tag name="HIGHLIGHTER" val="false"/>
</p:tagLst>
</file>

<file path=ppt/tags/tag617.xml><?xml version="1.0" encoding="utf-8"?>
<p:tagLst xmlns:a="http://schemas.openxmlformats.org/drawingml/2006/main" xmlns:r="http://schemas.openxmlformats.org/officeDocument/2006/relationships" xmlns:p="http://schemas.openxmlformats.org/presentationml/2006/main">
  <p:tag name="HIGHLIGHTER" val="false"/>
</p:tagLst>
</file>

<file path=ppt/tags/tag618.xml><?xml version="1.0" encoding="utf-8"?>
<p:tagLst xmlns:a="http://schemas.openxmlformats.org/drawingml/2006/main" xmlns:r="http://schemas.openxmlformats.org/officeDocument/2006/relationships" xmlns:p="http://schemas.openxmlformats.org/presentationml/2006/main">
  <p:tag name="HIGHLIGHTER" val="false"/>
</p:tagLst>
</file>

<file path=ppt/tags/tag619.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20.xml><?xml version="1.0" encoding="utf-8"?>
<p:tagLst xmlns:a="http://schemas.openxmlformats.org/drawingml/2006/main" xmlns:r="http://schemas.openxmlformats.org/officeDocument/2006/relationships" xmlns:p="http://schemas.openxmlformats.org/presentationml/2006/main">
  <p:tag name="HIGHLIGHTER" val="false"/>
</p:tagLst>
</file>

<file path=ppt/tags/tag621.xml><?xml version="1.0" encoding="utf-8"?>
<p:tagLst xmlns:a="http://schemas.openxmlformats.org/drawingml/2006/main" xmlns:r="http://schemas.openxmlformats.org/officeDocument/2006/relationships" xmlns:p="http://schemas.openxmlformats.org/presentationml/2006/main">
  <p:tag name="HIGHLIGHTER" val="false"/>
</p:tagLst>
</file>

<file path=ppt/tags/tag622.xml><?xml version="1.0" encoding="utf-8"?>
<p:tagLst xmlns:a="http://schemas.openxmlformats.org/drawingml/2006/main" xmlns:r="http://schemas.openxmlformats.org/officeDocument/2006/relationships" xmlns:p="http://schemas.openxmlformats.org/presentationml/2006/main">
  <p:tag name="HIGHLIGHTER" val="false"/>
</p:tagLst>
</file>

<file path=ppt/tags/tag623.xml><?xml version="1.0" encoding="utf-8"?>
<p:tagLst xmlns:a="http://schemas.openxmlformats.org/drawingml/2006/main" xmlns:r="http://schemas.openxmlformats.org/officeDocument/2006/relationships" xmlns:p="http://schemas.openxmlformats.org/presentationml/2006/main">
  <p:tag name="HIGHLIGHTER" val="false"/>
</p:tagLst>
</file>

<file path=ppt/tags/tag624.xml><?xml version="1.0" encoding="utf-8"?>
<p:tagLst xmlns:a="http://schemas.openxmlformats.org/drawingml/2006/main" xmlns:r="http://schemas.openxmlformats.org/officeDocument/2006/relationships" xmlns:p="http://schemas.openxmlformats.org/presentationml/2006/main">
  <p:tag name="HIGHLIGHTER" val="false"/>
</p:tagLst>
</file>

<file path=ppt/tags/tag625.xml><?xml version="1.0" encoding="utf-8"?>
<p:tagLst xmlns:a="http://schemas.openxmlformats.org/drawingml/2006/main" xmlns:r="http://schemas.openxmlformats.org/officeDocument/2006/relationships" xmlns:p="http://schemas.openxmlformats.org/presentationml/2006/main">
  <p:tag name="HIGHLIGHTER" val="false"/>
</p:tagLst>
</file>

<file path=ppt/tags/tag626.xml><?xml version="1.0" encoding="utf-8"?>
<p:tagLst xmlns:a="http://schemas.openxmlformats.org/drawingml/2006/main" xmlns:r="http://schemas.openxmlformats.org/officeDocument/2006/relationships" xmlns:p="http://schemas.openxmlformats.org/presentationml/2006/main">
  <p:tag name="HIGHLIGHTER" val="false"/>
</p:tagLst>
</file>

<file path=ppt/tags/tag627.xml><?xml version="1.0" encoding="utf-8"?>
<p:tagLst xmlns:a="http://schemas.openxmlformats.org/drawingml/2006/main" xmlns:r="http://schemas.openxmlformats.org/officeDocument/2006/relationships" xmlns:p="http://schemas.openxmlformats.org/presentationml/2006/main">
  <p:tag name="HIGHLIGHTER" val="false"/>
</p:tagLst>
</file>

<file path=ppt/tags/tag628.xml><?xml version="1.0" encoding="utf-8"?>
<p:tagLst xmlns:a="http://schemas.openxmlformats.org/drawingml/2006/main" xmlns:r="http://schemas.openxmlformats.org/officeDocument/2006/relationships" xmlns:p="http://schemas.openxmlformats.org/presentationml/2006/main">
  <p:tag name="HIGHLIGHTER" val="false"/>
</p:tagLst>
</file>

<file path=ppt/tags/tag629.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30.xml><?xml version="1.0" encoding="utf-8"?>
<p:tagLst xmlns:a="http://schemas.openxmlformats.org/drawingml/2006/main" xmlns:r="http://schemas.openxmlformats.org/officeDocument/2006/relationships" xmlns:p="http://schemas.openxmlformats.org/presentationml/2006/main">
  <p:tag name="HIGHLIGHTER" val="false"/>
</p:tagLst>
</file>

<file path=ppt/tags/tag631.xml><?xml version="1.0" encoding="utf-8"?>
<p:tagLst xmlns:a="http://schemas.openxmlformats.org/drawingml/2006/main" xmlns:r="http://schemas.openxmlformats.org/officeDocument/2006/relationships" xmlns:p="http://schemas.openxmlformats.org/presentationml/2006/main">
  <p:tag name="HIGHLIGHTER" val="false"/>
</p:tagLst>
</file>

<file path=ppt/tags/tag632.xml><?xml version="1.0" encoding="utf-8"?>
<p:tagLst xmlns:a="http://schemas.openxmlformats.org/drawingml/2006/main" xmlns:r="http://schemas.openxmlformats.org/officeDocument/2006/relationships" xmlns:p="http://schemas.openxmlformats.org/presentationml/2006/main">
  <p:tag name="HIGHLIGHTER" val="false"/>
</p:tagLst>
</file>

<file path=ppt/tags/tag633.xml><?xml version="1.0" encoding="utf-8"?>
<p:tagLst xmlns:a="http://schemas.openxmlformats.org/drawingml/2006/main" xmlns:r="http://schemas.openxmlformats.org/officeDocument/2006/relationships" xmlns:p="http://schemas.openxmlformats.org/presentationml/2006/main">
  <p:tag name="HIGHLIGHTER" val="false"/>
</p:tagLst>
</file>

<file path=ppt/tags/tag634.xml><?xml version="1.0" encoding="utf-8"?>
<p:tagLst xmlns:a="http://schemas.openxmlformats.org/drawingml/2006/main" xmlns:r="http://schemas.openxmlformats.org/officeDocument/2006/relationships" xmlns:p="http://schemas.openxmlformats.org/presentationml/2006/main">
  <p:tag name="HIGHLIGHTER" val="false"/>
</p:tagLst>
</file>

<file path=ppt/tags/tag635.xml><?xml version="1.0" encoding="utf-8"?>
<p:tagLst xmlns:a="http://schemas.openxmlformats.org/drawingml/2006/main" xmlns:r="http://schemas.openxmlformats.org/officeDocument/2006/relationships" xmlns:p="http://schemas.openxmlformats.org/presentationml/2006/main">
  <p:tag name="HIGHLIGHTER" val="false"/>
</p:tagLst>
</file>

<file path=ppt/tags/tag636.xml><?xml version="1.0" encoding="utf-8"?>
<p:tagLst xmlns:a="http://schemas.openxmlformats.org/drawingml/2006/main" xmlns:r="http://schemas.openxmlformats.org/officeDocument/2006/relationships" xmlns:p="http://schemas.openxmlformats.org/presentationml/2006/main">
  <p:tag name="HIGHLIGHTER" val="false"/>
</p:tagLst>
</file>

<file path=ppt/tags/tag637.xml><?xml version="1.0" encoding="utf-8"?>
<p:tagLst xmlns:a="http://schemas.openxmlformats.org/drawingml/2006/main" xmlns:r="http://schemas.openxmlformats.org/officeDocument/2006/relationships" xmlns:p="http://schemas.openxmlformats.org/presentationml/2006/main">
  <p:tag name="HIGHLIGHTER" val="false"/>
</p:tagLst>
</file>

<file path=ppt/tags/tag638.xml><?xml version="1.0" encoding="utf-8"?>
<p:tagLst xmlns:a="http://schemas.openxmlformats.org/drawingml/2006/main" xmlns:r="http://schemas.openxmlformats.org/officeDocument/2006/relationships" xmlns:p="http://schemas.openxmlformats.org/presentationml/2006/main">
  <p:tag name="HIGHLIGHTER" val="false"/>
</p:tagLst>
</file>

<file path=ppt/tags/tag639.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40.xml><?xml version="1.0" encoding="utf-8"?>
<p:tagLst xmlns:a="http://schemas.openxmlformats.org/drawingml/2006/main" xmlns:r="http://schemas.openxmlformats.org/officeDocument/2006/relationships" xmlns:p="http://schemas.openxmlformats.org/presentationml/2006/main">
  <p:tag name="HIGHLIGHTER" val="false"/>
</p:tagLst>
</file>

<file path=ppt/tags/tag641.xml><?xml version="1.0" encoding="utf-8"?>
<p:tagLst xmlns:a="http://schemas.openxmlformats.org/drawingml/2006/main" xmlns:r="http://schemas.openxmlformats.org/officeDocument/2006/relationships" xmlns:p="http://schemas.openxmlformats.org/presentationml/2006/main">
  <p:tag name="HIGHLIGHTER" val="false"/>
</p:tagLst>
</file>

<file path=ppt/tags/tag642.xml><?xml version="1.0" encoding="utf-8"?>
<p:tagLst xmlns:a="http://schemas.openxmlformats.org/drawingml/2006/main" xmlns:r="http://schemas.openxmlformats.org/officeDocument/2006/relationships" xmlns:p="http://schemas.openxmlformats.org/presentationml/2006/main">
  <p:tag name="HIGHLIGHTER" val="false"/>
</p:tagLst>
</file>

<file path=ppt/tags/tag643.xml><?xml version="1.0" encoding="utf-8"?>
<p:tagLst xmlns:a="http://schemas.openxmlformats.org/drawingml/2006/main" xmlns:r="http://schemas.openxmlformats.org/officeDocument/2006/relationships" xmlns:p="http://schemas.openxmlformats.org/presentationml/2006/main">
  <p:tag name="HIGHLIGHTER" val="false"/>
</p:tagLst>
</file>

<file path=ppt/tags/tag644.xml><?xml version="1.0" encoding="utf-8"?>
<p:tagLst xmlns:a="http://schemas.openxmlformats.org/drawingml/2006/main" xmlns:r="http://schemas.openxmlformats.org/officeDocument/2006/relationships" xmlns:p="http://schemas.openxmlformats.org/presentationml/2006/main">
  <p:tag name="HIGHLIGHTER" val="false"/>
</p:tagLst>
</file>

<file path=ppt/tags/tag645.xml><?xml version="1.0" encoding="utf-8"?>
<p:tagLst xmlns:a="http://schemas.openxmlformats.org/drawingml/2006/main" xmlns:r="http://schemas.openxmlformats.org/officeDocument/2006/relationships" xmlns:p="http://schemas.openxmlformats.org/presentationml/2006/main">
  <p:tag name="HIGHLIGHTER" val="false"/>
</p:tagLst>
</file>

<file path=ppt/tags/tag646.xml><?xml version="1.0" encoding="utf-8"?>
<p:tagLst xmlns:a="http://schemas.openxmlformats.org/drawingml/2006/main" xmlns:r="http://schemas.openxmlformats.org/officeDocument/2006/relationships" xmlns:p="http://schemas.openxmlformats.org/presentationml/2006/main">
  <p:tag name="HIGHLIGHTER" val="false"/>
</p:tagLst>
</file>

<file path=ppt/tags/tag647.xml><?xml version="1.0" encoding="utf-8"?>
<p:tagLst xmlns:a="http://schemas.openxmlformats.org/drawingml/2006/main" xmlns:r="http://schemas.openxmlformats.org/officeDocument/2006/relationships" xmlns:p="http://schemas.openxmlformats.org/presentationml/2006/main">
  <p:tag name="HIGHLIGHTER" val="false"/>
</p:tagLst>
</file>

<file path=ppt/tags/tag648.xml><?xml version="1.0" encoding="utf-8"?>
<p:tagLst xmlns:a="http://schemas.openxmlformats.org/drawingml/2006/main" xmlns:r="http://schemas.openxmlformats.org/officeDocument/2006/relationships" xmlns:p="http://schemas.openxmlformats.org/presentationml/2006/main">
  <p:tag name="HIGHLIGHTER" val="false"/>
</p:tagLst>
</file>

<file path=ppt/tags/tag649.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50.xml><?xml version="1.0" encoding="utf-8"?>
<p:tagLst xmlns:a="http://schemas.openxmlformats.org/drawingml/2006/main" xmlns:r="http://schemas.openxmlformats.org/officeDocument/2006/relationships" xmlns:p="http://schemas.openxmlformats.org/presentationml/2006/main">
  <p:tag name="HIGHLIGHTER" val="false"/>
</p:tagLst>
</file>

<file path=ppt/tags/tag651.xml><?xml version="1.0" encoding="utf-8"?>
<p:tagLst xmlns:a="http://schemas.openxmlformats.org/drawingml/2006/main" xmlns:r="http://schemas.openxmlformats.org/officeDocument/2006/relationships" xmlns:p="http://schemas.openxmlformats.org/presentationml/2006/main">
  <p:tag name="HIGHLIGHTER" val="false"/>
</p:tagLst>
</file>

<file path=ppt/tags/tag652.xml><?xml version="1.0" encoding="utf-8"?>
<p:tagLst xmlns:a="http://schemas.openxmlformats.org/drawingml/2006/main" xmlns:r="http://schemas.openxmlformats.org/officeDocument/2006/relationships" xmlns:p="http://schemas.openxmlformats.org/presentationml/2006/main">
  <p:tag name="HIGHLIGHTER" val="false"/>
</p:tagLst>
</file>

<file path=ppt/tags/tag653.xml><?xml version="1.0" encoding="utf-8"?>
<p:tagLst xmlns:a="http://schemas.openxmlformats.org/drawingml/2006/main" xmlns:r="http://schemas.openxmlformats.org/officeDocument/2006/relationships" xmlns:p="http://schemas.openxmlformats.org/presentationml/2006/main">
  <p:tag name="HIGHLIGHTER" val="false"/>
</p:tagLst>
</file>

<file path=ppt/tags/tag654.xml><?xml version="1.0" encoding="utf-8"?>
<p:tagLst xmlns:a="http://schemas.openxmlformats.org/drawingml/2006/main" xmlns:r="http://schemas.openxmlformats.org/officeDocument/2006/relationships" xmlns:p="http://schemas.openxmlformats.org/presentationml/2006/main">
  <p:tag name="HIGHLIGHTER" val="false"/>
</p:tagLst>
</file>

<file path=ppt/tags/tag655.xml><?xml version="1.0" encoding="utf-8"?>
<p:tagLst xmlns:a="http://schemas.openxmlformats.org/drawingml/2006/main" xmlns:r="http://schemas.openxmlformats.org/officeDocument/2006/relationships" xmlns:p="http://schemas.openxmlformats.org/presentationml/2006/main">
  <p:tag name="HIGHLIGHTER" val="false"/>
</p:tagLst>
</file>

<file path=ppt/tags/tag656.xml><?xml version="1.0" encoding="utf-8"?>
<p:tagLst xmlns:a="http://schemas.openxmlformats.org/drawingml/2006/main" xmlns:r="http://schemas.openxmlformats.org/officeDocument/2006/relationships" xmlns:p="http://schemas.openxmlformats.org/presentationml/2006/main">
  <p:tag name="HIGHLIGHTER" val="false"/>
</p:tagLst>
</file>

<file path=ppt/tags/tag657.xml><?xml version="1.0" encoding="utf-8"?>
<p:tagLst xmlns:a="http://schemas.openxmlformats.org/drawingml/2006/main" xmlns:r="http://schemas.openxmlformats.org/officeDocument/2006/relationships" xmlns:p="http://schemas.openxmlformats.org/presentationml/2006/main">
  <p:tag name="HIGHLIGHTER" val="false"/>
</p:tagLst>
</file>

<file path=ppt/tags/tag658.xml><?xml version="1.0" encoding="utf-8"?>
<p:tagLst xmlns:a="http://schemas.openxmlformats.org/drawingml/2006/main" xmlns:r="http://schemas.openxmlformats.org/officeDocument/2006/relationships" xmlns:p="http://schemas.openxmlformats.org/presentationml/2006/main">
  <p:tag name="HIGHLIGHTER" val="false"/>
</p:tagLst>
</file>

<file path=ppt/tags/tag659.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60.xml><?xml version="1.0" encoding="utf-8"?>
<p:tagLst xmlns:a="http://schemas.openxmlformats.org/drawingml/2006/main" xmlns:r="http://schemas.openxmlformats.org/officeDocument/2006/relationships" xmlns:p="http://schemas.openxmlformats.org/presentationml/2006/main">
  <p:tag name="HIGHLIGHTER" val="false"/>
</p:tagLst>
</file>

<file path=ppt/tags/tag661.xml><?xml version="1.0" encoding="utf-8"?>
<p:tagLst xmlns:a="http://schemas.openxmlformats.org/drawingml/2006/main" xmlns:r="http://schemas.openxmlformats.org/officeDocument/2006/relationships" xmlns:p="http://schemas.openxmlformats.org/presentationml/2006/main">
  <p:tag name="HIGHLIGHTER" val="false"/>
</p:tagLst>
</file>

<file path=ppt/tags/tag662.xml><?xml version="1.0" encoding="utf-8"?>
<p:tagLst xmlns:a="http://schemas.openxmlformats.org/drawingml/2006/main" xmlns:r="http://schemas.openxmlformats.org/officeDocument/2006/relationships" xmlns:p="http://schemas.openxmlformats.org/presentationml/2006/main">
  <p:tag name="HIGHLIGHTER" val="false"/>
</p:tagLst>
</file>

<file path=ppt/tags/tag663.xml><?xml version="1.0" encoding="utf-8"?>
<p:tagLst xmlns:a="http://schemas.openxmlformats.org/drawingml/2006/main" xmlns:r="http://schemas.openxmlformats.org/officeDocument/2006/relationships" xmlns:p="http://schemas.openxmlformats.org/presentationml/2006/main">
  <p:tag name="HIGHLIGHTER" val="false"/>
</p:tagLst>
</file>

<file path=ppt/tags/tag664.xml><?xml version="1.0" encoding="utf-8"?>
<p:tagLst xmlns:a="http://schemas.openxmlformats.org/drawingml/2006/main" xmlns:r="http://schemas.openxmlformats.org/officeDocument/2006/relationships" xmlns:p="http://schemas.openxmlformats.org/presentationml/2006/main">
  <p:tag name="HIGHLIGHTER" val="false"/>
</p:tagLst>
</file>

<file path=ppt/tags/tag665.xml><?xml version="1.0" encoding="utf-8"?>
<p:tagLst xmlns:a="http://schemas.openxmlformats.org/drawingml/2006/main" xmlns:r="http://schemas.openxmlformats.org/officeDocument/2006/relationships" xmlns:p="http://schemas.openxmlformats.org/presentationml/2006/main">
  <p:tag name="HIGHLIGHTER" val="false"/>
</p:tagLst>
</file>

<file path=ppt/tags/tag666.xml><?xml version="1.0" encoding="utf-8"?>
<p:tagLst xmlns:a="http://schemas.openxmlformats.org/drawingml/2006/main" xmlns:r="http://schemas.openxmlformats.org/officeDocument/2006/relationships" xmlns:p="http://schemas.openxmlformats.org/presentationml/2006/main">
  <p:tag name="HIGHLIGHTER" val="false"/>
</p:tagLst>
</file>

<file path=ppt/tags/tag667.xml><?xml version="1.0" encoding="utf-8"?>
<p:tagLst xmlns:a="http://schemas.openxmlformats.org/drawingml/2006/main" xmlns:r="http://schemas.openxmlformats.org/officeDocument/2006/relationships" xmlns:p="http://schemas.openxmlformats.org/presentationml/2006/main">
  <p:tag name="HIGHLIGHTER" val="false"/>
</p:tagLst>
</file>

<file path=ppt/tags/tag668.xml><?xml version="1.0" encoding="utf-8"?>
<p:tagLst xmlns:a="http://schemas.openxmlformats.org/drawingml/2006/main" xmlns:r="http://schemas.openxmlformats.org/officeDocument/2006/relationships" xmlns:p="http://schemas.openxmlformats.org/presentationml/2006/main">
  <p:tag name="HIGHLIGHTER" val="false"/>
</p:tagLst>
</file>

<file path=ppt/tags/tag669.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70.xml><?xml version="1.0" encoding="utf-8"?>
<p:tagLst xmlns:a="http://schemas.openxmlformats.org/drawingml/2006/main" xmlns:r="http://schemas.openxmlformats.org/officeDocument/2006/relationships" xmlns:p="http://schemas.openxmlformats.org/presentationml/2006/main">
  <p:tag name="HIGHLIGHTER" val="false"/>
</p:tagLst>
</file>

<file path=ppt/tags/tag671.xml><?xml version="1.0" encoding="utf-8"?>
<p:tagLst xmlns:a="http://schemas.openxmlformats.org/drawingml/2006/main" xmlns:r="http://schemas.openxmlformats.org/officeDocument/2006/relationships" xmlns:p="http://schemas.openxmlformats.org/presentationml/2006/main">
  <p:tag name="HIGHLIGHTER" val="false"/>
</p:tagLst>
</file>

<file path=ppt/tags/tag672.xml><?xml version="1.0" encoding="utf-8"?>
<p:tagLst xmlns:a="http://schemas.openxmlformats.org/drawingml/2006/main" xmlns:r="http://schemas.openxmlformats.org/officeDocument/2006/relationships" xmlns:p="http://schemas.openxmlformats.org/presentationml/2006/main">
  <p:tag name="HIGHLIGHTER" val="false"/>
</p:tagLst>
</file>

<file path=ppt/tags/tag673.xml><?xml version="1.0" encoding="utf-8"?>
<p:tagLst xmlns:a="http://schemas.openxmlformats.org/drawingml/2006/main" xmlns:r="http://schemas.openxmlformats.org/officeDocument/2006/relationships" xmlns:p="http://schemas.openxmlformats.org/presentationml/2006/main">
  <p:tag name="HIGHLIGHTER" val="false"/>
</p:tagLst>
</file>

<file path=ppt/tags/tag674.xml><?xml version="1.0" encoding="utf-8"?>
<p:tagLst xmlns:a="http://schemas.openxmlformats.org/drawingml/2006/main" xmlns:r="http://schemas.openxmlformats.org/officeDocument/2006/relationships" xmlns:p="http://schemas.openxmlformats.org/presentationml/2006/main">
  <p:tag name="HIGHLIGHTER" val="false"/>
</p:tagLst>
</file>

<file path=ppt/tags/tag675.xml><?xml version="1.0" encoding="utf-8"?>
<p:tagLst xmlns:a="http://schemas.openxmlformats.org/drawingml/2006/main" xmlns:r="http://schemas.openxmlformats.org/officeDocument/2006/relationships" xmlns:p="http://schemas.openxmlformats.org/presentationml/2006/main">
  <p:tag name="HIGHLIGHTER" val="false"/>
</p:tagLst>
</file>

<file path=ppt/tags/tag676.xml><?xml version="1.0" encoding="utf-8"?>
<p:tagLst xmlns:a="http://schemas.openxmlformats.org/drawingml/2006/main" xmlns:r="http://schemas.openxmlformats.org/officeDocument/2006/relationships" xmlns:p="http://schemas.openxmlformats.org/presentationml/2006/main">
  <p:tag name="HIGHLIGHTER" val="false"/>
</p:tagLst>
</file>

<file path=ppt/tags/tag677.xml><?xml version="1.0" encoding="utf-8"?>
<p:tagLst xmlns:a="http://schemas.openxmlformats.org/drawingml/2006/main" xmlns:r="http://schemas.openxmlformats.org/officeDocument/2006/relationships" xmlns:p="http://schemas.openxmlformats.org/presentationml/2006/main">
  <p:tag name="HIGHLIGHTER" val="false"/>
</p:tagLst>
</file>

<file path=ppt/tags/tag678.xml><?xml version="1.0" encoding="utf-8"?>
<p:tagLst xmlns:a="http://schemas.openxmlformats.org/drawingml/2006/main" xmlns:r="http://schemas.openxmlformats.org/officeDocument/2006/relationships" xmlns:p="http://schemas.openxmlformats.org/presentationml/2006/main">
  <p:tag name="HIGHLIGHTER" val="false"/>
</p:tagLst>
</file>

<file path=ppt/tags/tag679.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80.xml><?xml version="1.0" encoding="utf-8"?>
<p:tagLst xmlns:a="http://schemas.openxmlformats.org/drawingml/2006/main" xmlns:r="http://schemas.openxmlformats.org/officeDocument/2006/relationships" xmlns:p="http://schemas.openxmlformats.org/presentationml/2006/main">
  <p:tag name="HIGHLIGHTER" val="false"/>
</p:tagLst>
</file>

<file path=ppt/tags/tag681.xml><?xml version="1.0" encoding="utf-8"?>
<p:tagLst xmlns:a="http://schemas.openxmlformats.org/drawingml/2006/main" xmlns:r="http://schemas.openxmlformats.org/officeDocument/2006/relationships" xmlns:p="http://schemas.openxmlformats.org/presentationml/2006/main">
  <p:tag name="HIGHLIGHTER" val="false"/>
</p:tagLst>
</file>

<file path=ppt/tags/tag682.xml><?xml version="1.0" encoding="utf-8"?>
<p:tagLst xmlns:a="http://schemas.openxmlformats.org/drawingml/2006/main" xmlns:r="http://schemas.openxmlformats.org/officeDocument/2006/relationships" xmlns:p="http://schemas.openxmlformats.org/presentationml/2006/main">
  <p:tag name="HIGHLIGHTER" val="false"/>
</p:tagLst>
</file>

<file path=ppt/tags/tag683.xml><?xml version="1.0" encoding="utf-8"?>
<p:tagLst xmlns:a="http://schemas.openxmlformats.org/drawingml/2006/main" xmlns:r="http://schemas.openxmlformats.org/officeDocument/2006/relationships" xmlns:p="http://schemas.openxmlformats.org/presentationml/2006/main">
  <p:tag name="HIGHLIGHTER" val="false"/>
</p:tagLst>
</file>

<file path=ppt/tags/tag684.xml><?xml version="1.0" encoding="utf-8"?>
<p:tagLst xmlns:a="http://schemas.openxmlformats.org/drawingml/2006/main" xmlns:r="http://schemas.openxmlformats.org/officeDocument/2006/relationships" xmlns:p="http://schemas.openxmlformats.org/presentationml/2006/main">
  <p:tag name="HIGHLIGHTER" val="false"/>
</p:tagLst>
</file>

<file path=ppt/tags/tag685.xml><?xml version="1.0" encoding="utf-8"?>
<p:tagLst xmlns:a="http://schemas.openxmlformats.org/drawingml/2006/main" xmlns:r="http://schemas.openxmlformats.org/officeDocument/2006/relationships" xmlns:p="http://schemas.openxmlformats.org/presentationml/2006/main">
  <p:tag name="HIGHLIGHTER" val="false"/>
</p:tagLst>
</file>

<file path=ppt/tags/tag686.xml><?xml version="1.0" encoding="utf-8"?>
<p:tagLst xmlns:a="http://schemas.openxmlformats.org/drawingml/2006/main" xmlns:r="http://schemas.openxmlformats.org/officeDocument/2006/relationships" xmlns:p="http://schemas.openxmlformats.org/presentationml/2006/main">
  <p:tag name="HIGHLIGHTER" val="false"/>
</p:tagLst>
</file>

<file path=ppt/tags/tag687.xml><?xml version="1.0" encoding="utf-8"?>
<p:tagLst xmlns:a="http://schemas.openxmlformats.org/drawingml/2006/main" xmlns:r="http://schemas.openxmlformats.org/officeDocument/2006/relationships" xmlns:p="http://schemas.openxmlformats.org/presentationml/2006/main">
  <p:tag name="HIGHLIGHTER" val="false"/>
</p:tagLst>
</file>

<file path=ppt/tags/tag688.xml><?xml version="1.0" encoding="utf-8"?>
<p:tagLst xmlns:a="http://schemas.openxmlformats.org/drawingml/2006/main" xmlns:r="http://schemas.openxmlformats.org/officeDocument/2006/relationships" xmlns:p="http://schemas.openxmlformats.org/presentationml/2006/main">
  <p:tag name="HIGHLIGHTER" val="false"/>
</p:tagLst>
</file>

<file path=ppt/tags/tag689.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690.xml><?xml version="1.0" encoding="utf-8"?>
<p:tagLst xmlns:a="http://schemas.openxmlformats.org/drawingml/2006/main" xmlns:r="http://schemas.openxmlformats.org/officeDocument/2006/relationships" xmlns:p="http://schemas.openxmlformats.org/presentationml/2006/main">
  <p:tag name="HIGHLIGHTER" val="false"/>
</p:tagLst>
</file>

<file path=ppt/tags/tag691.xml><?xml version="1.0" encoding="utf-8"?>
<p:tagLst xmlns:a="http://schemas.openxmlformats.org/drawingml/2006/main" xmlns:r="http://schemas.openxmlformats.org/officeDocument/2006/relationships" xmlns:p="http://schemas.openxmlformats.org/presentationml/2006/main">
  <p:tag name="HIGHLIGHTER" val="false"/>
</p:tagLst>
</file>

<file path=ppt/tags/tag692.xml><?xml version="1.0" encoding="utf-8"?>
<p:tagLst xmlns:a="http://schemas.openxmlformats.org/drawingml/2006/main" xmlns:r="http://schemas.openxmlformats.org/officeDocument/2006/relationships" xmlns:p="http://schemas.openxmlformats.org/presentationml/2006/main">
  <p:tag name="HIGHLIGHTER" val="false"/>
</p:tagLst>
</file>

<file path=ppt/tags/tag693.xml><?xml version="1.0" encoding="utf-8"?>
<p:tagLst xmlns:a="http://schemas.openxmlformats.org/drawingml/2006/main" xmlns:r="http://schemas.openxmlformats.org/officeDocument/2006/relationships" xmlns:p="http://schemas.openxmlformats.org/presentationml/2006/main">
  <p:tag name="HIGHLIGHTER" val="false"/>
</p:tagLst>
</file>

<file path=ppt/tags/tag694.xml><?xml version="1.0" encoding="utf-8"?>
<p:tagLst xmlns:a="http://schemas.openxmlformats.org/drawingml/2006/main" xmlns:r="http://schemas.openxmlformats.org/officeDocument/2006/relationships" xmlns:p="http://schemas.openxmlformats.org/presentationml/2006/main">
  <p:tag name="HIGHLIGHTER" val="false"/>
</p:tagLst>
</file>

<file path=ppt/tags/tag695.xml><?xml version="1.0" encoding="utf-8"?>
<p:tagLst xmlns:a="http://schemas.openxmlformats.org/drawingml/2006/main" xmlns:r="http://schemas.openxmlformats.org/officeDocument/2006/relationships" xmlns:p="http://schemas.openxmlformats.org/presentationml/2006/main">
  <p:tag name="HIGHLIGHTER" val="false"/>
</p:tagLst>
</file>

<file path=ppt/tags/tag696.xml><?xml version="1.0" encoding="utf-8"?>
<p:tagLst xmlns:a="http://schemas.openxmlformats.org/drawingml/2006/main" xmlns:r="http://schemas.openxmlformats.org/officeDocument/2006/relationships" xmlns:p="http://schemas.openxmlformats.org/presentationml/2006/main">
  <p:tag name="HIGHLIGHTER" val="false"/>
</p:tagLst>
</file>

<file path=ppt/tags/tag697.xml><?xml version="1.0" encoding="utf-8"?>
<p:tagLst xmlns:a="http://schemas.openxmlformats.org/drawingml/2006/main" xmlns:r="http://schemas.openxmlformats.org/officeDocument/2006/relationships" xmlns:p="http://schemas.openxmlformats.org/presentationml/2006/main">
  <p:tag name="HIGHLIGHTER" val="false"/>
</p:tagLst>
</file>

<file path=ppt/tags/tag698.xml><?xml version="1.0" encoding="utf-8"?>
<p:tagLst xmlns:a="http://schemas.openxmlformats.org/drawingml/2006/main" xmlns:r="http://schemas.openxmlformats.org/officeDocument/2006/relationships" xmlns:p="http://schemas.openxmlformats.org/presentationml/2006/main">
  <p:tag name="HIGHLIGHTER" val="false"/>
</p:tagLst>
</file>

<file path=ppt/tags/tag69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00.xml><?xml version="1.0" encoding="utf-8"?>
<p:tagLst xmlns:a="http://schemas.openxmlformats.org/drawingml/2006/main" xmlns:r="http://schemas.openxmlformats.org/officeDocument/2006/relationships" xmlns:p="http://schemas.openxmlformats.org/presentationml/2006/main">
  <p:tag name="HIGHLIGHTER" val="false"/>
</p:tagLst>
</file>

<file path=ppt/tags/tag701.xml><?xml version="1.0" encoding="utf-8"?>
<p:tagLst xmlns:a="http://schemas.openxmlformats.org/drawingml/2006/main" xmlns:r="http://schemas.openxmlformats.org/officeDocument/2006/relationships" xmlns:p="http://schemas.openxmlformats.org/presentationml/2006/main">
  <p:tag name="HIGHLIGHTER" val="false"/>
</p:tagLst>
</file>

<file path=ppt/tags/tag702.xml><?xml version="1.0" encoding="utf-8"?>
<p:tagLst xmlns:a="http://schemas.openxmlformats.org/drawingml/2006/main" xmlns:r="http://schemas.openxmlformats.org/officeDocument/2006/relationships" xmlns:p="http://schemas.openxmlformats.org/presentationml/2006/main">
  <p:tag name="HIGHLIGHTER" val="false"/>
</p:tagLst>
</file>

<file path=ppt/tags/tag703.xml><?xml version="1.0" encoding="utf-8"?>
<p:tagLst xmlns:a="http://schemas.openxmlformats.org/drawingml/2006/main" xmlns:r="http://schemas.openxmlformats.org/officeDocument/2006/relationships" xmlns:p="http://schemas.openxmlformats.org/presentationml/2006/main">
  <p:tag name="HIGHLIGHTER" val="false"/>
</p:tagLst>
</file>

<file path=ppt/tags/tag704.xml><?xml version="1.0" encoding="utf-8"?>
<p:tagLst xmlns:a="http://schemas.openxmlformats.org/drawingml/2006/main" xmlns:r="http://schemas.openxmlformats.org/officeDocument/2006/relationships" xmlns:p="http://schemas.openxmlformats.org/presentationml/2006/main">
  <p:tag name="HIGHLIGHTER" val="false"/>
</p:tagLst>
</file>

<file path=ppt/tags/tag705.xml><?xml version="1.0" encoding="utf-8"?>
<p:tagLst xmlns:a="http://schemas.openxmlformats.org/drawingml/2006/main" xmlns:r="http://schemas.openxmlformats.org/officeDocument/2006/relationships" xmlns:p="http://schemas.openxmlformats.org/presentationml/2006/main">
  <p:tag name="HIGHLIGHTER" val="false"/>
</p:tagLst>
</file>

<file path=ppt/tags/tag706.xml><?xml version="1.0" encoding="utf-8"?>
<p:tagLst xmlns:a="http://schemas.openxmlformats.org/drawingml/2006/main" xmlns:r="http://schemas.openxmlformats.org/officeDocument/2006/relationships" xmlns:p="http://schemas.openxmlformats.org/presentationml/2006/main">
  <p:tag name="HIGHLIGHTER" val="false"/>
</p:tagLst>
</file>

<file path=ppt/tags/tag707.xml><?xml version="1.0" encoding="utf-8"?>
<p:tagLst xmlns:a="http://schemas.openxmlformats.org/drawingml/2006/main" xmlns:r="http://schemas.openxmlformats.org/officeDocument/2006/relationships" xmlns:p="http://schemas.openxmlformats.org/presentationml/2006/main">
  <p:tag name="HIGHLIGHTER" val="false"/>
</p:tagLst>
</file>

<file path=ppt/tags/tag708.xml><?xml version="1.0" encoding="utf-8"?>
<p:tagLst xmlns:a="http://schemas.openxmlformats.org/drawingml/2006/main" xmlns:r="http://schemas.openxmlformats.org/officeDocument/2006/relationships" xmlns:p="http://schemas.openxmlformats.org/presentationml/2006/main">
  <p:tag name="HIGHLIGHTER" val="false"/>
</p:tagLst>
</file>

<file path=ppt/tags/tag709.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10.xml><?xml version="1.0" encoding="utf-8"?>
<p:tagLst xmlns:a="http://schemas.openxmlformats.org/drawingml/2006/main" xmlns:r="http://schemas.openxmlformats.org/officeDocument/2006/relationships" xmlns:p="http://schemas.openxmlformats.org/presentationml/2006/main">
  <p:tag name="HIGHLIGHTER" val="false"/>
</p:tagLst>
</file>

<file path=ppt/tags/tag711.xml><?xml version="1.0" encoding="utf-8"?>
<p:tagLst xmlns:a="http://schemas.openxmlformats.org/drawingml/2006/main" xmlns:r="http://schemas.openxmlformats.org/officeDocument/2006/relationships" xmlns:p="http://schemas.openxmlformats.org/presentationml/2006/main">
  <p:tag name="HIGHLIGHTER" val="false"/>
</p:tagLst>
</file>

<file path=ppt/tags/tag712.xml><?xml version="1.0" encoding="utf-8"?>
<p:tagLst xmlns:a="http://schemas.openxmlformats.org/drawingml/2006/main" xmlns:r="http://schemas.openxmlformats.org/officeDocument/2006/relationships" xmlns:p="http://schemas.openxmlformats.org/presentationml/2006/main">
  <p:tag name="HIGHLIGHTER" val="false"/>
</p:tagLst>
</file>

<file path=ppt/tags/tag713.xml><?xml version="1.0" encoding="utf-8"?>
<p:tagLst xmlns:a="http://schemas.openxmlformats.org/drawingml/2006/main" xmlns:r="http://schemas.openxmlformats.org/officeDocument/2006/relationships" xmlns:p="http://schemas.openxmlformats.org/presentationml/2006/main">
  <p:tag name="HIGHLIGHTER" val="false"/>
</p:tagLst>
</file>

<file path=ppt/tags/tag714.xml><?xml version="1.0" encoding="utf-8"?>
<p:tagLst xmlns:a="http://schemas.openxmlformats.org/drawingml/2006/main" xmlns:r="http://schemas.openxmlformats.org/officeDocument/2006/relationships" xmlns:p="http://schemas.openxmlformats.org/presentationml/2006/main">
  <p:tag name="HIGHLIGHTER" val="false"/>
</p:tagLst>
</file>

<file path=ppt/tags/tag715.xml><?xml version="1.0" encoding="utf-8"?>
<p:tagLst xmlns:a="http://schemas.openxmlformats.org/drawingml/2006/main" xmlns:r="http://schemas.openxmlformats.org/officeDocument/2006/relationships" xmlns:p="http://schemas.openxmlformats.org/presentationml/2006/main">
  <p:tag name="HIGHLIGHTER" val="false"/>
</p:tagLst>
</file>

<file path=ppt/tags/tag716.xml><?xml version="1.0" encoding="utf-8"?>
<p:tagLst xmlns:a="http://schemas.openxmlformats.org/drawingml/2006/main" xmlns:r="http://schemas.openxmlformats.org/officeDocument/2006/relationships" xmlns:p="http://schemas.openxmlformats.org/presentationml/2006/main">
  <p:tag name="HIGHLIGHTER" val="false"/>
</p:tagLst>
</file>

<file path=ppt/tags/tag717.xml><?xml version="1.0" encoding="utf-8"?>
<p:tagLst xmlns:a="http://schemas.openxmlformats.org/drawingml/2006/main" xmlns:r="http://schemas.openxmlformats.org/officeDocument/2006/relationships" xmlns:p="http://schemas.openxmlformats.org/presentationml/2006/main">
  <p:tag name="HIGHLIGHTER" val="false"/>
</p:tagLst>
</file>

<file path=ppt/tags/tag718.xml><?xml version="1.0" encoding="utf-8"?>
<p:tagLst xmlns:a="http://schemas.openxmlformats.org/drawingml/2006/main" xmlns:r="http://schemas.openxmlformats.org/officeDocument/2006/relationships" xmlns:p="http://schemas.openxmlformats.org/presentationml/2006/main">
  <p:tag name="HIGHLIGHTER" val="false"/>
</p:tagLst>
</file>

<file path=ppt/tags/tag719.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20.xml><?xml version="1.0" encoding="utf-8"?>
<p:tagLst xmlns:a="http://schemas.openxmlformats.org/drawingml/2006/main" xmlns:r="http://schemas.openxmlformats.org/officeDocument/2006/relationships" xmlns:p="http://schemas.openxmlformats.org/presentationml/2006/main">
  <p:tag name="HIGHLIGHTER" val="false"/>
</p:tagLst>
</file>

<file path=ppt/tags/tag721.xml><?xml version="1.0" encoding="utf-8"?>
<p:tagLst xmlns:a="http://schemas.openxmlformats.org/drawingml/2006/main" xmlns:r="http://schemas.openxmlformats.org/officeDocument/2006/relationships" xmlns:p="http://schemas.openxmlformats.org/presentationml/2006/main">
  <p:tag name="HIGHLIGHTER" val="false"/>
</p:tagLst>
</file>

<file path=ppt/tags/tag722.xml><?xml version="1.0" encoding="utf-8"?>
<p:tagLst xmlns:a="http://schemas.openxmlformats.org/drawingml/2006/main" xmlns:r="http://schemas.openxmlformats.org/officeDocument/2006/relationships" xmlns:p="http://schemas.openxmlformats.org/presentationml/2006/main">
  <p:tag name="HIGHLIGHTER" val="false"/>
</p:tagLst>
</file>

<file path=ppt/tags/tag723.xml><?xml version="1.0" encoding="utf-8"?>
<p:tagLst xmlns:a="http://schemas.openxmlformats.org/drawingml/2006/main" xmlns:r="http://schemas.openxmlformats.org/officeDocument/2006/relationships" xmlns:p="http://schemas.openxmlformats.org/presentationml/2006/main">
  <p:tag name="HIGHLIGHTER" val="false"/>
</p:tagLst>
</file>

<file path=ppt/tags/tag724.xml><?xml version="1.0" encoding="utf-8"?>
<p:tagLst xmlns:a="http://schemas.openxmlformats.org/drawingml/2006/main" xmlns:r="http://schemas.openxmlformats.org/officeDocument/2006/relationships" xmlns:p="http://schemas.openxmlformats.org/presentationml/2006/main">
  <p:tag name="HIGHLIGHTER" val="false"/>
</p:tagLst>
</file>

<file path=ppt/tags/tag725.xml><?xml version="1.0" encoding="utf-8"?>
<p:tagLst xmlns:a="http://schemas.openxmlformats.org/drawingml/2006/main" xmlns:r="http://schemas.openxmlformats.org/officeDocument/2006/relationships" xmlns:p="http://schemas.openxmlformats.org/presentationml/2006/main">
  <p:tag name="HIGHLIGHTER" val="false"/>
</p:tagLst>
</file>

<file path=ppt/tags/tag726.xml><?xml version="1.0" encoding="utf-8"?>
<p:tagLst xmlns:a="http://schemas.openxmlformats.org/drawingml/2006/main" xmlns:r="http://schemas.openxmlformats.org/officeDocument/2006/relationships" xmlns:p="http://schemas.openxmlformats.org/presentationml/2006/main">
  <p:tag name="HIGHLIGHTER" val="false"/>
</p:tagLst>
</file>

<file path=ppt/tags/tag727.xml><?xml version="1.0" encoding="utf-8"?>
<p:tagLst xmlns:a="http://schemas.openxmlformats.org/drawingml/2006/main" xmlns:r="http://schemas.openxmlformats.org/officeDocument/2006/relationships" xmlns:p="http://schemas.openxmlformats.org/presentationml/2006/main">
  <p:tag name="HIGHLIGHTER" val="false"/>
</p:tagLst>
</file>

<file path=ppt/tags/tag728.xml><?xml version="1.0" encoding="utf-8"?>
<p:tagLst xmlns:a="http://schemas.openxmlformats.org/drawingml/2006/main" xmlns:r="http://schemas.openxmlformats.org/officeDocument/2006/relationships" xmlns:p="http://schemas.openxmlformats.org/presentationml/2006/main">
  <p:tag name="HIGHLIGHTER" val="false"/>
</p:tagLst>
</file>

<file path=ppt/tags/tag729.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30.xml><?xml version="1.0" encoding="utf-8"?>
<p:tagLst xmlns:a="http://schemas.openxmlformats.org/drawingml/2006/main" xmlns:r="http://schemas.openxmlformats.org/officeDocument/2006/relationships" xmlns:p="http://schemas.openxmlformats.org/presentationml/2006/main">
  <p:tag name="HIGHLIGHTER" val="false"/>
</p:tagLst>
</file>

<file path=ppt/tags/tag731.xml><?xml version="1.0" encoding="utf-8"?>
<p:tagLst xmlns:a="http://schemas.openxmlformats.org/drawingml/2006/main" xmlns:r="http://schemas.openxmlformats.org/officeDocument/2006/relationships" xmlns:p="http://schemas.openxmlformats.org/presentationml/2006/main">
  <p:tag name="HIGHLIGHTER" val="false"/>
</p:tagLst>
</file>

<file path=ppt/tags/tag732.xml><?xml version="1.0" encoding="utf-8"?>
<p:tagLst xmlns:a="http://schemas.openxmlformats.org/drawingml/2006/main" xmlns:r="http://schemas.openxmlformats.org/officeDocument/2006/relationships" xmlns:p="http://schemas.openxmlformats.org/presentationml/2006/main">
  <p:tag name="HIGHLIGHTER" val="false"/>
</p:tagLst>
</file>

<file path=ppt/tags/tag733.xml><?xml version="1.0" encoding="utf-8"?>
<p:tagLst xmlns:a="http://schemas.openxmlformats.org/drawingml/2006/main" xmlns:r="http://schemas.openxmlformats.org/officeDocument/2006/relationships" xmlns:p="http://schemas.openxmlformats.org/presentationml/2006/main">
  <p:tag name="HIGHLIGHTER" val="false"/>
</p:tagLst>
</file>

<file path=ppt/tags/tag734.xml><?xml version="1.0" encoding="utf-8"?>
<p:tagLst xmlns:a="http://schemas.openxmlformats.org/drawingml/2006/main" xmlns:r="http://schemas.openxmlformats.org/officeDocument/2006/relationships" xmlns:p="http://schemas.openxmlformats.org/presentationml/2006/main">
  <p:tag name="HIGHLIGHTER" val="false"/>
</p:tagLst>
</file>

<file path=ppt/tags/tag735.xml><?xml version="1.0" encoding="utf-8"?>
<p:tagLst xmlns:a="http://schemas.openxmlformats.org/drawingml/2006/main" xmlns:r="http://schemas.openxmlformats.org/officeDocument/2006/relationships" xmlns:p="http://schemas.openxmlformats.org/presentationml/2006/main">
  <p:tag name="HIGHLIGHTER" val="false"/>
</p:tagLst>
</file>

<file path=ppt/tags/tag736.xml><?xml version="1.0" encoding="utf-8"?>
<p:tagLst xmlns:a="http://schemas.openxmlformats.org/drawingml/2006/main" xmlns:r="http://schemas.openxmlformats.org/officeDocument/2006/relationships" xmlns:p="http://schemas.openxmlformats.org/presentationml/2006/main">
  <p:tag name="HIGHLIGHTER" val="false"/>
</p:tagLst>
</file>

<file path=ppt/tags/tag737.xml><?xml version="1.0" encoding="utf-8"?>
<p:tagLst xmlns:a="http://schemas.openxmlformats.org/drawingml/2006/main" xmlns:r="http://schemas.openxmlformats.org/officeDocument/2006/relationships" xmlns:p="http://schemas.openxmlformats.org/presentationml/2006/main">
  <p:tag name="HIGHLIGHTER" val="false"/>
</p:tagLst>
</file>

<file path=ppt/tags/tag738.xml><?xml version="1.0" encoding="utf-8"?>
<p:tagLst xmlns:a="http://schemas.openxmlformats.org/drawingml/2006/main" xmlns:r="http://schemas.openxmlformats.org/officeDocument/2006/relationships" xmlns:p="http://schemas.openxmlformats.org/presentationml/2006/main">
  <p:tag name="HIGHLIGHTER" val="false"/>
</p:tagLst>
</file>

<file path=ppt/tags/tag739.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40.xml><?xml version="1.0" encoding="utf-8"?>
<p:tagLst xmlns:a="http://schemas.openxmlformats.org/drawingml/2006/main" xmlns:r="http://schemas.openxmlformats.org/officeDocument/2006/relationships" xmlns:p="http://schemas.openxmlformats.org/presentationml/2006/main">
  <p:tag name="HIGHLIGHTER" val="false"/>
</p:tagLst>
</file>

<file path=ppt/tags/tag741.xml><?xml version="1.0" encoding="utf-8"?>
<p:tagLst xmlns:a="http://schemas.openxmlformats.org/drawingml/2006/main" xmlns:r="http://schemas.openxmlformats.org/officeDocument/2006/relationships" xmlns:p="http://schemas.openxmlformats.org/presentationml/2006/main">
  <p:tag name="HIGHLIGHTER" val="false"/>
</p:tagLst>
</file>

<file path=ppt/tags/tag742.xml><?xml version="1.0" encoding="utf-8"?>
<p:tagLst xmlns:a="http://schemas.openxmlformats.org/drawingml/2006/main" xmlns:r="http://schemas.openxmlformats.org/officeDocument/2006/relationships" xmlns:p="http://schemas.openxmlformats.org/presentationml/2006/main">
  <p:tag name="HIGHLIGHTER" val="false"/>
</p:tagLst>
</file>

<file path=ppt/tags/tag743.xml><?xml version="1.0" encoding="utf-8"?>
<p:tagLst xmlns:a="http://schemas.openxmlformats.org/drawingml/2006/main" xmlns:r="http://schemas.openxmlformats.org/officeDocument/2006/relationships" xmlns:p="http://schemas.openxmlformats.org/presentationml/2006/main">
  <p:tag name="HIGHLIGHTER" val="false"/>
</p:tagLst>
</file>

<file path=ppt/tags/tag744.xml><?xml version="1.0" encoding="utf-8"?>
<p:tagLst xmlns:a="http://schemas.openxmlformats.org/drawingml/2006/main" xmlns:r="http://schemas.openxmlformats.org/officeDocument/2006/relationships" xmlns:p="http://schemas.openxmlformats.org/presentationml/2006/main">
  <p:tag name="HIGHLIGHTER" val="false"/>
</p:tagLst>
</file>

<file path=ppt/tags/tag745.xml><?xml version="1.0" encoding="utf-8"?>
<p:tagLst xmlns:a="http://schemas.openxmlformats.org/drawingml/2006/main" xmlns:r="http://schemas.openxmlformats.org/officeDocument/2006/relationships" xmlns:p="http://schemas.openxmlformats.org/presentationml/2006/main">
  <p:tag name="HIGHLIGHTER" val="false"/>
</p:tagLst>
</file>

<file path=ppt/tags/tag746.xml><?xml version="1.0" encoding="utf-8"?>
<p:tagLst xmlns:a="http://schemas.openxmlformats.org/drawingml/2006/main" xmlns:r="http://schemas.openxmlformats.org/officeDocument/2006/relationships" xmlns:p="http://schemas.openxmlformats.org/presentationml/2006/main">
  <p:tag name="HIGHLIGHTER" val="false"/>
</p:tagLst>
</file>

<file path=ppt/tags/tag747.xml><?xml version="1.0" encoding="utf-8"?>
<p:tagLst xmlns:a="http://schemas.openxmlformats.org/drawingml/2006/main" xmlns:r="http://schemas.openxmlformats.org/officeDocument/2006/relationships" xmlns:p="http://schemas.openxmlformats.org/presentationml/2006/main">
  <p:tag name="HIGHLIGHTER" val="false"/>
</p:tagLst>
</file>

<file path=ppt/tags/tag748.xml><?xml version="1.0" encoding="utf-8"?>
<p:tagLst xmlns:a="http://schemas.openxmlformats.org/drawingml/2006/main" xmlns:r="http://schemas.openxmlformats.org/officeDocument/2006/relationships" xmlns:p="http://schemas.openxmlformats.org/presentationml/2006/main">
  <p:tag name="HIGHLIGHTER" val="false"/>
</p:tagLst>
</file>

<file path=ppt/tags/tag749.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50.xml><?xml version="1.0" encoding="utf-8"?>
<p:tagLst xmlns:a="http://schemas.openxmlformats.org/drawingml/2006/main" xmlns:r="http://schemas.openxmlformats.org/officeDocument/2006/relationships" xmlns:p="http://schemas.openxmlformats.org/presentationml/2006/main">
  <p:tag name="HIGHLIGHTER" val="false"/>
</p:tagLst>
</file>

<file path=ppt/tags/tag751.xml><?xml version="1.0" encoding="utf-8"?>
<p:tagLst xmlns:a="http://schemas.openxmlformats.org/drawingml/2006/main" xmlns:r="http://schemas.openxmlformats.org/officeDocument/2006/relationships" xmlns:p="http://schemas.openxmlformats.org/presentationml/2006/main">
  <p:tag name="HIGHLIGHTER" val="false"/>
</p:tagLst>
</file>

<file path=ppt/tags/tag752.xml><?xml version="1.0" encoding="utf-8"?>
<p:tagLst xmlns:a="http://schemas.openxmlformats.org/drawingml/2006/main" xmlns:r="http://schemas.openxmlformats.org/officeDocument/2006/relationships" xmlns:p="http://schemas.openxmlformats.org/presentationml/2006/main">
  <p:tag name="HIGHLIGHTER" val="false"/>
</p:tagLst>
</file>

<file path=ppt/tags/tag753.xml><?xml version="1.0" encoding="utf-8"?>
<p:tagLst xmlns:a="http://schemas.openxmlformats.org/drawingml/2006/main" xmlns:r="http://schemas.openxmlformats.org/officeDocument/2006/relationships" xmlns:p="http://schemas.openxmlformats.org/presentationml/2006/main">
  <p:tag name="HIGHLIGHTER" val="false"/>
</p:tagLst>
</file>

<file path=ppt/tags/tag754.xml><?xml version="1.0" encoding="utf-8"?>
<p:tagLst xmlns:a="http://schemas.openxmlformats.org/drawingml/2006/main" xmlns:r="http://schemas.openxmlformats.org/officeDocument/2006/relationships" xmlns:p="http://schemas.openxmlformats.org/presentationml/2006/main">
  <p:tag name="HIGHLIGHTER" val="false"/>
</p:tagLst>
</file>

<file path=ppt/tags/tag755.xml><?xml version="1.0" encoding="utf-8"?>
<p:tagLst xmlns:a="http://schemas.openxmlformats.org/drawingml/2006/main" xmlns:r="http://schemas.openxmlformats.org/officeDocument/2006/relationships" xmlns:p="http://schemas.openxmlformats.org/presentationml/2006/main">
  <p:tag name="HIGHLIGHTER" val="false"/>
</p:tagLst>
</file>

<file path=ppt/tags/tag756.xml><?xml version="1.0" encoding="utf-8"?>
<p:tagLst xmlns:a="http://schemas.openxmlformats.org/drawingml/2006/main" xmlns:r="http://schemas.openxmlformats.org/officeDocument/2006/relationships" xmlns:p="http://schemas.openxmlformats.org/presentationml/2006/main">
  <p:tag name="HIGHLIGHTER" val="false"/>
</p:tagLst>
</file>

<file path=ppt/tags/tag757.xml><?xml version="1.0" encoding="utf-8"?>
<p:tagLst xmlns:a="http://schemas.openxmlformats.org/drawingml/2006/main" xmlns:r="http://schemas.openxmlformats.org/officeDocument/2006/relationships" xmlns:p="http://schemas.openxmlformats.org/presentationml/2006/main">
  <p:tag name="HIGHLIGHTER" val="false"/>
</p:tagLst>
</file>

<file path=ppt/tags/tag758.xml><?xml version="1.0" encoding="utf-8"?>
<p:tagLst xmlns:a="http://schemas.openxmlformats.org/drawingml/2006/main" xmlns:r="http://schemas.openxmlformats.org/officeDocument/2006/relationships" xmlns:p="http://schemas.openxmlformats.org/presentationml/2006/main">
  <p:tag name="HIGHLIGHTER" val="false"/>
</p:tagLst>
</file>

<file path=ppt/tags/tag759.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60.xml><?xml version="1.0" encoding="utf-8"?>
<p:tagLst xmlns:a="http://schemas.openxmlformats.org/drawingml/2006/main" xmlns:r="http://schemas.openxmlformats.org/officeDocument/2006/relationships" xmlns:p="http://schemas.openxmlformats.org/presentationml/2006/main">
  <p:tag name="HIGHLIGHTER" val="false"/>
</p:tagLst>
</file>

<file path=ppt/tags/tag761.xml><?xml version="1.0" encoding="utf-8"?>
<p:tagLst xmlns:a="http://schemas.openxmlformats.org/drawingml/2006/main" xmlns:r="http://schemas.openxmlformats.org/officeDocument/2006/relationships" xmlns:p="http://schemas.openxmlformats.org/presentationml/2006/main">
  <p:tag name="HIGHLIGHTER" val="false"/>
</p:tagLst>
</file>

<file path=ppt/tags/tag762.xml><?xml version="1.0" encoding="utf-8"?>
<p:tagLst xmlns:a="http://schemas.openxmlformats.org/drawingml/2006/main" xmlns:r="http://schemas.openxmlformats.org/officeDocument/2006/relationships" xmlns:p="http://schemas.openxmlformats.org/presentationml/2006/main">
  <p:tag name="HIGHLIGHTER" val="false"/>
</p:tagLst>
</file>

<file path=ppt/tags/tag763.xml><?xml version="1.0" encoding="utf-8"?>
<p:tagLst xmlns:a="http://schemas.openxmlformats.org/drawingml/2006/main" xmlns:r="http://schemas.openxmlformats.org/officeDocument/2006/relationships" xmlns:p="http://schemas.openxmlformats.org/presentationml/2006/main">
  <p:tag name="HIGHLIGHTER" val="false"/>
</p:tagLst>
</file>

<file path=ppt/tags/tag764.xml><?xml version="1.0" encoding="utf-8"?>
<p:tagLst xmlns:a="http://schemas.openxmlformats.org/drawingml/2006/main" xmlns:r="http://schemas.openxmlformats.org/officeDocument/2006/relationships" xmlns:p="http://schemas.openxmlformats.org/presentationml/2006/main">
  <p:tag name="HIGHLIGHTER" val="false"/>
</p:tagLst>
</file>

<file path=ppt/tags/tag765.xml><?xml version="1.0" encoding="utf-8"?>
<p:tagLst xmlns:a="http://schemas.openxmlformats.org/drawingml/2006/main" xmlns:r="http://schemas.openxmlformats.org/officeDocument/2006/relationships" xmlns:p="http://schemas.openxmlformats.org/presentationml/2006/main">
  <p:tag name="HIGHLIGHTER" val="false"/>
</p:tagLst>
</file>

<file path=ppt/tags/tag766.xml><?xml version="1.0" encoding="utf-8"?>
<p:tagLst xmlns:a="http://schemas.openxmlformats.org/drawingml/2006/main" xmlns:r="http://schemas.openxmlformats.org/officeDocument/2006/relationships" xmlns:p="http://schemas.openxmlformats.org/presentationml/2006/main">
  <p:tag name="HIGHLIGHTER" val="false"/>
</p:tagLst>
</file>

<file path=ppt/tags/tag767.xml><?xml version="1.0" encoding="utf-8"?>
<p:tagLst xmlns:a="http://schemas.openxmlformats.org/drawingml/2006/main" xmlns:r="http://schemas.openxmlformats.org/officeDocument/2006/relationships" xmlns:p="http://schemas.openxmlformats.org/presentationml/2006/main">
  <p:tag name="HIGHLIGHTER" val="false"/>
</p:tagLst>
</file>

<file path=ppt/tags/tag768.xml><?xml version="1.0" encoding="utf-8"?>
<p:tagLst xmlns:a="http://schemas.openxmlformats.org/drawingml/2006/main" xmlns:r="http://schemas.openxmlformats.org/officeDocument/2006/relationships" xmlns:p="http://schemas.openxmlformats.org/presentationml/2006/main">
  <p:tag name="HIGHLIGHTER" val="false"/>
</p:tagLst>
</file>

<file path=ppt/tags/tag769.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70.xml><?xml version="1.0" encoding="utf-8"?>
<p:tagLst xmlns:a="http://schemas.openxmlformats.org/drawingml/2006/main" xmlns:r="http://schemas.openxmlformats.org/officeDocument/2006/relationships" xmlns:p="http://schemas.openxmlformats.org/presentationml/2006/main">
  <p:tag name="HIGHLIGHTER" val="false"/>
</p:tagLst>
</file>

<file path=ppt/tags/tag771.xml><?xml version="1.0" encoding="utf-8"?>
<p:tagLst xmlns:a="http://schemas.openxmlformats.org/drawingml/2006/main" xmlns:r="http://schemas.openxmlformats.org/officeDocument/2006/relationships" xmlns:p="http://schemas.openxmlformats.org/presentationml/2006/main">
  <p:tag name="HIGHLIGHTER" val="false"/>
</p:tagLst>
</file>

<file path=ppt/tags/tag772.xml><?xml version="1.0" encoding="utf-8"?>
<p:tagLst xmlns:a="http://schemas.openxmlformats.org/drawingml/2006/main" xmlns:r="http://schemas.openxmlformats.org/officeDocument/2006/relationships" xmlns:p="http://schemas.openxmlformats.org/presentationml/2006/main">
  <p:tag name="HIGHLIGHTER" val="false"/>
</p:tagLst>
</file>

<file path=ppt/tags/tag773.xml><?xml version="1.0" encoding="utf-8"?>
<p:tagLst xmlns:a="http://schemas.openxmlformats.org/drawingml/2006/main" xmlns:r="http://schemas.openxmlformats.org/officeDocument/2006/relationships" xmlns:p="http://schemas.openxmlformats.org/presentationml/2006/main">
  <p:tag name="HIGHLIGHTER" val="false"/>
</p:tagLst>
</file>

<file path=ppt/tags/tag774.xml><?xml version="1.0" encoding="utf-8"?>
<p:tagLst xmlns:a="http://schemas.openxmlformats.org/drawingml/2006/main" xmlns:r="http://schemas.openxmlformats.org/officeDocument/2006/relationships" xmlns:p="http://schemas.openxmlformats.org/presentationml/2006/main">
  <p:tag name="HIGHLIGHTER" val="false"/>
</p:tagLst>
</file>

<file path=ppt/tags/tag775.xml><?xml version="1.0" encoding="utf-8"?>
<p:tagLst xmlns:a="http://schemas.openxmlformats.org/drawingml/2006/main" xmlns:r="http://schemas.openxmlformats.org/officeDocument/2006/relationships" xmlns:p="http://schemas.openxmlformats.org/presentationml/2006/main">
  <p:tag name="HIGHLIGHTER" val="false"/>
</p:tagLst>
</file>

<file path=ppt/tags/tag776.xml><?xml version="1.0" encoding="utf-8"?>
<p:tagLst xmlns:a="http://schemas.openxmlformats.org/drawingml/2006/main" xmlns:r="http://schemas.openxmlformats.org/officeDocument/2006/relationships" xmlns:p="http://schemas.openxmlformats.org/presentationml/2006/main">
  <p:tag name="HIGHLIGHTER" val="false"/>
</p:tagLst>
</file>

<file path=ppt/tags/tag777.xml><?xml version="1.0" encoding="utf-8"?>
<p:tagLst xmlns:a="http://schemas.openxmlformats.org/drawingml/2006/main" xmlns:r="http://schemas.openxmlformats.org/officeDocument/2006/relationships" xmlns:p="http://schemas.openxmlformats.org/presentationml/2006/main">
  <p:tag name="HIGHLIGHTER" val="false"/>
</p:tagLst>
</file>

<file path=ppt/tags/tag778.xml><?xml version="1.0" encoding="utf-8"?>
<p:tagLst xmlns:a="http://schemas.openxmlformats.org/drawingml/2006/main" xmlns:r="http://schemas.openxmlformats.org/officeDocument/2006/relationships" xmlns:p="http://schemas.openxmlformats.org/presentationml/2006/main">
  <p:tag name="HIGHLIGHTER" val="false"/>
</p:tagLst>
</file>

<file path=ppt/tags/tag779.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80.xml><?xml version="1.0" encoding="utf-8"?>
<p:tagLst xmlns:a="http://schemas.openxmlformats.org/drawingml/2006/main" xmlns:r="http://schemas.openxmlformats.org/officeDocument/2006/relationships" xmlns:p="http://schemas.openxmlformats.org/presentationml/2006/main">
  <p:tag name="HIGHLIGHTER" val="false"/>
</p:tagLst>
</file>

<file path=ppt/tags/tag781.xml><?xml version="1.0" encoding="utf-8"?>
<p:tagLst xmlns:a="http://schemas.openxmlformats.org/drawingml/2006/main" xmlns:r="http://schemas.openxmlformats.org/officeDocument/2006/relationships" xmlns:p="http://schemas.openxmlformats.org/presentationml/2006/main">
  <p:tag name="HIGHLIGHTER" val="false"/>
</p:tagLst>
</file>

<file path=ppt/tags/tag782.xml><?xml version="1.0" encoding="utf-8"?>
<p:tagLst xmlns:a="http://schemas.openxmlformats.org/drawingml/2006/main" xmlns:r="http://schemas.openxmlformats.org/officeDocument/2006/relationships" xmlns:p="http://schemas.openxmlformats.org/presentationml/2006/main">
  <p:tag name="HIGHLIGHTER" val="false"/>
</p:tagLst>
</file>

<file path=ppt/tags/tag783.xml><?xml version="1.0" encoding="utf-8"?>
<p:tagLst xmlns:a="http://schemas.openxmlformats.org/drawingml/2006/main" xmlns:r="http://schemas.openxmlformats.org/officeDocument/2006/relationships" xmlns:p="http://schemas.openxmlformats.org/presentationml/2006/main">
  <p:tag name="HIGHLIGHTER" val="false"/>
</p:tagLst>
</file>

<file path=ppt/tags/tag784.xml><?xml version="1.0" encoding="utf-8"?>
<p:tagLst xmlns:a="http://schemas.openxmlformats.org/drawingml/2006/main" xmlns:r="http://schemas.openxmlformats.org/officeDocument/2006/relationships" xmlns:p="http://schemas.openxmlformats.org/presentationml/2006/main">
  <p:tag name="HIGHLIGHTER" val="false"/>
</p:tagLst>
</file>

<file path=ppt/tags/tag785.xml><?xml version="1.0" encoding="utf-8"?>
<p:tagLst xmlns:a="http://schemas.openxmlformats.org/drawingml/2006/main" xmlns:r="http://schemas.openxmlformats.org/officeDocument/2006/relationships" xmlns:p="http://schemas.openxmlformats.org/presentationml/2006/main">
  <p:tag name="HIGHLIGHTER" val="false"/>
</p:tagLst>
</file>

<file path=ppt/tags/tag786.xml><?xml version="1.0" encoding="utf-8"?>
<p:tagLst xmlns:a="http://schemas.openxmlformats.org/drawingml/2006/main" xmlns:r="http://schemas.openxmlformats.org/officeDocument/2006/relationships" xmlns:p="http://schemas.openxmlformats.org/presentationml/2006/main">
  <p:tag name="HIGHLIGHTER" val="false"/>
</p:tagLst>
</file>

<file path=ppt/tags/tag787.xml><?xml version="1.0" encoding="utf-8"?>
<p:tagLst xmlns:a="http://schemas.openxmlformats.org/drawingml/2006/main" xmlns:r="http://schemas.openxmlformats.org/officeDocument/2006/relationships" xmlns:p="http://schemas.openxmlformats.org/presentationml/2006/main">
  <p:tag name="HIGHLIGHTER" val="false"/>
</p:tagLst>
</file>

<file path=ppt/tags/tag788.xml><?xml version="1.0" encoding="utf-8"?>
<p:tagLst xmlns:a="http://schemas.openxmlformats.org/drawingml/2006/main" xmlns:r="http://schemas.openxmlformats.org/officeDocument/2006/relationships" xmlns:p="http://schemas.openxmlformats.org/presentationml/2006/main">
  <p:tag name="HIGHLIGHTER" val="false"/>
</p:tagLst>
</file>

<file path=ppt/tags/tag789.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790.xml><?xml version="1.0" encoding="utf-8"?>
<p:tagLst xmlns:a="http://schemas.openxmlformats.org/drawingml/2006/main" xmlns:r="http://schemas.openxmlformats.org/officeDocument/2006/relationships" xmlns:p="http://schemas.openxmlformats.org/presentationml/2006/main">
  <p:tag name="HIGHLIGHTER" val="false"/>
</p:tagLst>
</file>

<file path=ppt/tags/tag791.xml><?xml version="1.0" encoding="utf-8"?>
<p:tagLst xmlns:a="http://schemas.openxmlformats.org/drawingml/2006/main" xmlns:r="http://schemas.openxmlformats.org/officeDocument/2006/relationships" xmlns:p="http://schemas.openxmlformats.org/presentationml/2006/main">
  <p:tag name="HIGHLIGHTER" val="false"/>
</p:tagLst>
</file>

<file path=ppt/tags/tag792.xml><?xml version="1.0" encoding="utf-8"?>
<p:tagLst xmlns:a="http://schemas.openxmlformats.org/drawingml/2006/main" xmlns:r="http://schemas.openxmlformats.org/officeDocument/2006/relationships" xmlns:p="http://schemas.openxmlformats.org/presentationml/2006/main">
  <p:tag name="HIGHLIGHTER" val="false"/>
</p:tagLst>
</file>

<file path=ppt/tags/tag793.xml><?xml version="1.0" encoding="utf-8"?>
<p:tagLst xmlns:a="http://schemas.openxmlformats.org/drawingml/2006/main" xmlns:r="http://schemas.openxmlformats.org/officeDocument/2006/relationships" xmlns:p="http://schemas.openxmlformats.org/presentationml/2006/main">
  <p:tag name="HIGHLIGHTER" val="false"/>
</p:tagLst>
</file>

<file path=ppt/tags/tag794.xml><?xml version="1.0" encoding="utf-8"?>
<p:tagLst xmlns:a="http://schemas.openxmlformats.org/drawingml/2006/main" xmlns:r="http://schemas.openxmlformats.org/officeDocument/2006/relationships" xmlns:p="http://schemas.openxmlformats.org/presentationml/2006/main">
  <p:tag name="HIGHLIGHTER" val="false"/>
</p:tagLst>
</file>

<file path=ppt/tags/tag795.xml><?xml version="1.0" encoding="utf-8"?>
<p:tagLst xmlns:a="http://schemas.openxmlformats.org/drawingml/2006/main" xmlns:r="http://schemas.openxmlformats.org/officeDocument/2006/relationships" xmlns:p="http://schemas.openxmlformats.org/presentationml/2006/main">
  <p:tag name="HIGHLIGHTER" val="false"/>
</p:tagLst>
</file>

<file path=ppt/tags/tag796.xml><?xml version="1.0" encoding="utf-8"?>
<p:tagLst xmlns:a="http://schemas.openxmlformats.org/drawingml/2006/main" xmlns:r="http://schemas.openxmlformats.org/officeDocument/2006/relationships" xmlns:p="http://schemas.openxmlformats.org/presentationml/2006/main">
  <p:tag name="HIGHLIGHTER" val="false"/>
</p:tagLst>
</file>

<file path=ppt/tags/tag797.xml><?xml version="1.0" encoding="utf-8"?>
<p:tagLst xmlns:a="http://schemas.openxmlformats.org/drawingml/2006/main" xmlns:r="http://schemas.openxmlformats.org/officeDocument/2006/relationships" xmlns:p="http://schemas.openxmlformats.org/presentationml/2006/main">
  <p:tag name="HIGHLIGHTER" val="false"/>
</p:tagLst>
</file>

<file path=ppt/tags/tag798.xml><?xml version="1.0" encoding="utf-8"?>
<p:tagLst xmlns:a="http://schemas.openxmlformats.org/drawingml/2006/main" xmlns:r="http://schemas.openxmlformats.org/officeDocument/2006/relationships" xmlns:p="http://schemas.openxmlformats.org/presentationml/2006/main">
  <p:tag name="HIGHLIGHTER" val="false"/>
</p:tagLst>
</file>

<file path=ppt/tags/tag79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00.xml><?xml version="1.0" encoding="utf-8"?>
<p:tagLst xmlns:a="http://schemas.openxmlformats.org/drawingml/2006/main" xmlns:r="http://schemas.openxmlformats.org/officeDocument/2006/relationships" xmlns:p="http://schemas.openxmlformats.org/presentationml/2006/main">
  <p:tag name="HIGHLIGHTER" val="false"/>
</p:tagLst>
</file>

<file path=ppt/tags/tag801.xml><?xml version="1.0" encoding="utf-8"?>
<p:tagLst xmlns:a="http://schemas.openxmlformats.org/drawingml/2006/main" xmlns:r="http://schemas.openxmlformats.org/officeDocument/2006/relationships" xmlns:p="http://schemas.openxmlformats.org/presentationml/2006/main">
  <p:tag name="HIGHLIGHTER" val="false"/>
</p:tagLst>
</file>

<file path=ppt/tags/tag802.xml><?xml version="1.0" encoding="utf-8"?>
<p:tagLst xmlns:a="http://schemas.openxmlformats.org/drawingml/2006/main" xmlns:r="http://schemas.openxmlformats.org/officeDocument/2006/relationships" xmlns:p="http://schemas.openxmlformats.org/presentationml/2006/main">
  <p:tag name="HIGHLIGHTER" val="false"/>
</p:tagLst>
</file>

<file path=ppt/tags/tag803.xml><?xml version="1.0" encoding="utf-8"?>
<p:tagLst xmlns:a="http://schemas.openxmlformats.org/drawingml/2006/main" xmlns:r="http://schemas.openxmlformats.org/officeDocument/2006/relationships" xmlns:p="http://schemas.openxmlformats.org/presentationml/2006/main">
  <p:tag name="HIGHLIGHTER" val="false"/>
</p:tagLst>
</file>

<file path=ppt/tags/tag804.xml><?xml version="1.0" encoding="utf-8"?>
<p:tagLst xmlns:a="http://schemas.openxmlformats.org/drawingml/2006/main" xmlns:r="http://schemas.openxmlformats.org/officeDocument/2006/relationships" xmlns:p="http://schemas.openxmlformats.org/presentationml/2006/main">
  <p:tag name="HIGHLIGHTER" val="false"/>
</p:tagLst>
</file>

<file path=ppt/tags/tag805.xml><?xml version="1.0" encoding="utf-8"?>
<p:tagLst xmlns:a="http://schemas.openxmlformats.org/drawingml/2006/main" xmlns:r="http://schemas.openxmlformats.org/officeDocument/2006/relationships" xmlns:p="http://schemas.openxmlformats.org/presentationml/2006/main">
  <p:tag name="HIGHLIGHTER" val="false"/>
</p:tagLst>
</file>

<file path=ppt/tags/tag806.xml><?xml version="1.0" encoding="utf-8"?>
<p:tagLst xmlns:a="http://schemas.openxmlformats.org/drawingml/2006/main" xmlns:r="http://schemas.openxmlformats.org/officeDocument/2006/relationships" xmlns:p="http://schemas.openxmlformats.org/presentationml/2006/main">
  <p:tag name="HIGHLIGHTER" val="false"/>
</p:tagLst>
</file>

<file path=ppt/tags/tag807.xml><?xml version="1.0" encoding="utf-8"?>
<p:tagLst xmlns:a="http://schemas.openxmlformats.org/drawingml/2006/main" xmlns:r="http://schemas.openxmlformats.org/officeDocument/2006/relationships" xmlns:p="http://schemas.openxmlformats.org/presentationml/2006/main">
  <p:tag name="HIGHLIGHTER" val="false"/>
</p:tagLst>
</file>

<file path=ppt/tags/tag808.xml><?xml version="1.0" encoding="utf-8"?>
<p:tagLst xmlns:a="http://schemas.openxmlformats.org/drawingml/2006/main" xmlns:r="http://schemas.openxmlformats.org/officeDocument/2006/relationships" xmlns:p="http://schemas.openxmlformats.org/presentationml/2006/main">
  <p:tag name="HIGHLIGHTER" val="false"/>
</p:tagLst>
</file>

<file path=ppt/tags/tag809.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10.xml><?xml version="1.0" encoding="utf-8"?>
<p:tagLst xmlns:a="http://schemas.openxmlformats.org/drawingml/2006/main" xmlns:r="http://schemas.openxmlformats.org/officeDocument/2006/relationships" xmlns:p="http://schemas.openxmlformats.org/presentationml/2006/main">
  <p:tag name="HIGHLIGHTER" val="false"/>
</p:tagLst>
</file>

<file path=ppt/tags/tag811.xml><?xml version="1.0" encoding="utf-8"?>
<p:tagLst xmlns:a="http://schemas.openxmlformats.org/drawingml/2006/main" xmlns:r="http://schemas.openxmlformats.org/officeDocument/2006/relationships" xmlns:p="http://schemas.openxmlformats.org/presentationml/2006/main">
  <p:tag name="HIGHLIGHTER" val="false"/>
</p:tagLst>
</file>

<file path=ppt/tags/tag812.xml><?xml version="1.0" encoding="utf-8"?>
<p:tagLst xmlns:a="http://schemas.openxmlformats.org/drawingml/2006/main" xmlns:r="http://schemas.openxmlformats.org/officeDocument/2006/relationships" xmlns:p="http://schemas.openxmlformats.org/presentationml/2006/main">
  <p:tag name="HIGHLIGHTER" val="false"/>
</p:tagLst>
</file>

<file path=ppt/tags/tag813.xml><?xml version="1.0" encoding="utf-8"?>
<p:tagLst xmlns:a="http://schemas.openxmlformats.org/drawingml/2006/main" xmlns:r="http://schemas.openxmlformats.org/officeDocument/2006/relationships" xmlns:p="http://schemas.openxmlformats.org/presentationml/2006/main">
  <p:tag name="HIGHLIGHTER" val="false"/>
</p:tagLst>
</file>

<file path=ppt/tags/tag814.xml><?xml version="1.0" encoding="utf-8"?>
<p:tagLst xmlns:a="http://schemas.openxmlformats.org/drawingml/2006/main" xmlns:r="http://schemas.openxmlformats.org/officeDocument/2006/relationships" xmlns:p="http://schemas.openxmlformats.org/presentationml/2006/main">
  <p:tag name="HIGHLIGHTER" val="false"/>
</p:tagLst>
</file>

<file path=ppt/tags/tag815.xml><?xml version="1.0" encoding="utf-8"?>
<p:tagLst xmlns:a="http://schemas.openxmlformats.org/drawingml/2006/main" xmlns:r="http://schemas.openxmlformats.org/officeDocument/2006/relationships" xmlns:p="http://schemas.openxmlformats.org/presentationml/2006/main">
  <p:tag name="HIGHLIGHTER" val="false"/>
</p:tagLst>
</file>

<file path=ppt/tags/tag816.xml><?xml version="1.0" encoding="utf-8"?>
<p:tagLst xmlns:a="http://schemas.openxmlformats.org/drawingml/2006/main" xmlns:r="http://schemas.openxmlformats.org/officeDocument/2006/relationships" xmlns:p="http://schemas.openxmlformats.org/presentationml/2006/main">
  <p:tag name="HIGHLIGHTER" val="false"/>
</p:tagLst>
</file>

<file path=ppt/tags/tag817.xml><?xml version="1.0" encoding="utf-8"?>
<p:tagLst xmlns:a="http://schemas.openxmlformats.org/drawingml/2006/main" xmlns:r="http://schemas.openxmlformats.org/officeDocument/2006/relationships" xmlns:p="http://schemas.openxmlformats.org/presentationml/2006/main">
  <p:tag name="HIGHLIGHTER" val="false"/>
</p:tagLst>
</file>

<file path=ppt/tags/tag818.xml><?xml version="1.0" encoding="utf-8"?>
<p:tagLst xmlns:a="http://schemas.openxmlformats.org/drawingml/2006/main" xmlns:r="http://schemas.openxmlformats.org/officeDocument/2006/relationships" xmlns:p="http://schemas.openxmlformats.org/presentationml/2006/main">
  <p:tag name="HIGHLIGHTER" val="false"/>
</p:tagLst>
</file>

<file path=ppt/tags/tag819.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20.xml><?xml version="1.0" encoding="utf-8"?>
<p:tagLst xmlns:a="http://schemas.openxmlformats.org/drawingml/2006/main" xmlns:r="http://schemas.openxmlformats.org/officeDocument/2006/relationships" xmlns:p="http://schemas.openxmlformats.org/presentationml/2006/main">
  <p:tag name="HIGHLIGHTER" val="false"/>
</p:tagLst>
</file>

<file path=ppt/tags/tag821.xml><?xml version="1.0" encoding="utf-8"?>
<p:tagLst xmlns:a="http://schemas.openxmlformats.org/drawingml/2006/main" xmlns:r="http://schemas.openxmlformats.org/officeDocument/2006/relationships" xmlns:p="http://schemas.openxmlformats.org/presentationml/2006/main">
  <p:tag name="HIGHLIGHTER" val="false"/>
</p:tagLst>
</file>

<file path=ppt/tags/tag822.xml><?xml version="1.0" encoding="utf-8"?>
<p:tagLst xmlns:a="http://schemas.openxmlformats.org/drawingml/2006/main" xmlns:r="http://schemas.openxmlformats.org/officeDocument/2006/relationships" xmlns:p="http://schemas.openxmlformats.org/presentationml/2006/main">
  <p:tag name="HIGHLIGHTER" val="false"/>
</p:tagLst>
</file>

<file path=ppt/tags/tag823.xml><?xml version="1.0" encoding="utf-8"?>
<p:tagLst xmlns:a="http://schemas.openxmlformats.org/drawingml/2006/main" xmlns:r="http://schemas.openxmlformats.org/officeDocument/2006/relationships" xmlns:p="http://schemas.openxmlformats.org/presentationml/2006/main">
  <p:tag name="HIGHLIGHTER" val="false"/>
</p:tagLst>
</file>

<file path=ppt/tags/tag824.xml><?xml version="1.0" encoding="utf-8"?>
<p:tagLst xmlns:a="http://schemas.openxmlformats.org/drawingml/2006/main" xmlns:r="http://schemas.openxmlformats.org/officeDocument/2006/relationships" xmlns:p="http://schemas.openxmlformats.org/presentationml/2006/main">
  <p:tag name="HIGHLIGHTER" val="false"/>
</p:tagLst>
</file>

<file path=ppt/tags/tag825.xml><?xml version="1.0" encoding="utf-8"?>
<p:tagLst xmlns:a="http://schemas.openxmlformats.org/drawingml/2006/main" xmlns:r="http://schemas.openxmlformats.org/officeDocument/2006/relationships" xmlns:p="http://schemas.openxmlformats.org/presentationml/2006/main">
  <p:tag name="HIGHLIGHTER" val="false"/>
</p:tagLst>
</file>

<file path=ppt/tags/tag826.xml><?xml version="1.0" encoding="utf-8"?>
<p:tagLst xmlns:a="http://schemas.openxmlformats.org/drawingml/2006/main" xmlns:r="http://schemas.openxmlformats.org/officeDocument/2006/relationships" xmlns:p="http://schemas.openxmlformats.org/presentationml/2006/main">
  <p:tag name="HIGHLIGHTER" val="false"/>
</p:tagLst>
</file>

<file path=ppt/tags/tag827.xml><?xml version="1.0" encoding="utf-8"?>
<p:tagLst xmlns:a="http://schemas.openxmlformats.org/drawingml/2006/main" xmlns:r="http://schemas.openxmlformats.org/officeDocument/2006/relationships" xmlns:p="http://schemas.openxmlformats.org/presentationml/2006/main">
  <p:tag name="HIGHLIGHTER" val="false"/>
</p:tagLst>
</file>

<file path=ppt/tags/tag828.xml><?xml version="1.0" encoding="utf-8"?>
<p:tagLst xmlns:a="http://schemas.openxmlformats.org/drawingml/2006/main" xmlns:r="http://schemas.openxmlformats.org/officeDocument/2006/relationships" xmlns:p="http://schemas.openxmlformats.org/presentationml/2006/main">
  <p:tag name="HIGHLIGHTER" val="false"/>
</p:tagLst>
</file>

<file path=ppt/tags/tag829.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30.xml><?xml version="1.0" encoding="utf-8"?>
<p:tagLst xmlns:a="http://schemas.openxmlformats.org/drawingml/2006/main" xmlns:r="http://schemas.openxmlformats.org/officeDocument/2006/relationships" xmlns:p="http://schemas.openxmlformats.org/presentationml/2006/main">
  <p:tag name="HIGHLIGHTER" val="false"/>
</p:tagLst>
</file>

<file path=ppt/tags/tag831.xml><?xml version="1.0" encoding="utf-8"?>
<p:tagLst xmlns:a="http://schemas.openxmlformats.org/drawingml/2006/main" xmlns:r="http://schemas.openxmlformats.org/officeDocument/2006/relationships" xmlns:p="http://schemas.openxmlformats.org/presentationml/2006/main">
  <p:tag name="HIGHLIGHTER" val="false"/>
</p:tagLst>
</file>

<file path=ppt/tags/tag832.xml><?xml version="1.0" encoding="utf-8"?>
<p:tagLst xmlns:a="http://schemas.openxmlformats.org/drawingml/2006/main" xmlns:r="http://schemas.openxmlformats.org/officeDocument/2006/relationships" xmlns:p="http://schemas.openxmlformats.org/presentationml/2006/main">
  <p:tag name="HIGHLIGHTER" val="false"/>
</p:tagLst>
</file>

<file path=ppt/tags/tag833.xml><?xml version="1.0" encoding="utf-8"?>
<p:tagLst xmlns:a="http://schemas.openxmlformats.org/drawingml/2006/main" xmlns:r="http://schemas.openxmlformats.org/officeDocument/2006/relationships" xmlns:p="http://schemas.openxmlformats.org/presentationml/2006/main">
  <p:tag name="HIGHLIGHTER" val="false"/>
</p:tagLst>
</file>

<file path=ppt/tags/tag834.xml><?xml version="1.0" encoding="utf-8"?>
<p:tagLst xmlns:a="http://schemas.openxmlformats.org/drawingml/2006/main" xmlns:r="http://schemas.openxmlformats.org/officeDocument/2006/relationships" xmlns:p="http://schemas.openxmlformats.org/presentationml/2006/main">
  <p:tag name="HIGHLIGHTER" val="false"/>
</p:tagLst>
</file>

<file path=ppt/tags/tag835.xml><?xml version="1.0" encoding="utf-8"?>
<p:tagLst xmlns:a="http://schemas.openxmlformats.org/drawingml/2006/main" xmlns:r="http://schemas.openxmlformats.org/officeDocument/2006/relationships" xmlns:p="http://schemas.openxmlformats.org/presentationml/2006/main">
  <p:tag name="HIGHLIGHTER" val="false"/>
</p:tagLst>
</file>

<file path=ppt/tags/tag836.xml><?xml version="1.0" encoding="utf-8"?>
<p:tagLst xmlns:a="http://schemas.openxmlformats.org/drawingml/2006/main" xmlns:r="http://schemas.openxmlformats.org/officeDocument/2006/relationships" xmlns:p="http://schemas.openxmlformats.org/presentationml/2006/main">
  <p:tag name="HIGHLIGHTER" val="false"/>
</p:tagLst>
</file>

<file path=ppt/tags/tag837.xml><?xml version="1.0" encoding="utf-8"?>
<p:tagLst xmlns:a="http://schemas.openxmlformats.org/drawingml/2006/main" xmlns:r="http://schemas.openxmlformats.org/officeDocument/2006/relationships" xmlns:p="http://schemas.openxmlformats.org/presentationml/2006/main">
  <p:tag name="HIGHLIGHTER" val="false"/>
</p:tagLst>
</file>

<file path=ppt/tags/tag838.xml><?xml version="1.0" encoding="utf-8"?>
<p:tagLst xmlns:a="http://schemas.openxmlformats.org/drawingml/2006/main" xmlns:r="http://schemas.openxmlformats.org/officeDocument/2006/relationships" xmlns:p="http://schemas.openxmlformats.org/presentationml/2006/main">
  <p:tag name="HIGHLIGHTER" val="false"/>
</p:tagLst>
</file>

<file path=ppt/tags/tag839.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40.xml><?xml version="1.0" encoding="utf-8"?>
<p:tagLst xmlns:a="http://schemas.openxmlformats.org/drawingml/2006/main" xmlns:r="http://schemas.openxmlformats.org/officeDocument/2006/relationships" xmlns:p="http://schemas.openxmlformats.org/presentationml/2006/main">
  <p:tag name="HIGHLIGHTER" val="false"/>
</p:tagLst>
</file>

<file path=ppt/tags/tag841.xml><?xml version="1.0" encoding="utf-8"?>
<p:tagLst xmlns:a="http://schemas.openxmlformats.org/drawingml/2006/main" xmlns:r="http://schemas.openxmlformats.org/officeDocument/2006/relationships" xmlns:p="http://schemas.openxmlformats.org/presentationml/2006/main">
  <p:tag name="HIGHLIGHTER" val="false"/>
</p:tagLst>
</file>

<file path=ppt/tags/tag842.xml><?xml version="1.0" encoding="utf-8"?>
<p:tagLst xmlns:a="http://schemas.openxmlformats.org/drawingml/2006/main" xmlns:r="http://schemas.openxmlformats.org/officeDocument/2006/relationships" xmlns:p="http://schemas.openxmlformats.org/presentationml/2006/main">
  <p:tag name="HIGHLIGHTER" val="false"/>
</p:tagLst>
</file>

<file path=ppt/tags/tag843.xml><?xml version="1.0" encoding="utf-8"?>
<p:tagLst xmlns:a="http://schemas.openxmlformats.org/drawingml/2006/main" xmlns:r="http://schemas.openxmlformats.org/officeDocument/2006/relationships" xmlns:p="http://schemas.openxmlformats.org/presentationml/2006/main">
  <p:tag name="HIGHLIGHTER" val="false"/>
</p:tagLst>
</file>

<file path=ppt/tags/tag844.xml><?xml version="1.0" encoding="utf-8"?>
<p:tagLst xmlns:a="http://schemas.openxmlformats.org/drawingml/2006/main" xmlns:r="http://schemas.openxmlformats.org/officeDocument/2006/relationships" xmlns:p="http://schemas.openxmlformats.org/presentationml/2006/main">
  <p:tag name="HIGHLIGHTER" val="false"/>
</p:tagLst>
</file>

<file path=ppt/tags/tag845.xml><?xml version="1.0" encoding="utf-8"?>
<p:tagLst xmlns:a="http://schemas.openxmlformats.org/drawingml/2006/main" xmlns:r="http://schemas.openxmlformats.org/officeDocument/2006/relationships" xmlns:p="http://schemas.openxmlformats.org/presentationml/2006/main">
  <p:tag name="HIGHLIGHTER" val="false"/>
</p:tagLst>
</file>

<file path=ppt/tags/tag846.xml><?xml version="1.0" encoding="utf-8"?>
<p:tagLst xmlns:a="http://schemas.openxmlformats.org/drawingml/2006/main" xmlns:r="http://schemas.openxmlformats.org/officeDocument/2006/relationships" xmlns:p="http://schemas.openxmlformats.org/presentationml/2006/main">
  <p:tag name="HIGHLIGHTER" val="false"/>
</p:tagLst>
</file>

<file path=ppt/tags/tag847.xml><?xml version="1.0" encoding="utf-8"?>
<p:tagLst xmlns:a="http://schemas.openxmlformats.org/drawingml/2006/main" xmlns:r="http://schemas.openxmlformats.org/officeDocument/2006/relationships" xmlns:p="http://schemas.openxmlformats.org/presentationml/2006/main">
  <p:tag name="HIGHLIGHTER" val="false"/>
</p:tagLst>
</file>

<file path=ppt/tags/tag848.xml><?xml version="1.0" encoding="utf-8"?>
<p:tagLst xmlns:a="http://schemas.openxmlformats.org/drawingml/2006/main" xmlns:r="http://schemas.openxmlformats.org/officeDocument/2006/relationships" xmlns:p="http://schemas.openxmlformats.org/presentationml/2006/main">
  <p:tag name="HIGHLIGHTER" val="false"/>
</p:tagLst>
</file>

<file path=ppt/tags/tag849.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50.xml><?xml version="1.0" encoding="utf-8"?>
<p:tagLst xmlns:a="http://schemas.openxmlformats.org/drawingml/2006/main" xmlns:r="http://schemas.openxmlformats.org/officeDocument/2006/relationships" xmlns:p="http://schemas.openxmlformats.org/presentationml/2006/main">
  <p:tag name="HIGHLIGHTER" val="false"/>
</p:tagLst>
</file>

<file path=ppt/tags/tag851.xml><?xml version="1.0" encoding="utf-8"?>
<p:tagLst xmlns:a="http://schemas.openxmlformats.org/drawingml/2006/main" xmlns:r="http://schemas.openxmlformats.org/officeDocument/2006/relationships" xmlns:p="http://schemas.openxmlformats.org/presentationml/2006/main">
  <p:tag name="HIGHLIGHTER" val="false"/>
</p:tagLst>
</file>

<file path=ppt/tags/tag852.xml><?xml version="1.0" encoding="utf-8"?>
<p:tagLst xmlns:a="http://schemas.openxmlformats.org/drawingml/2006/main" xmlns:r="http://schemas.openxmlformats.org/officeDocument/2006/relationships" xmlns:p="http://schemas.openxmlformats.org/presentationml/2006/main">
  <p:tag name="HIGHLIGHTER" val="false"/>
</p:tagLst>
</file>

<file path=ppt/tags/tag853.xml><?xml version="1.0" encoding="utf-8"?>
<p:tagLst xmlns:a="http://schemas.openxmlformats.org/drawingml/2006/main" xmlns:r="http://schemas.openxmlformats.org/officeDocument/2006/relationships" xmlns:p="http://schemas.openxmlformats.org/presentationml/2006/main">
  <p:tag name="HIGHLIGHTER" val="false"/>
</p:tagLst>
</file>

<file path=ppt/tags/tag854.xml><?xml version="1.0" encoding="utf-8"?>
<p:tagLst xmlns:a="http://schemas.openxmlformats.org/drawingml/2006/main" xmlns:r="http://schemas.openxmlformats.org/officeDocument/2006/relationships" xmlns:p="http://schemas.openxmlformats.org/presentationml/2006/main">
  <p:tag name="HIGHLIGHTER" val="false"/>
</p:tagLst>
</file>

<file path=ppt/tags/tag855.xml><?xml version="1.0" encoding="utf-8"?>
<p:tagLst xmlns:a="http://schemas.openxmlformats.org/drawingml/2006/main" xmlns:r="http://schemas.openxmlformats.org/officeDocument/2006/relationships" xmlns:p="http://schemas.openxmlformats.org/presentationml/2006/main">
  <p:tag name="HIGHLIGHTER" val="false"/>
</p:tagLst>
</file>

<file path=ppt/tags/tag856.xml><?xml version="1.0" encoding="utf-8"?>
<p:tagLst xmlns:a="http://schemas.openxmlformats.org/drawingml/2006/main" xmlns:r="http://schemas.openxmlformats.org/officeDocument/2006/relationships" xmlns:p="http://schemas.openxmlformats.org/presentationml/2006/main">
  <p:tag name="HIGHLIGHTER" val="false"/>
</p:tagLst>
</file>

<file path=ppt/tags/tag857.xml><?xml version="1.0" encoding="utf-8"?>
<p:tagLst xmlns:a="http://schemas.openxmlformats.org/drawingml/2006/main" xmlns:r="http://schemas.openxmlformats.org/officeDocument/2006/relationships" xmlns:p="http://schemas.openxmlformats.org/presentationml/2006/main">
  <p:tag name="HIGHLIGHTER" val="false"/>
</p:tagLst>
</file>

<file path=ppt/tags/tag858.xml><?xml version="1.0" encoding="utf-8"?>
<p:tagLst xmlns:a="http://schemas.openxmlformats.org/drawingml/2006/main" xmlns:r="http://schemas.openxmlformats.org/officeDocument/2006/relationships" xmlns:p="http://schemas.openxmlformats.org/presentationml/2006/main">
  <p:tag name="HIGHLIGHTER" val="false"/>
</p:tagLst>
</file>

<file path=ppt/tags/tag859.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60.xml><?xml version="1.0" encoding="utf-8"?>
<p:tagLst xmlns:a="http://schemas.openxmlformats.org/drawingml/2006/main" xmlns:r="http://schemas.openxmlformats.org/officeDocument/2006/relationships" xmlns:p="http://schemas.openxmlformats.org/presentationml/2006/main">
  <p:tag name="HIGHLIGHTER" val="false"/>
</p:tagLst>
</file>

<file path=ppt/tags/tag861.xml><?xml version="1.0" encoding="utf-8"?>
<p:tagLst xmlns:a="http://schemas.openxmlformats.org/drawingml/2006/main" xmlns:r="http://schemas.openxmlformats.org/officeDocument/2006/relationships" xmlns:p="http://schemas.openxmlformats.org/presentationml/2006/main">
  <p:tag name="HIGHLIGHTER" val="false"/>
</p:tagLst>
</file>

<file path=ppt/tags/tag862.xml><?xml version="1.0" encoding="utf-8"?>
<p:tagLst xmlns:a="http://schemas.openxmlformats.org/drawingml/2006/main" xmlns:r="http://schemas.openxmlformats.org/officeDocument/2006/relationships" xmlns:p="http://schemas.openxmlformats.org/presentationml/2006/main">
  <p:tag name="HIGHLIGHTER" val="false"/>
</p:tagLst>
</file>

<file path=ppt/tags/tag863.xml><?xml version="1.0" encoding="utf-8"?>
<p:tagLst xmlns:a="http://schemas.openxmlformats.org/drawingml/2006/main" xmlns:r="http://schemas.openxmlformats.org/officeDocument/2006/relationships" xmlns:p="http://schemas.openxmlformats.org/presentationml/2006/main">
  <p:tag name="HIGHLIGHTER" val="false"/>
</p:tagLst>
</file>

<file path=ppt/tags/tag864.xml><?xml version="1.0" encoding="utf-8"?>
<p:tagLst xmlns:a="http://schemas.openxmlformats.org/drawingml/2006/main" xmlns:r="http://schemas.openxmlformats.org/officeDocument/2006/relationships" xmlns:p="http://schemas.openxmlformats.org/presentationml/2006/main">
  <p:tag name="HIGHLIGHTER" val="false"/>
</p:tagLst>
</file>

<file path=ppt/tags/tag865.xml><?xml version="1.0" encoding="utf-8"?>
<p:tagLst xmlns:a="http://schemas.openxmlformats.org/drawingml/2006/main" xmlns:r="http://schemas.openxmlformats.org/officeDocument/2006/relationships" xmlns:p="http://schemas.openxmlformats.org/presentationml/2006/main">
  <p:tag name="HIGHLIGHTER" val="false"/>
</p:tagLst>
</file>

<file path=ppt/tags/tag866.xml><?xml version="1.0" encoding="utf-8"?>
<p:tagLst xmlns:a="http://schemas.openxmlformats.org/drawingml/2006/main" xmlns:r="http://schemas.openxmlformats.org/officeDocument/2006/relationships" xmlns:p="http://schemas.openxmlformats.org/presentationml/2006/main">
  <p:tag name="HIGHLIGHTER" val="false"/>
</p:tagLst>
</file>

<file path=ppt/tags/tag867.xml><?xml version="1.0" encoding="utf-8"?>
<p:tagLst xmlns:a="http://schemas.openxmlformats.org/drawingml/2006/main" xmlns:r="http://schemas.openxmlformats.org/officeDocument/2006/relationships" xmlns:p="http://schemas.openxmlformats.org/presentationml/2006/main">
  <p:tag name="HIGHLIGHTER" val="false"/>
</p:tagLst>
</file>

<file path=ppt/tags/tag868.xml><?xml version="1.0" encoding="utf-8"?>
<p:tagLst xmlns:a="http://schemas.openxmlformats.org/drawingml/2006/main" xmlns:r="http://schemas.openxmlformats.org/officeDocument/2006/relationships" xmlns:p="http://schemas.openxmlformats.org/presentationml/2006/main">
  <p:tag name="HIGHLIGHTER" val="false"/>
</p:tagLst>
</file>

<file path=ppt/tags/tag869.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70.xml><?xml version="1.0" encoding="utf-8"?>
<p:tagLst xmlns:a="http://schemas.openxmlformats.org/drawingml/2006/main" xmlns:r="http://schemas.openxmlformats.org/officeDocument/2006/relationships" xmlns:p="http://schemas.openxmlformats.org/presentationml/2006/main">
  <p:tag name="HIGHLIGHTER" val="false"/>
</p:tagLst>
</file>

<file path=ppt/tags/tag871.xml><?xml version="1.0" encoding="utf-8"?>
<p:tagLst xmlns:a="http://schemas.openxmlformats.org/drawingml/2006/main" xmlns:r="http://schemas.openxmlformats.org/officeDocument/2006/relationships" xmlns:p="http://schemas.openxmlformats.org/presentationml/2006/main">
  <p:tag name="HIGHLIGHTER" val="false"/>
</p:tagLst>
</file>

<file path=ppt/tags/tag872.xml><?xml version="1.0" encoding="utf-8"?>
<p:tagLst xmlns:a="http://schemas.openxmlformats.org/drawingml/2006/main" xmlns:r="http://schemas.openxmlformats.org/officeDocument/2006/relationships" xmlns:p="http://schemas.openxmlformats.org/presentationml/2006/main">
  <p:tag name="HIGHLIGHTER" val="false"/>
</p:tagLst>
</file>

<file path=ppt/tags/tag873.xml><?xml version="1.0" encoding="utf-8"?>
<p:tagLst xmlns:a="http://schemas.openxmlformats.org/drawingml/2006/main" xmlns:r="http://schemas.openxmlformats.org/officeDocument/2006/relationships" xmlns:p="http://schemas.openxmlformats.org/presentationml/2006/main">
  <p:tag name="HIGHLIGHTER" val="false"/>
</p:tagLst>
</file>

<file path=ppt/tags/tag874.xml><?xml version="1.0" encoding="utf-8"?>
<p:tagLst xmlns:a="http://schemas.openxmlformats.org/drawingml/2006/main" xmlns:r="http://schemas.openxmlformats.org/officeDocument/2006/relationships" xmlns:p="http://schemas.openxmlformats.org/presentationml/2006/main">
  <p:tag name="HIGHLIGHTER" val="false"/>
</p:tagLst>
</file>

<file path=ppt/tags/tag875.xml><?xml version="1.0" encoding="utf-8"?>
<p:tagLst xmlns:a="http://schemas.openxmlformats.org/drawingml/2006/main" xmlns:r="http://schemas.openxmlformats.org/officeDocument/2006/relationships" xmlns:p="http://schemas.openxmlformats.org/presentationml/2006/main">
  <p:tag name="HIGHLIGHTER" val="false"/>
</p:tagLst>
</file>

<file path=ppt/tags/tag876.xml><?xml version="1.0" encoding="utf-8"?>
<p:tagLst xmlns:a="http://schemas.openxmlformats.org/drawingml/2006/main" xmlns:r="http://schemas.openxmlformats.org/officeDocument/2006/relationships" xmlns:p="http://schemas.openxmlformats.org/presentationml/2006/main">
  <p:tag name="HIGHLIGHTER" val="false"/>
</p:tagLst>
</file>

<file path=ppt/tags/tag877.xml><?xml version="1.0" encoding="utf-8"?>
<p:tagLst xmlns:a="http://schemas.openxmlformats.org/drawingml/2006/main" xmlns:r="http://schemas.openxmlformats.org/officeDocument/2006/relationships" xmlns:p="http://schemas.openxmlformats.org/presentationml/2006/main">
  <p:tag name="HIGHLIGHTER" val="false"/>
</p:tagLst>
</file>

<file path=ppt/tags/tag878.xml><?xml version="1.0" encoding="utf-8"?>
<p:tagLst xmlns:a="http://schemas.openxmlformats.org/drawingml/2006/main" xmlns:r="http://schemas.openxmlformats.org/officeDocument/2006/relationships" xmlns:p="http://schemas.openxmlformats.org/presentationml/2006/main">
  <p:tag name="HIGHLIGHTER" val="false"/>
</p:tagLst>
</file>

<file path=ppt/tags/tag879.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80.xml><?xml version="1.0" encoding="utf-8"?>
<p:tagLst xmlns:a="http://schemas.openxmlformats.org/drawingml/2006/main" xmlns:r="http://schemas.openxmlformats.org/officeDocument/2006/relationships" xmlns:p="http://schemas.openxmlformats.org/presentationml/2006/main">
  <p:tag name="HIGHLIGHTER" val="false"/>
</p:tagLst>
</file>

<file path=ppt/tags/tag881.xml><?xml version="1.0" encoding="utf-8"?>
<p:tagLst xmlns:a="http://schemas.openxmlformats.org/drawingml/2006/main" xmlns:r="http://schemas.openxmlformats.org/officeDocument/2006/relationships" xmlns:p="http://schemas.openxmlformats.org/presentationml/2006/main">
  <p:tag name="HIGHLIGHTER" val="false"/>
</p:tagLst>
</file>

<file path=ppt/tags/tag882.xml><?xml version="1.0" encoding="utf-8"?>
<p:tagLst xmlns:a="http://schemas.openxmlformats.org/drawingml/2006/main" xmlns:r="http://schemas.openxmlformats.org/officeDocument/2006/relationships" xmlns:p="http://schemas.openxmlformats.org/presentationml/2006/main">
  <p:tag name="HIGHLIGHTER" val="false"/>
</p:tagLst>
</file>

<file path=ppt/tags/tag883.xml><?xml version="1.0" encoding="utf-8"?>
<p:tagLst xmlns:a="http://schemas.openxmlformats.org/drawingml/2006/main" xmlns:r="http://schemas.openxmlformats.org/officeDocument/2006/relationships" xmlns:p="http://schemas.openxmlformats.org/presentationml/2006/main">
  <p:tag name="HIGHLIGHTER" val="false"/>
</p:tagLst>
</file>

<file path=ppt/tags/tag884.xml><?xml version="1.0" encoding="utf-8"?>
<p:tagLst xmlns:a="http://schemas.openxmlformats.org/drawingml/2006/main" xmlns:r="http://schemas.openxmlformats.org/officeDocument/2006/relationships" xmlns:p="http://schemas.openxmlformats.org/presentationml/2006/main">
  <p:tag name="HIGHLIGHTER" val="false"/>
</p:tagLst>
</file>

<file path=ppt/tags/tag885.xml><?xml version="1.0" encoding="utf-8"?>
<p:tagLst xmlns:a="http://schemas.openxmlformats.org/drawingml/2006/main" xmlns:r="http://schemas.openxmlformats.org/officeDocument/2006/relationships" xmlns:p="http://schemas.openxmlformats.org/presentationml/2006/main">
  <p:tag name="HIGHLIGHTER" val="false"/>
</p:tagLst>
</file>

<file path=ppt/tags/tag886.xml><?xml version="1.0" encoding="utf-8"?>
<p:tagLst xmlns:a="http://schemas.openxmlformats.org/drawingml/2006/main" xmlns:r="http://schemas.openxmlformats.org/officeDocument/2006/relationships" xmlns:p="http://schemas.openxmlformats.org/presentationml/2006/main">
  <p:tag name="HIGHLIGHTER" val="false"/>
</p:tagLst>
</file>

<file path=ppt/tags/tag887.xml><?xml version="1.0" encoding="utf-8"?>
<p:tagLst xmlns:a="http://schemas.openxmlformats.org/drawingml/2006/main" xmlns:r="http://schemas.openxmlformats.org/officeDocument/2006/relationships" xmlns:p="http://schemas.openxmlformats.org/presentationml/2006/main">
  <p:tag name="HIGHLIGHTER" val="false"/>
</p:tagLst>
</file>

<file path=ppt/tags/tag888.xml><?xml version="1.0" encoding="utf-8"?>
<p:tagLst xmlns:a="http://schemas.openxmlformats.org/drawingml/2006/main" xmlns:r="http://schemas.openxmlformats.org/officeDocument/2006/relationships" xmlns:p="http://schemas.openxmlformats.org/presentationml/2006/main">
  <p:tag name="HIGHLIGHTER" val="false"/>
</p:tagLst>
</file>

<file path=ppt/tags/tag889.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890.xml><?xml version="1.0" encoding="utf-8"?>
<p:tagLst xmlns:a="http://schemas.openxmlformats.org/drawingml/2006/main" xmlns:r="http://schemas.openxmlformats.org/officeDocument/2006/relationships" xmlns:p="http://schemas.openxmlformats.org/presentationml/2006/main">
  <p:tag name="HIGHLIGHTER" val="false"/>
</p:tagLst>
</file>

<file path=ppt/tags/tag891.xml><?xml version="1.0" encoding="utf-8"?>
<p:tagLst xmlns:a="http://schemas.openxmlformats.org/drawingml/2006/main" xmlns:r="http://schemas.openxmlformats.org/officeDocument/2006/relationships" xmlns:p="http://schemas.openxmlformats.org/presentationml/2006/main">
  <p:tag name="HIGHLIGHTER" val="false"/>
</p:tagLst>
</file>

<file path=ppt/tags/tag892.xml><?xml version="1.0" encoding="utf-8"?>
<p:tagLst xmlns:a="http://schemas.openxmlformats.org/drawingml/2006/main" xmlns:r="http://schemas.openxmlformats.org/officeDocument/2006/relationships" xmlns:p="http://schemas.openxmlformats.org/presentationml/2006/main">
  <p:tag name="HIGHLIGHTER" val="false"/>
</p:tagLst>
</file>

<file path=ppt/tags/tag893.xml><?xml version="1.0" encoding="utf-8"?>
<p:tagLst xmlns:a="http://schemas.openxmlformats.org/drawingml/2006/main" xmlns:r="http://schemas.openxmlformats.org/officeDocument/2006/relationships" xmlns:p="http://schemas.openxmlformats.org/presentationml/2006/main">
  <p:tag name="HIGHLIGHTER" val="false"/>
</p:tagLst>
</file>

<file path=ppt/tags/tag894.xml><?xml version="1.0" encoding="utf-8"?>
<p:tagLst xmlns:a="http://schemas.openxmlformats.org/drawingml/2006/main" xmlns:r="http://schemas.openxmlformats.org/officeDocument/2006/relationships" xmlns:p="http://schemas.openxmlformats.org/presentationml/2006/main">
  <p:tag name="HIGHLIGHTER" val="false"/>
</p:tagLst>
</file>

<file path=ppt/tags/tag895.xml><?xml version="1.0" encoding="utf-8"?>
<p:tagLst xmlns:a="http://schemas.openxmlformats.org/drawingml/2006/main" xmlns:r="http://schemas.openxmlformats.org/officeDocument/2006/relationships" xmlns:p="http://schemas.openxmlformats.org/presentationml/2006/main">
  <p:tag name="HIGHLIGHTER" val="false"/>
</p:tagLst>
</file>

<file path=ppt/tags/tag896.xml><?xml version="1.0" encoding="utf-8"?>
<p:tagLst xmlns:a="http://schemas.openxmlformats.org/drawingml/2006/main" xmlns:r="http://schemas.openxmlformats.org/officeDocument/2006/relationships" xmlns:p="http://schemas.openxmlformats.org/presentationml/2006/main">
  <p:tag name="HIGHLIGHTER" val="false"/>
</p:tagLst>
</file>

<file path=ppt/tags/tag897.xml><?xml version="1.0" encoding="utf-8"?>
<p:tagLst xmlns:a="http://schemas.openxmlformats.org/drawingml/2006/main" xmlns:r="http://schemas.openxmlformats.org/officeDocument/2006/relationships" xmlns:p="http://schemas.openxmlformats.org/presentationml/2006/main">
  <p:tag name="HIGHLIGHTER" val="false"/>
</p:tagLst>
</file>

<file path=ppt/tags/tag898.xml><?xml version="1.0" encoding="utf-8"?>
<p:tagLst xmlns:a="http://schemas.openxmlformats.org/drawingml/2006/main" xmlns:r="http://schemas.openxmlformats.org/officeDocument/2006/relationships" xmlns:p="http://schemas.openxmlformats.org/presentationml/2006/main">
  <p:tag name="HIGHLIGHTER" val="false"/>
</p:tagLst>
</file>

<file path=ppt/tags/tag89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00.xml><?xml version="1.0" encoding="utf-8"?>
<p:tagLst xmlns:a="http://schemas.openxmlformats.org/drawingml/2006/main" xmlns:r="http://schemas.openxmlformats.org/officeDocument/2006/relationships" xmlns:p="http://schemas.openxmlformats.org/presentationml/2006/main">
  <p:tag name="HIGHLIGHTER" val="false"/>
</p:tagLst>
</file>

<file path=ppt/tags/tag901.xml><?xml version="1.0" encoding="utf-8"?>
<p:tagLst xmlns:a="http://schemas.openxmlformats.org/drawingml/2006/main" xmlns:r="http://schemas.openxmlformats.org/officeDocument/2006/relationships" xmlns:p="http://schemas.openxmlformats.org/presentationml/2006/main">
  <p:tag name="HIGHLIGHTER" val="false"/>
</p:tagLst>
</file>

<file path=ppt/tags/tag902.xml><?xml version="1.0" encoding="utf-8"?>
<p:tagLst xmlns:a="http://schemas.openxmlformats.org/drawingml/2006/main" xmlns:r="http://schemas.openxmlformats.org/officeDocument/2006/relationships" xmlns:p="http://schemas.openxmlformats.org/presentationml/2006/main">
  <p:tag name="HIGHLIGHTER" val="false"/>
</p:tagLst>
</file>

<file path=ppt/tags/tag903.xml><?xml version="1.0" encoding="utf-8"?>
<p:tagLst xmlns:a="http://schemas.openxmlformats.org/drawingml/2006/main" xmlns:r="http://schemas.openxmlformats.org/officeDocument/2006/relationships" xmlns:p="http://schemas.openxmlformats.org/presentationml/2006/main">
  <p:tag name="HIGHLIGHTER" val="false"/>
</p:tagLst>
</file>

<file path=ppt/tags/tag904.xml><?xml version="1.0" encoding="utf-8"?>
<p:tagLst xmlns:a="http://schemas.openxmlformats.org/drawingml/2006/main" xmlns:r="http://schemas.openxmlformats.org/officeDocument/2006/relationships" xmlns:p="http://schemas.openxmlformats.org/presentationml/2006/main">
  <p:tag name="HIGHLIGHTER" val="false"/>
</p:tagLst>
</file>

<file path=ppt/tags/tag905.xml><?xml version="1.0" encoding="utf-8"?>
<p:tagLst xmlns:a="http://schemas.openxmlformats.org/drawingml/2006/main" xmlns:r="http://schemas.openxmlformats.org/officeDocument/2006/relationships" xmlns:p="http://schemas.openxmlformats.org/presentationml/2006/main">
  <p:tag name="HIGHLIGHTER" val="false"/>
</p:tagLst>
</file>

<file path=ppt/tags/tag906.xml><?xml version="1.0" encoding="utf-8"?>
<p:tagLst xmlns:a="http://schemas.openxmlformats.org/drawingml/2006/main" xmlns:r="http://schemas.openxmlformats.org/officeDocument/2006/relationships" xmlns:p="http://schemas.openxmlformats.org/presentationml/2006/main">
  <p:tag name="HIGHLIGHTER" val="false"/>
</p:tagLst>
</file>

<file path=ppt/tags/tag907.xml><?xml version="1.0" encoding="utf-8"?>
<p:tagLst xmlns:a="http://schemas.openxmlformats.org/drawingml/2006/main" xmlns:r="http://schemas.openxmlformats.org/officeDocument/2006/relationships" xmlns:p="http://schemas.openxmlformats.org/presentationml/2006/main">
  <p:tag name="HIGHLIGHTER" val="false"/>
</p:tagLst>
</file>

<file path=ppt/tags/tag908.xml><?xml version="1.0" encoding="utf-8"?>
<p:tagLst xmlns:a="http://schemas.openxmlformats.org/drawingml/2006/main" xmlns:r="http://schemas.openxmlformats.org/officeDocument/2006/relationships" xmlns:p="http://schemas.openxmlformats.org/presentationml/2006/main">
  <p:tag name="HIGHLIGHTER" val="false"/>
</p:tagLst>
</file>

<file path=ppt/tags/tag909.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10.xml><?xml version="1.0" encoding="utf-8"?>
<p:tagLst xmlns:a="http://schemas.openxmlformats.org/drawingml/2006/main" xmlns:r="http://schemas.openxmlformats.org/officeDocument/2006/relationships" xmlns:p="http://schemas.openxmlformats.org/presentationml/2006/main">
  <p:tag name="HIGHLIGHTER" val="false"/>
</p:tagLst>
</file>

<file path=ppt/tags/tag911.xml><?xml version="1.0" encoding="utf-8"?>
<p:tagLst xmlns:a="http://schemas.openxmlformats.org/drawingml/2006/main" xmlns:r="http://schemas.openxmlformats.org/officeDocument/2006/relationships" xmlns:p="http://schemas.openxmlformats.org/presentationml/2006/main">
  <p:tag name="HIGHLIGHTER" val="false"/>
</p:tagLst>
</file>

<file path=ppt/tags/tag912.xml><?xml version="1.0" encoding="utf-8"?>
<p:tagLst xmlns:a="http://schemas.openxmlformats.org/drawingml/2006/main" xmlns:r="http://schemas.openxmlformats.org/officeDocument/2006/relationships" xmlns:p="http://schemas.openxmlformats.org/presentationml/2006/main">
  <p:tag name="HIGHLIGHTER" val="false"/>
</p:tagLst>
</file>

<file path=ppt/tags/tag913.xml><?xml version="1.0" encoding="utf-8"?>
<p:tagLst xmlns:a="http://schemas.openxmlformats.org/drawingml/2006/main" xmlns:r="http://schemas.openxmlformats.org/officeDocument/2006/relationships" xmlns:p="http://schemas.openxmlformats.org/presentationml/2006/main">
  <p:tag name="HIGHLIGHTER" val="false"/>
</p:tagLst>
</file>

<file path=ppt/tags/tag914.xml><?xml version="1.0" encoding="utf-8"?>
<p:tagLst xmlns:a="http://schemas.openxmlformats.org/drawingml/2006/main" xmlns:r="http://schemas.openxmlformats.org/officeDocument/2006/relationships" xmlns:p="http://schemas.openxmlformats.org/presentationml/2006/main">
  <p:tag name="HIGHLIGHTER" val="false"/>
</p:tagLst>
</file>

<file path=ppt/tags/tag915.xml><?xml version="1.0" encoding="utf-8"?>
<p:tagLst xmlns:a="http://schemas.openxmlformats.org/drawingml/2006/main" xmlns:r="http://schemas.openxmlformats.org/officeDocument/2006/relationships" xmlns:p="http://schemas.openxmlformats.org/presentationml/2006/main">
  <p:tag name="HIGHLIGHTER" val="false"/>
</p:tagLst>
</file>

<file path=ppt/tags/tag916.xml><?xml version="1.0" encoding="utf-8"?>
<p:tagLst xmlns:a="http://schemas.openxmlformats.org/drawingml/2006/main" xmlns:r="http://schemas.openxmlformats.org/officeDocument/2006/relationships" xmlns:p="http://schemas.openxmlformats.org/presentationml/2006/main">
  <p:tag name="HIGHLIGHTER" val="false"/>
</p:tagLst>
</file>

<file path=ppt/tags/tag917.xml><?xml version="1.0" encoding="utf-8"?>
<p:tagLst xmlns:a="http://schemas.openxmlformats.org/drawingml/2006/main" xmlns:r="http://schemas.openxmlformats.org/officeDocument/2006/relationships" xmlns:p="http://schemas.openxmlformats.org/presentationml/2006/main">
  <p:tag name="HIGHLIGHTER" val="false"/>
</p:tagLst>
</file>

<file path=ppt/tags/tag918.xml><?xml version="1.0" encoding="utf-8"?>
<p:tagLst xmlns:a="http://schemas.openxmlformats.org/drawingml/2006/main" xmlns:r="http://schemas.openxmlformats.org/officeDocument/2006/relationships" xmlns:p="http://schemas.openxmlformats.org/presentationml/2006/main">
  <p:tag name="HIGHLIGHTER" val="false"/>
</p:tagLst>
</file>

<file path=ppt/tags/tag919.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20.xml><?xml version="1.0" encoding="utf-8"?>
<p:tagLst xmlns:a="http://schemas.openxmlformats.org/drawingml/2006/main" xmlns:r="http://schemas.openxmlformats.org/officeDocument/2006/relationships" xmlns:p="http://schemas.openxmlformats.org/presentationml/2006/main">
  <p:tag name="HIGHLIGHTER" val="false"/>
</p:tagLst>
</file>

<file path=ppt/tags/tag921.xml><?xml version="1.0" encoding="utf-8"?>
<p:tagLst xmlns:a="http://schemas.openxmlformats.org/drawingml/2006/main" xmlns:r="http://schemas.openxmlformats.org/officeDocument/2006/relationships" xmlns:p="http://schemas.openxmlformats.org/presentationml/2006/main">
  <p:tag name="HIGHLIGHTER" val="false"/>
</p:tagLst>
</file>

<file path=ppt/tags/tag922.xml><?xml version="1.0" encoding="utf-8"?>
<p:tagLst xmlns:a="http://schemas.openxmlformats.org/drawingml/2006/main" xmlns:r="http://schemas.openxmlformats.org/officeDocument/2006/relationships" xmlns:p="http://schemas.openxmlformats.org/presentationml/2006/main">
  <p:tag name="HIGHLIGHTER" val="false"/>
</p:tagLst>
</file>

<file path=ppt/tags/tag923.xml><?xml version="1.0" encoding="utf-8"?>
<p:tagLst xmlns:a="http://schemas.openxmlformats.org/drawingml/2006/main" xmlns:r="http://schemas.openxmlformats.org/officeDocument/2006/relationships" xmlns:p="http://schemas.openxmlformats.org/presentationml/2006/main">
  <p:tag name="HIGHLIGHTER" val="false"/>
</p:tagLst>
</file>

<file path=ppt/tags/tag924.xml><?xml version="1.0" encoding="utf-8"?>
<p:tagLst xmlns:a="http://schemas.openxmlformats.org/drawingml/2006/main" xmlns:r="http://schemas.openxmlformats.org/officeDocument/2006/relationships" xmlns:p="http://schemas.openxmlformats.org/presentationml/2006/main">
  <p:tag name="HIGHLIGHTER" val="false"/>
</p:tagLst>
</file>

<file path=ppt/tags/tag925.xml><?xml version="1.0" encoding="utf-8"?>
<p:tagLst xmlns:a="http://schemas.openxmlformats.org/drawingml/2006/main" xmlns:r="http://schemas.openxmlformats.org/officeDocument/2006/relationships" xmlns:p="http://schemas.openxmlformats.org/presentationml/2006/main">
  <p:tag name="HIGHLIGHTER" val="false"/>
</p:tagLst>
</file>

<file path=ppt/tags/tag926.xml><?xml version="1.0" encoding="utf-8"?>
<p:tagLst xmlns:a="http://schemas.openxmlformats.org/drawingml/2006/main" xmlns:r="http://schemas.openxmlformats.org/officeDocument/2006/relationships" xmlns:p="http://schemas.openxmlformats.org/presentationml/2006/main">
  <p:tag name="HIGHLIGHTER" val="false"/>
</p:tagLst>
</file>

<file path=ppt/tags/tag927.xml><?xml version="1.0" encoding="utf-8"?>
<p:tagLst xmlns:a="http://schemas.openxmlformats.org/drawingml/2006/main" xmlns:r="http://schemas.openxmlformats.org/officeDocument/2006/relationships" xmlns:p="http://schemas.openxmlformats.org/presentationml/2006/main">
  <p:tag name="HIGHLIGHTER" val="false"/>
</p:tagLst>
</file>

<file path=ppt/tags/tag928.xml><?xml version="1.0" encoding="utf-8"?>
<p:tagLst xmlns:a="http://schemas.openxmlformats.org/drawingml/2006/main" xmlns:r="http://schemas.openxmlformats.org/officeDocument/2006/relationships" xmlns:p="http://schemas.openxmlformats.org/presentationml/2006/main">
  <p:tag name="HIGHLIGHTER" val="false"/>
</p:tagLst>
</file>

<file path=ppt/tags/tag929.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30.xml><?xml version="1.0" encoding="utf-8"?>
<p:tagLst xmlns:a="http://schemas.openxmlformats.org/drawingml/2006/main" xmlns:r="http://schemas.openxmlformats.org/officeDocument/2006/relationships" xmlns:p="http://schemas.openxmlformats.org/presentationml/2006/main">
  <p:tag name="HIGHLIGHTER" val="false"/>
</p:tagLst>
</file>

<file path=ppt/tags/tag931.xml><?xml version="1.0" encoding="utf-8"?>
<p:tagLst xmlns:a="http://schemas.openxmlformats.org/drawingml/2006/main" xmlns:r="http://schemas.openxmlformats.org/officeDocument/2006/relationships" xmlns:p="http://schemas.openxmlformats.org/presentationml/2006/main">
  <p:tag name="HIGHLIGHTER" val="false"/>
</p:tagLst>
</file>

<file path=ppt/tags/tag932.xml><?xml version="1.0" encoding="utf-8"?>
<p:tagLst xmlns:a="http://schemas.openxmlformats.org/drawingml/2006/main" xmlns:r="http://schemas.openxmlformats.org/officeDocument/2006/relationships" xmlns:p="http://schemas.openxmlformats.org/presentationml/2006/main">
  <p:tag name="HIGHLIGHTER" val="false"/>
</p:tagLst>
</file>

<file path=ppt/tags/tag933.xml><?xml version="1.0" encoding="utf-8"?>
<p:tagLst xmlns:a="http://schemas.openxmlformats.org/drawingml/2006/main" xmlns:r="http://schemas.openxmlformats.org/officeDocument/2006/relationships" xmlns:p="http://schemas.openxmlformats.org/presentationml/2006/main">
  <p:tag name="HIGHLIGHTER" val="false"/>
</p:tagLst>
</file>

<file path=ppt/tags/tag934.xml><?xml version="1.0" encoding="utf-8"?>
<p:tagLst xmlns:a="http://schemas.openxmlformats.org/drawingml/2006/main" xmlns:r="http://schemas.openxmlformats.org/officeDocument/2006/relationships" xmlns:p="http://schemas.openxmlformats.org/presentationml/2006/main">
  <p:tag name="HIGHLIGHTER" val="false"/>
</p:tagLst>
</file>

<file path=ppt/tags/tag935.xml><?xml version="1.0" encoding="utf-8"?>
<p:tagLst xmlns:a="http://schemas.openxmlformats.org/drawingml/2006/main" xmlns:r="http://schemas.openxmlformats.org/officeDocument/2006/relationships" xmlns:p="http://schemas.openxmlformats.org/presentationml/2006/main">
  <p:tag name="HIGHLIGHTER" val="false"/>
</p:tagLst>
</file>

<file path=ppt/tags/tag936.xml><?xml version="1.0" encoding="utf-8"?>
<p:tagLst xmlns:a="http://schemas.openxmlformats.org/drawingml/2006/main" xmlns:r="http://schemas.openxmlformats.org/officeDocument/2006/relationships" xmlns:p="http://schemas.openxmlformats.org/presentationml/2006/main">
  <p:tag name="HIGHLIGHTER" val="false"/>
</p:tagLst>
</file>

<file path=ppt/tags/tag937.xml><?xml version="1.0" encoding="utf-8"?>
<p:tagLst xmlns:a="http://schemas.openxmlformats.org/drawingml/2006/main" xmlns:r="http://schemas.openxmlformats.org/officeDocument/2006/relationships" xmlns:p="http://schemas.openxmlformats.org/presentationml/2006/main">
  <p:tag name="HIGHLIGHTER" val="false"/>
</p:tagLst>
</file>

<file path=ppt/tags/tag938.xml><?xml version="1.0" encoding="utf-8"?>
<p:tagLst xmlns:a="http://schemas.openxmlformats.org/drawingml/2006/main" xmlns:r="http://schemas.openxmlformats.org/officeDocument/2006/relationships" xmlns:p="http://schemas.openxmlformats.org/presentationml/2006/main">
  <p:tag name="HIGHLIGHTER" val="false"/>
</p:tagLst>
</file>

<file path=ppt/tags/tag939.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40.xml><?xml version="1.0" encoding="utf-8"?>
<p:tagLst xmlns:a="http://schemas.openxmlformats.org/drawingml/2006/main" xmlns:r="http://schemas.openxmlformats.org/officeDocument/2006/relationships" xmlns:p="http://schemas.openxmlformats.org/presentationml/2006/main">
  <p:tag name="HIGHLIGHTER" val="false"/>
</p:tagLst>
</file>

<file path=ppt/tags/tag941.xml><?xml version="1.0" encoding="utf-8"?>
<p:tagLst xmlns:a="http://schemas.openxmlformats.org/drawingml/2006/main" xmlns:r="http://schemas.openxmlformats.org/officeDocument/2006/relationships" xmlns:p="http://schemas.openxmlformats.org/presentationml/2006/main">
  <p:tag name="HIGHLIGHTER" val="false"/>
</p:tagLst>
</file>

<file path=ppt/tags/tag942.xml><?xml version="1.0" encoding="utf-8"?>
<p:tagLst xmlns:a="http://schemas.openxmlformats.org/drawingml/2006/main" xmlns:r="http://schemas.openxmlformats.org/officeDocument/2006/relationships" xmlns:p="http://schemas.openxmlformats.org/presentationml/2006/main">
  <p:tag name="HIGHLIGHTER" val="false"/>
</p:tagLst>
</file>

<file path=ppt/tags/tag943.xml><?xml version="1.0" encoding="utf-8"?>
<p:tagLst xmlns:a="http://schemas.openxmlformats.org/drawingml/2006/main" xmlns:r="http://schemas.openxmlformats.org/officeDocument/2006/relationships" xmlns:p="http://schemas.openxmlformats.org/presentationml/2006/main">
  <p:tag name="HIGHLIGHTER" val="false"/>
</p:tagLst>
</file>

<file path=ppt/tags/tag944.xml><?xml version="1.0" encoding="utf-8"?>
<p:tagLst xmlns:a="http://schemas.openxmlformats.org/drawingml/2006/main" xmlns:r="http://schemas.openxmlformats.org/officeDocument/2006/relationships" xmlns:p="http://schemas.openxmlformats.org/presentationml/2006/main">
  <p:tag name="HIGHLIGHTER" val="false"/>
</p:tagLst>
</file>

<file path=ppt/tags/tag945.xml><?xml version="1.0" encoding="utf-8"?>
<p:tagLst xmlns:a="http://schemas.openxmlformats.org/drawingml/2006/main" xmlns:r="http://schemas.openxmlformats.org/officeDocument/2006/relationships" xmlns:p="http://schemas.openxmlformats.org/presentationml/2006/main">
  <p:tag name="HIGHLIGHTER" val="false"/>
</p:tagLst>
</file>

<file path=ppt/tags/tag946.xml><?xml version="1.0" encoding="utf-8"?>
<p:tagLst xmlns:a="http://schemas.openxmlformats.org/drawingml/2006/main" xmlns:r="http://schemas.openxmlformats.org/officeDocument/2006/relationships" xmlns:p="http://schemas.openxmlformats.org/presentationml/2006/main">
  <p:tag name="HIGHLIGHTER" val="false"/>
</p:tagLst>
</file>

<file path=ppt/tags/tag947.xml><?xml version="1.0" encoding="utf-8"?>
<p:tagLst xmlns:a="http://schemas.openxmlformats.org/drawingml/2006/main" xmlns:r="http://schemas.openxmlformats.org/officeDocument/2006/relationships" xmlns:p="http://schemas.openxmlformats.org/presentationml/2006/main">
  <p:tag name="HIGHLIGHTER" val="false"/>
</p:tagLst>
</file>

<file path=ppt/tags/tag948.xml><?xml version="1.0" encoding="utf-8"?>
<p:tagLst xmlns:a="http://schemas.openxmlformats.org/drawingml/2006/main" xmlns:r="http://schemas.openxmlformats.org/officeDocument/2006/relationships" xmlns:p="http://schemas.openxmlformats.org/presentationml/2006/main">
  <p:tag name="HIGHLIGHTER" val="false"/>
</p:tagLst>
</file>

<file path=ppt/tags/tag949.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50.xml><?xml version="1.0" encoding="utf-8"?>
<p:tagLst xmlns:a="http://schemas.openxmlformats.org/drawingml/2006/main" xmlns:r="http://schemas.openxmlformats.org/officeDocument/2006/relationships" xmlns:p="http://schemas.openxmlformats.org/presentationml/2006/main">
  <p:tag name="HIGHLIGHTER" val="false"/>
</p:tagLst>
</file>

<file path=ppt/tags/tag951.xml><?xml version="1.0" encoding="utf-8"?>
<p:tagLst xmlns:a="http://schemas.openxmlformats.org/drawingml/2006/main" xmlns:r="http://schemas.openxmlformats.org/officeDocument/2006/relationships" xmlns:p="http://schemas.openxmlformats.org/presentationml/2006/main">
  <p:tag name="HIGHLIGHTER" val="false"/>
</p:tagLst>
</file>

<file path=ppt/tags/tag952.xml><?xml version="1.0" encoding="utf-8"?>
<p:tagLst xmlns:a="http://schemas.openxmlformats.org/drawingml/2006/main" xmlns:r="http://schemas.openxmlformats.org/officeDocument/2006/relationships" xmlns:p="http://schemas.openxmlformats.org/presentationml/2006/main">
  <p:tag name="HIGHLIGHTER" val="false"/>
</p:tagLst>
</file>

<file path=ppt/tags/tag953.xml><?xml version="1.0" encoding="utf-8"?>
<p:tagLst xmlns:a="http://schemas.openxmlformats.org/drawingml/2006/main" xmlns:r="http://schemas.openxmlformats.org/officeDocument/2006/relationships" xmlns:p="http://schemas.openxmlformats.org/presentationml/2006/main">
  <p:tag name="HIGHLIGHTER" val="false"/>
</p:tagLst>
</file>

<file path=ppt/tags/tag954.xml><?xml version="1.0" encoding="utf-8"?>
<p:tagLst xmlns:a="http://schemas.openxmlformats.org/drawingml/2006/main" xmlns:r="http://schemas.openxmlformats.org/officeDocument/2006/relationships" xmlns:p="http://schemas.openxmlformats.org/presentationml/2006/main">
  <p:tag name="HIGHLIGHTER" val="false"/>
</p:tagLst>
</file>

<file path=ppt/tags/tag955.xml><?xml version="1.0" encoding="utf-8"?>
<p:tagLst xmlns:a="http://schemas.openxmlformats.org/drawingml/2006/main" xmlns:r="http://schemas.openxmlformats.org/officeDocument/2006/relationships" xmlns:p="http://schemas.openxmlformats.org/presentationml/2006/main">
  <p:tag name="HIGHLIGHTER" val="false"/>
</p:tagLst>
</file>

<file path=ppt/tags/tag956.xml><?xml version="1.0" encoding="utf-8"?>
<p:tagLst xmlns:a="http://schemas.openxmlformats.org/drawingml/2006/main" xmlns:r="http://schemas.openxmlformats.org/officeDocument/2006/relationships" xmlns:p="http://schemas.openxmlformats.org/presentationml/2006/main">
  <p:tag name="HIGHLIGHTER" val="false"/>
</p:tagLst>
</file>

<file path=ppt/tags/tag957.xml><?xml version="1.0" encoding="utf-8"?>
<p:tagLst xmlns:a="http://schemas.openxmlformats.org/drawingml/2006/main" xmlns:r="http://schemas.openxmlformats.org/officeDocument/2006/relationships" xmlns:p="http://schemas.openxmlformats.org/presentationml/2006/main">
  <p:tag name="HIGHLIGHTER" val="false"/>
</p:tagLst>
</file>

<file path=ppt/tags/tag958.xml><?xml version="1.0" encoding="utf-8"?>
<p:tagLst xmlns:a="http://schemas.openxmlformats.org/drawingml/2006/main" xmlns:r="http://schemas.openxmlformats.org/officeDocument/2006/relationships" xmlns:p="http://schemas.openxmlformats.org/presentationml/2006/main">
  <p:tag name="HIGHLIGHTER" val="false"/>
</p:tagLst>
</file>

<file path=ppt/tags/tag959.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60.xml><?xml version="1.0" encoding="utf-8"?>
<p:tagLst xmlns:a="http://schemas.openxmlformats.org/drawingml/2006/main" xmlns:r="http://schemas.openxmlformats.org/officeDocument/2006/relationships" xmlns:p="http://schemas.openxmlformats.org/presentationml/2006/main">
  <p:tag name="HIGHLIGHTER" val="false"/>
</p:tagLst>
</file>

<file path=ppt/tags/tag961.xml><?xml version="1.0" encoding="utf-8"?>
<p:tagLst xmlns:a="http://schemas.openxmlformats.org/drawingml/2006/main" xmlns:r="http://schemas.openxmlformats.org/officeDocument/2006/relationships" xmlns:p="http://schemas.openxmlformats.org/presentationml/2006/main">
  <p:tag name="HIGHLIGHTER" val="false"/>
</p:tagLst>
</file>

<file path=ppt/tags/tag962.xml><?xml version="1.0" encoding="utf-8"?>
<p:tagLst xmlns:a="http://schemas.openxmlformats.org/drawingml/2006/main" xmlns:r="http://schemas.openxmlformats.org/officeDocument/2006/relationships" xmlns:p="http://schemas.openxmlformats.org/presentationml/2006/main">
  <p:tag name="HIGHLIGHTER" val="false"/>
</p:tagLst>
</file>

<file path=ppt/tags/tag963.xml><?xml version="1.0" encoding="utf-8"?>
<p:tagLst xmlns:a="http://schemas.openxmlformats.org/drawingml/2006/main" xmlns:r="http://schemas.openxmlformats.org/officeDocument/2006/relationships" xmlns:p="http://schemas.openxmlformats.org/presentationml/2006/main">
  <p:tag name="HIGHLIGHTER" val="false"/>
</p:tagLst>
</file>

<file path=ppt/tags/tag964.xml><?xml version="1.0" encoding="utf-8"?>
<p:tagLst xmlns:a="http://schemas.openxmlformats.org/drawingml/2006/main" xmlns:r="http://schemas.openxmlformats.org/officeDocument/2006/relationships" xmlns:p="http://schemas.openxmlformats.org/presentationml/2006/main">
  <p:tag name="HIGHLIGHTER" val="false"/>
</p:tagLst>
</file>

<file path=ppt/tags/tag965.xml><?xml version="1.0" encoding="utf-8"?>
<p:tagLst xmlns:a="http://schemas.openxmlformats.org/drawingml/2006/main" xmlns:r="http://schemas.openxmlformats.org/officeDocument/2006/relationships" xmlns:p="http://schemas.openxmlformats.org/presentationml/2006/main">
  <p:tag name="HIGHLIGHTER" val="false"/>
</p:tagLst>
</file>

<file path=ppt/tags/tag966.xml><?xml version="1.0" encoding="utf-8"?>
<p:tagLst xmlns:a="http://schemas.openxmlformats.org/drawingml/2006/main" xmlns:r="http://schemas.openxmlformats.org/officeDocument/2006/relationships" xmlns:p="http://schemas.openxmlformats.org/presentationml/2006/main">
  <p:tag name="HIGHLIGHTER" val="false"/>
</p:tagLst>
</file>

<file path=ppt/tags/tag967.xml><?xml version="1.0" encoding="utf-8"?>
<p:tagLst xmlns:a="http://schemas.openxmlformats.org/drawingml/2006/main" xmlns:r="http://schemas.openxmlformats.org/officeDocument/2006/relationships" xmlns:p="http://schemas.openxmlformats.org/presentationml/2006/main">
  <p:tag name="HIGHLIGHTER" val="false"/>
</p:tagLst>
</file>

<file path=ppt/tags/tag968.xml><?xml version="1.0" encoding="utf-8"?>
<p:tagLst xmlns:a="http://schemas.openxmlformats.org/drawingml/2006/main" xmlns:r="http://schemas.openxmlformats.org/officeDocument/2006/relationships" xmlns:p="http://schemas.openxmlformats.org/presentationml/2006/main">
  <p:tag name="HIGHLIGHTER" val="false"/>
</p:tagLst>
</file>

<file path=ppt/tags/tag969.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70.xml><?xml version="1.0" encoding="utf-8"?>
<p:tagLst xmlns:a="http://schemas.openxmlformats.org/drawingml/2006/main" xmlns:r="http://schemas.openxmlformats.org/officeDocument/2006/relationships" xmlns:p="http://schemas.openxmlformats.org/presentationml/2006/main">
  <p:tag name="HIGHLIGHTER" val="false"/>
</p:tagLst>
</file>

<file path=ppt/tags/tag971.xml><?xml version="1.0" encoding="utf-8"?>
<p:tagLst xmlns:a="http://schemas.openxmlformats.org/drawingml/2006/main" xmlns:r="http://schemas.openxmlformats.org/officeDocument/2006/relationships" xmlns:p="http://schemas.openxmlformats.org/presentationml/2006/main">
  <p:tag name="HIGHLIGHTER" val="false"/>
</p:tagLst>
</file>

<file path=ppt/tags/tag972.xml><?xml version="1.0" encoding="utf-8"?>
<p:tagLst xmlns:a="http://schemas.openxmlformats.org/drawingml/2006/main" xmlns:r="http://schemas.openxmlformats.org/officeDocument/2006/relationships" xmlns:p="http://schemas.openxmlformats.org/presentationml/2006/main">
  <p:tag name="HIGHLIGHTER" val="false"/>
</p:tagLst>
</file>

<file path=ppt/tags/tag973.xml><?xml version="1.0" encoding="utf-8"?>
<p:tagLst xmlns:a="http://schemas.openxmlformats.org/drawingml/2006/main" xmlns:r="http://schemas.openxmlformats.org/officeDocument/2006/relationships" xmlns:p="http://schemas.openxmlformats.org/presentationml/2006/main">
  <p:tag name="HIGHLIGHTER" val="false"/>
</p:tagLst>
</file>

<file path=ppt/tags/tag974.xml><?xml version="1.0" encoding="utf-8"?>
<p:tagLst xmlns:a="http://schemas.openxmlformats.org/drawingml/2006/main" xmlns:r="http://schemas.openxmlformats.org/officeDocument/2006/relationships" xmlns:p="http://schemas.openxmlformats.org/presentationml/2006/main">
  <p:tag name="HIGHLIGHTER" val="false"/>
</p:tagLst>
</file>

<file path=ppt/tags/tag975.xml><?xml version="1.0" encoding="utf-8"?>
<p:tagLst xmlns:a="http://schemas.openxmlformats.org/drawingml/2006/main" xmlns:r="http://schemas.openxmlformats.org/officeDocument/2006/relationships" xmlns:p="http://schemas.openxmlformats.org/presentationml/2006/main">
  <p:tag name="HIGHLIGHTER" val="false"/>
</p:tagLst>
</file>

<file path=ppt/tags/tag976.xml><?xml version="1.0" encoding="utf-8"?>
<p:tagLst xmlns:a="http://schemas.openxmlformats.org/drawingml/2006/main" xmlns:r="http://schemas.openxmlformats.org/officeDocument/2006/relationships" xmlns:p="http://schemas.openxmlformats.org/presentationml/2006/main">
  <p:tag name="HIGHLIGHTER" val="false"/>
</p:tagLst>
</file>

<file path=ppt/tags/tag977.xml><?xml version="1.0" encoding="utf-8"?>
<p:tagLst xmlns:a="http://schemas.openxmlformats.org/drawingml/2006/main" xmlns:r="http://schemas.openxmlformats.org/officeDocument/2006/relationships" xmlns:p="http://schemas.openxmlformats.org/presentationml/2006/main">
  <p:tag name="HIGHLIGHTER" val="false"/>
</p:tagLst>
</file>

<file path=ppt/tags/tag978.xml><?xml version="1.0" encoding="utf-8"?>
<p:tagLst xmlns:a="http://schemas.openxmlformats.org/drawingml/2006/main" xmlns:r="http://schemas.openxmlformats.org/officeDocument/2006/relationships" xmlns:p="http://schemas.openxmlformats.org/presentationml/2006/main">
  <p:tag name="HIGHLIGHTER" val="false"/>
</p:tagLst>
</file>

<file path=ppt/tags/tag979.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80.xml><?xml version="1.0" encoding="utf-8"?>
<p:tagLst xmlns:a="http://schemas.openxmlformats.org/drawingml/2006/main" xmlns:r="http://schemas.openxmlformats.org/officeDocument/2006/relationships" xmlns:p="http://schemas.openxmlformats.org/presentationml/2006/main">
  <p:tag name="HIGHLIGHTER" val="false"/>
</p:tagLst>
</file>

<file path=ppt/tags/tag981.xml><?xml version="1.0" encoding="utf-8"?>
<p:tagLst xmlns:a="http://schemas.openxmlformats.org/drawingml/2006/main" xmlns:r="http://schemas.openxmlformats.org/officeDocument/2006/relationships" xmlns:p="http://schemas.openxmlformats.org/presentationml/2006/main">
  <p:tag name="HIGHLIGHTER" val="false"/>
</p:tagLst>
</file>

<file path=ppt/tags/tag982.xml><?xml version="1.0" encoding="utf-8"?>
<p:tagLst xmlns:a="http://schemas.openxmlformats.org/drawingml/2006/main" xmlns:r="http://schemas.openxmlformats.org/officeDocument/2006/relationships" xmlns:p="http://schemas.openxmlformats.org/presentationml/2006/main">
  <p:tag name="HIGHLIGHTER" val="false"/>
</p:tagLst>
</file>

<file path=ppt/tags/tag983.xml><?xml version="1.0" encoding="utf-8"?>
<p:tagLst xmlns:a="http://schemas.openxmlformats.org/drawingml/2006/main" xmlns:r="http://schemas.openxmlformats.org/officeDocument/2006/relationships" xmlns:p="http://schemas.openxmlformats.org/presentationml/2006/main">
  <p:tag name="HIGHLIGHTER" val="false"/>
</p:tagLst>
</file>

<file path=ppt/tags/tag984.xml><?xml version="1.0" encoding="utf-8"?>
<p:tagLst xmlns:a="http://schemas.openxmlformats.org/drawingml/2006/main" xmlns:r="http://schemas.openxmlformats.org/officeDocument/2006/relationships" xmlns:p="http://schemas.openxmlformats.org/presentationml/2006/main">
  <p:tag name="HIGHLIGHTER" val="false"/>
</p:tagLst>
</file>

<file path=ppt/tags/tag985.xml><?xml version="1.0" encoding="utf-8"?>
<p:tagLst xmlns:a="http://schemas.openxmlformats.org/drawingml/2006/main" xmlns:r="http://schemas.openxmlformats.org/officeDocument/2006/relationships" xmlns:p="http://schemas.openxmlformats.org/presentationml/2006/main">
  <p:tag name="HIGHLIGHTER" val="false"/>
</p:tagLst>
</file>

<file path=ppt/tags/tag986.xml><?xml version="1.0" encoding="utf-8"?>
<p:tagLst xmlns:a="http://schemas.openxmlformats.org/drawingml/2006/main" xmlns:r="http://schemas.openxmlformats.org/officeDocument/2006/relationships" xmlns:p="http://schemas.openxmlformats.org/presentationml/2006/main">
  <p:tag name="HIGHLIGHTER" val="false"/>
</p:tagLst>
</file>

<file path=ppt/tags/tag987.xml><?xml version="1.0" encoding="utf-8"?>
<p:tagLst xmlns:a="http://schemas.openxmlformats.org/drawingml/2006/main" xmlns:r="http://schemas.openxmlformats.org/officeDocument/2006/relationships" xmlns:p="http://schemas.openxmlformats.org/presentationml/2006/main">
  <p:tag name="HIGHLIGHTER" val="false"/>
</p:tagLst>
</file>

<file path=ppt/tags/tag988.xml><?xml version="1.0" encoding="utf-8"?>
<p:tagLst xmlns:a="http://schemas.openxmlformats.org/drawingml/2006/main" xmlns:r="http://schemas.openxmlformats.org/officeDocument/2006/relationships" xmlns:p="http://schemas.openxmlformats.org/presentationml/2006/main">
  <p:tag name="HIGHLIGHTER" val="false"/>
</p:tagLst>
</file>

<file path=ppt/tags/tag989.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ags/tag990.xml><?xml version="1.0" encoding="utf-8"?>
<p:tagLst xmlns:a="http://schemas.openxmlformats.org/drawingml/2006/main" xmlns:r="http://schemas.openxmlformats.org/officeDocument/2006/relationships" xmlns:p="http://schemas.openxmlformats.org/presentationml/2006/main">
  <p:tag name="HIGHLIGHTER" val="false"/>
</p:tagLst>
</file>

<file path=ppt/tags/tag991.xml><?xml version="1.0" encoding="utf-8"?>
<p:tagLst xmlns:a="http://schemas.openxmlformats.org/drawingml/2006/main" xmlns:r="http://schemas.openxmlformats.org/officeDocument/2006/relationships" xmlns:p="http://schemas.openxmlformats.org/presentationml/2006/main">
  <p:tag name="HIGHLIGHTER" val="false"/>
</p:tagLst>
</file>

<file path=ppt/tags/tag992.xml><?xml version="1.0" encoding="utf-8"?>
<p:tagLst xmlns:a="http://schemas.openxmlformats.org/drawingml/2006/main" xmlns:r="http://schemas.openxmlformats.org/officeDocument/2006/relationships" xmlns:p="http://schemas.openxmlformats.org/presentationml/2006/main">
  <p:tag name="HIGHLIGHTER" val="false"/>
</p:tagLst>
</file>

<file path=ppt/tags/tag993.xml><?xml version="1.0" encoding="utf-8"?>
<p:tagLst xmlns:a="http://schemas.openxmlformats.org/drawingml/2006/main" xmlns:r="http://schemas.openxmlformats.org/officeDocument/2006/relationships" xmlns:p="http://schemas.openxmlformats.org/presentationml/2006/main">
  <p:tag name="HIGHLIGHTER" val="false"/>
</p:tagLst>
</file>

<file path=ppt/tags/tag994.xml><?xml version="1.0" encoding="utf-8"?>
<p:tagLst xmlns:a="http://schemas.openxmlformats.org/drawingml/2006/main" xmlns:r="http://schemas.openxmlformats.org/officeDocument/2006/relationships" xmlns:p="http://schemas.openxmlformats.org/presentationml/2006/main">
  <p:tag name="HIGHLIGHTER" val="false"/>
</p:tagLst>
</file>

<file path=ppt/tags/tag995.xml><?xml version="1.0" encoding="utf-8"?>
<p:tagLst xmlns:a="http://schemas.openxmlformats.org/drawingml/2006/main" xmlns:r="http://schemas.openxmlformats.org/officeDocument/2006/relationships" xmlns:p="http://schemas.openxmlformats.org/presentationml/2006/main">
  <p:tag name="HIGHLIGHTER" val="false"/>
</p:tagLst>
</file>

<file path=ppt/tags/tag996.xml><?xml version="1.0" encoding="utf-8"?>
<p:tagLst xmlns:a="http://schemas.openxmlformats.org/drawingml/2006/main" xmlns:r="http://schemas.openxmlformats.org/officeDocument/2006/relationships" xmlns:p="http://schemas.openxmlformats.org/presentationml/2006/main">
  <p:tag name="HIGHLIGHTER" val="false"/>
</p:tagLst>
</file>

<file path=ppt/tags/tag997.xml><?xml version="1.0" encoding="utf-8"?>
<p:tagLst xmlns:a="http://schemas.openxmlformats.org/drawingml/2006/main" xmlns:r="http://schemas.openxmlformats.org/officeDocument/2006/relationships" xmlns:p="http://schemas.openxmlformats.org/presentationml/2006/main">
  <p:tag name="HIGHLIGHTER" val="false"/>
</p:tagLst>
</file>

<file path=ppt/tags/tag998.xml><?xml version="1.0" encoding="utf-8"?>
<p:tagLst xmlns:a="http://schemas.openxmlformats.org/drawingml/2006/main" xmlns:r="http://schemas.openxmlformats.org/officeDocument/2006/relationships" xmlns:p="http://schemas.openxmlformats.org/presentationml/2006/main">
  <p:tag name="HIGHLIGHTER" val="false"/>
</p:tagLst>
</file>

<file path=ppt/tags/tag9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3545</TotalTime>
  <Words>428</Words>
  <Application>Microsoft Office PowerPoint</Application>
  <PresentationFormat>On-screen Show (4:3)</PresentationFormat>
  <Paragraphs>135</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Calibri</vt:lpstr>
      <vt:lpstr>Roboto Condensed</vt:lpstr>
      <vt:lpstr>STIX</vt:lpstr>
      <vt:lpstr>Arial</vt:lpstr>
      <vt:lpstr>Cambria Math</vt:lpstr>
      <vt:lpstr>Office Theme</vt:lpstr>
      <vt:lpstr>Section 12.2</vt:lpstr>
      <vt:lpstr>Inference about Two Means: Dependent Samples (Paired Difference)</vt:lpstr>
      <vt:lpstr>Difference between Matched Pairs</vt:lpstr>
      <vt:lpstr>100(1 − α)% Confidence Interval for μd </vt:lpstr>
      <vt:lpstr>Testing a Hypothesis about Two Dependent Population Means </vt:lpstr>
      <vt:lpstr>Example 12.2.1</vt:lpstr>
      <vt:lpstr>Example 12.2.1 (cont.)</vt:lpstr>
      <vt:lpstr>Example 12.2.1 (cont.)</vt:lpstr>
      <vt:lpstr>Example 12.2.1 (cont.)</vt:lpstr>
      <vt:lpstr>Example 12.2.2</vt:lpstr>
      <vt:lpstr>Example 12.2.2 (cont.)</vt:lpstr>
      <vt:lpstr>Example 12.2.2 (cont.)</vt:lpstr>
      <vt:lpstr>Example 12.2.2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3e</dc:title>
  <dc:creator>Hawkes Learning</dc:creator>
  <cp:lastModifiedBy>Jayjit</cp:lastModifiedBy>
  <cp:revision>479</cp:revision>
  <dcterms:created xsi:type="dcterms:W3CDTF">2013-04-26T14:43:13Z</dcterms:created>
  <dcterms:modified xsi:type="dcterms:W3CDTF">2024-03-27T14:02:53Z</dcterms:modified>
</cp:coreProperties>
</file>