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7" r:id="rId3"/>
    <p:sldId id="328" r:id="rId4"/>
    <p:sldId id="301" r:id="rId5"/>
    <p:sldId id="310" r:id="rId6"/>
    <p:sldId id="311" r:id="rId7"/>
    <p:sldId id="31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4" clrIdx="0">
    <p:extLst>
      <p:ext uri="{19B8F6BF-5375-455C-9EA6-DF929625EA0E}">
        <p15:presenceInfo xmlns:p15="http://schemas.microsoft.com/office/powerpoint/2012/main" userId="Rebecca Lebe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slideLayout" Target="../slideLayouts/slideLayout2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image" Target="../media/image2.png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375.xml"/><Relationship Id="rId21" Type="http://schemas.openxmlformats.org/officeDocument/2006/relationships/tags" Target="../tags/tag279.xml"/><Relationship Id="rId42" Type="http://schemas.openxmlformats.org/officeDocument/2006/relationships/tags" Target="../tags/tag300.xml"/><Relationship Id="rId63" Type="http://schemas.openxmlformats.org/officeDocument/2006/relationships/tags" Target="../tags/tag321.xml"/><Relationship Id="rId84" Type="http://schemas.openxmlformats.org/officeDocument/2006/relationships/tags" Target="../tags/tag342.xml"/><Relationship Id="rId138" Type="http://schemas.openxmlformats.org/officeDocument/2006/relationships/tags" Target="../tags/tag396.xml"/><Relationship Id="rId159" Type="http://schemas.openxmlformats.org/officeDocument/2006/relationships/tags" Target="../tags/tag417.xml"/><Relationship Id="rId170" Type="http://schemas.openxmlformats.org/officeDocument/2006/relationships/tags" Target="../tags/tag428.xml"/><Relationship Id="rId191" Type="http://schemas.openxmlformats.org/officeDocument/2006/relationships/tags" Target="../tags/tag449.xml"/><Relationship Id="rId107" Type="http://schemas.openxmlformats.org/officeDocument/2006/relationships/tags" Target="../tags/tag365.xml"/><Relationship Id="rId11" Type="http://schemas.openxmlformats.org/officeDocument/2006/relationships/tags" Target="../tags/tag269.xml"/><Relationship Id="rId32" Type="http://schemas.openxmlformats.org/officeDocument/2006/relationships/tags" Target="../tags/tag290.xml"/><Relationship Id="rId53" Type="http://schemas.openxmlformats.org/officeDocument/2006/relationships/tags" Target="../tags/tag311.xml"/><Relationship Id="rId74" Type="http://schemas.openxmlformats.org/officeDocument/2006/relationships/tags" Target="../tags/tag332.xml"/><Relationship Id="rId128" Type="http://schemas.openxmlformats.org/officeDocument/2006/relationships/tags" Target="../tags/tag386.xml"/><Relationship Id="rId149" Type="http://schemas.openxmlformats.org/officeDocument/2006/relationships/tags" Target="../tags/tag407.xml"/><Relationship Id="rId5" Type="http://schemas.openxmlformats.org/officeDocument/2006/relationships/tags" Target="../tags/tag263.xml"/><Relationship Id="rId95" Type="http://schemas.openxmlformats.org/officeDocument/2006/relationships/tags" Target="../tags/tag353.xml"/><Relationship Id="rId160" Type="http://schemas.openxmlformats.org/officeDocument/2006/relationships/tags" Target="../tags/tag418.xml"/><Relationship Id="rId181" Type="http://schemas.openxmlformats.org/officeDocument/2006/relationships/tags" Target="../tags/tag439.xml"/><Relationship Id="rId22" Type="http://schemas.openxmlformats.org/officeDocument/2006/relationships/tags" Target="../tags/tag280.xml"/><Relationship Id="rId43" Type="http://schemas.openxmlformats.org/officeDocument/2006/relationships/tags" Target="../tags/tag301.xml"/><Relationship Id="rId64" Type="http://schemas.openxmlformats.org/officeDocument/2006/relationships/tags" Target="../tags/tag322.xml"/><Relationship Id="rId118" Type="http://schemas.openxmlformats.org/officeDocument/2006/relationships/tags" Target="../tags/tag376.xml"/><Relationship Id="rId139" Type="http://schemas.openxmlformats.org/officeDocument/2006/relationships/tags" Target="../tags/tag397.xml"/><Relationship Id="rId85" Type="http://schemas.openxmlformats.org/officeDocument/2006/relationships/tags" Target="../tags/tag343.xml"/><Relationship Id="rId150" Type="http://schemas.openxmlformats.org/officeDocument/2006/relationships/tags" Target="../tags/tag408.xml"/><Relationship Id="rId171" Type="http://schemas.openxmlformats.org/officeDocument/2006/relationships/tags" Target="../tags/tag429.xml"/><Relationship Id="rId192" Type="http://schemas.openxmlformats.org/officeDocument/2006/relationships/tags" Target="../tags/tag450.xml"/><Relationship Id="rId12" Type="http://schemas.openxmlformats.org/officeDocument/2006/relationships/tags" Target="../tags/tag270.xml"/><Relationship Id="rId33" Type="http://schemas.openxmlformats.org/officeDocument/2006/relationships/tags" Target="../tags/tag291.xml"/><Relationship Id="rId108" Type="http://schemas.openxmlformats.org/officeDocument/2006/relationships/tags" Target="../tags/tag366.xml"/><Relationship Id="rId129" Type="http://schemas.openxmlformats.org/officeDocument/2006/relationships/tags" Target="../tags/tag387.xml"/><Relationship Id="rId54" Type="http://schemas.openxmlformats.org/officeDocument/2006/relationships/tags" Target="../tags/tag312.xml"/><Relationship Id="rId75" Type="http://schemas.openxmlformats.org/officeDocument/2006/relationships/tags" Target="../tags/tag333.xml"/><Relationship Id="rId96" Type="http://schemas.openxmlformats.org/officeDocument/2006/relationships/tags" Target="../tags/tag354.xml"/><Relationship Id="rId140" Type="http://schemas.openxmlformats.org/officeDocument/2006/relationships/tags" Target="../tags/tag398.xml"/><Relationship Id="rId161" Type="http://schemas.openxmlformats.org/officeDocument/2006/relationships/tags" Target="../tags/tag419.xml"/><Relationship Id="rId182" Type="http://schemas.openxmlformats.org/officeDocument/2006/relationships/tags" Target="../tags/tag440.xml"/><Relationship Id="rId6" Type="http://schemas.openxmlformats.org/officeDocument/2006/relationships/tags" Target="../tags/tag264.xml"/><Relationship Id="rId23" Type="http://schemas.openxmlformats.org/officeDocument/2006/relationships/tags" Target="../tags/tag281.xml"/><Relationship Id="rId119" Type="http://schemas.openxmlformats.org/officeDocument/2006/relationships/tags" Target="../tags/tag377.xml"/><Relationship Id="rId44" Type="http://schemas.openxmlformats.org/officeDocument/2006/relationships/tags" Target="../tags/tag302.xml"/><Relationship Id="rId65" Type="http://schemas.openxmlformats.org/officeDocument/2006/relationships/tags" Target="../tags/tag323.xml"/><Relationship Id="rId86" Type="http://schemas.openxmlformats.org/officeDocument/2006/relationships/tags" Target="../tags/tag344.xml"/><Relationship Id="rId130" Type="http://schemas.openxmlformats.org/officeDocument/2006/relationships/tags" Target="../tags/tag388.xml"/><Relationship Id="rId151" Type="http://schemas.openxmlformats.org/officeDocument/2006/relationships/tags" Target="../tags/tag409.xml"/><Relationship Id="rId172" Type="http://schemas.openxmlformats.org/officeDocument/2006/relationships/tags" Target="../tags/tag430.xml"/><Relationship Id="rId193" Type="http://schemas.openxmlformats.org/officeDocument/2006/relationships/tags" Target="../tags/tag451.xml"/><Relationship Id="rId13" Type="http://schemas.openxmlformats.org/officeDocument/2006/relationships/tags" Target="../tags/tag271.xml"/><Relationship Id="rId109" Type="http://schemas.openxmlformats.org/officeDocument/2006/relationships/tags" Target="../tags/tag367.xml"/><Relationship Id="rId34" Type="http://schemas.openxmlformats.org/officeDocument/2006/relationships/tags" Target="../tags/tag292.xml"/><Relationship Id="rId55" Type="http://schemas.openxmlformats.org/officeDocument/2006/relationships/tags" Target="../tags/tag313.xml"/><Relationship Id="rId76" Type="http://schemas.openxmlformats.org/officeDocument/2006/relationships/tags" Target="../tags/tag334.xml"/><Relationship Id="rId97" Type="http://schemas.openxmlformats.org/officeDocument/2006/relationships/tags" Target="../tags/tag355.xml"/><Relationship Id="rId120" Type="http://schemas.openxmlformats.org/officeDocument/2006/relationships/tags" Target="../tags/tag378.xml"/><Relationship Id="rId141" Type="http://schemas.openxmlformats.org/officeDocument/2006/relationships/tags" Target="../tags/tag399.xml"/><Relationship Id="rId7" Type="http://schemas.openxmlformats.org/officeDocument/2006/relationships/tags" Target="../tags/tag265.xml"/><Relationship Id="rId162" Type="http://schemas.openxmlformats.org/officeDocument/2006/relationships/tags" Target="../tags/tag420.xml"/><Relationship Id="rId183" Type="http://schemas.openxmlformats.org/officeDocument/2006/relationships/tags" Target="../tags/tag441.xml"/><Relationship Id="rId2" Type="http://schemas.openxmlformats.org/officeDocument/2006/relationships/tags" Target="../tags/tag260.xml"/><Relationship Id="rId29" Type="http://schemas.openxmlformats.org/officeDocument/2006/relationships/tags" Target="../tags/tag287.xml"/><Relationship Id="rId24" Type="http://schemas.openxmlformats.org/officeDocument/2006/relationships/tags" Target="../tags/tag282.xml"/><Relationship Id="rId40" Type="http://schemas.openxmlformats.org/officeDocument/2006/relationships/tags" Target="../tags/tag298.xml"/><Relationship Id="rId45" Type="http://schemas.openxmlformats.org/officeDocument/2006/relationships/tags" Target="../tags/tag303.xml"/><Relationship Id="rId66" Type="http://schemas.openxmlformats.org/officeDocument/2006/relationships/tags" Target="../tags/tag324.xml"/><Relationship Id="rId87" Type="http://schemas.openxmlformats.org/officeDocument/2006/relationships/tags" Target="../tags/tag345.xml"/><Relationship Id="rId110" Type="http://schemas.openxmlformats.org/officeDocument/2006/relationships/tags" Target="../tags/tag368.xml"/><Relationship Id="rId115" Type="http://schemas.openxmlformats.org/officeDocument/2006/relationships/tags" Target="../tags/tag373.xml"/><Relationship Id="rId131" Type="http://schemas.openxmlformats.org/officeDocument/2006/relationships/tags" Target="../tags/tag389.xml"/><Relationship Id="rId136" Type="http://schemas.openxmlformats.org/officeDocument/2006/relationships/tags" Target="../tags/tag394.xml"/><Relationship Id="rId157" Type="http://schemas.openxmlformats.org/officeDocument/2006/relationships/tags" Target="../tags/tag415.xml"/><Relationship Id="rId178" Type="http://schemas.openxmlformats.org/officeDocument/2006/relationships/tags" Target="../tags/tag436.xml"/><Relationship Id="rId61" Type="http://schemas.openxmlformats.org/officeDocument/2006/relationships/tags" Target="../tags/tag319.xml"/><Relationship Id="rId82" Type="http://schemas.openxmlformats.org/officeDocument/2006/relationships/tags" Target="../tags/tag340.xml"/><Relationship Id="rId152" Type="http://schemas.openxmlformats.org/officeDocument/2006/relationships/tags" Target="../tags/tag410.xml"/><Relationship Id="rId173" Type="http://schemas.openxmlformats.org/officeDocument/2006/relationships/tags" Target="../tags/tag431.xml"/><Relationship Id="rId194" Type="http://schemas.openxmlformats.org/officeDocument/2006/relationships/tags" Target="../tags/tag452.xml"/><Relationship Id="rId199" Type="http://schemas.openxmlformats.org/officeDocument/2006/relationships/tags" Target="../tags/tag457.xml"/><Relationship Id="rId203" Type="http://schemas.openxmlformats.org/officeDocument/2006/relationships/tags" Target="../tags/tag461.xml"/><Relationship Id="rId19" Type="http://schemas.openxmlformats.org/officeDocument/2006/relationships/tags" Target="../tags/tag277.xml"/><Relationship Id="rId14" Type="http://schemas.openxmlformats.org/officeDocument/2006/relationships/tags" Target="../tags/tag272.xml"/><Relationship Id="rId30" Type="http://schemas.openxmlformats.org/officeDocument/2006/relationships/tags" Target="../tags/tag288.xml"/><Relationship Id="rId35" Type="http://schemas.openxmlformats.org/officeDocument/2006/relationships/tags" Target="../tags/tag293.xml"/><Relationship Id="rId56" Type="http://schemas.openxmlformats.org/officeDocument/2006/relationships/tags" Target="../tags/tag314.xml"/><Relationship Id="rId77" Type="http://schemas.openxmlformats.org/officeDocument/2006/relationships/tags" Target="../tags/tag335.xml"/><Relationship Id="rId100" Type="http://schemas.openxmlformats.org/officeDocument/2006/relationships/tags" Target="../tags/tag358.xml"/><Relationship Id="rId105" Type="http://schemas.openxmlformats.org/officeDocument/2006/relationships/tags" Target="../tags/tag363.xml"/><Relationship Id="rId126" Type="http://schemas.openxmlformats.org/officeDocument/2006/relationships/tags" Target="../tags/tag384.xml"/><Relationship Id="rId147" Type="http://schemas.openxmlformats.org/officeDocument/2006/relationships/tags" Target="../tags/tag405.xml"/><Relationship Id="rId168" Type="http://schemas.openxmlformats.org/officeDocument/2006/relationships/tags" Target="../tags/tag426.xml"/><Relationship Id="rId8" Type="http://schemas.openxmlformats.org/officeDocument/2006/relationships/tags" Target="../tags/tag266.xml"/><Relationship Id="rId51" Type="http://schemas.openxmlformats.org/officeDocument/2006/relationships/tags" Target="../tags/tag309.xml"/><Relationship Id="rId72" Type="http://schemas.openxmlformats.org/officeDocument/2006/relationships/tags" Target="../tags/tag330.xml"/><Relationship Id="rId93" Type="http://schemas.openxmlformats.org/officeDocument/2006/relationships/tags" Target="../tags/tag351.xml"/><Relationship Id="rId98" Type="http://schemas.openxmlformats.org/officeDocument/2006/relationships/tags" Target="../tags/tag356.xml"/><Relationship Id="rId121" Type="http://schemas.openxmlformats.org/officeDocument/2006/relationships/tags" Target="../tags/tag379.xml"/><Relationship Id="rId142" Type="http://schemas.openxmlformats.org/officeDocument/2006/relationships/tags" Target="../tags/tag400.xml"/><Relationship Id="rId163" Type="http://schemas.openxmlformats.org/officeDocument/2006/relationships/tags" Target="../tags/tag421.xml"/><Relationship Id="rId184" Type="http://schemas.openxmlformats.org/officeDocument/2006/relationships/tags" Target="../tags/tag442.xml"/><Relationship Id="rId189" Type="http://schemas.openxmlformats.org/officeDocument/2006/relationships/tags" Target="../tags/tag447.xml"/><Relationship Id="rId3" Type="http://schemas.openxmlformats.org/officeDocument/2006/relationships/tags" Target="../tags/tag261.xml"/><Relationship Id="rId25" Type="http://schemas.openxmlformats.org/officeDocument/2006/relationships/tags" Target="../tags/tag283.xml"/><Relationship Id="rId46" Type="http://schemas.openxmlformats.org/officeDocument/2006/relationships/tags" Target="../tags/tag304.xml"/><Relationship Id="rId67" Type="http://schemas.openxmlformats.org/officeDocument/2006/relationships/tags" Target="../tags/tag325.xml"/><Relationship Id="rId116" Type="http://schemas.openxmlformats.org/officeDocument/2006/relationships/tags" Target="../tags/tag374.xml"/><Relationship Id="rId137" Type="http://schemas.openxmlformats.org/officeDocument/2006/relationships/tags" Target="../tags/tag395.xml"/><Relationship Id="rId158" Type="http://schemas.openxmlformats.org/officeDocument/2006/relationships/tags" Target="../tags/tag416.xml"/><Relationship Id="rId20" Type="http://schemas.openxmlformats.org/officeDocument/2006/relationships/tags" Target="../tags/tag278.xml"/><Relationship Id="rId41" Type="http://schemas.openxmlformats.org/officeDocument/2006/relationships/tags" Target="../tags/tag299.xml"/><Relationship Id="rId62" Type="http://schemas.openxmlformats.org/officeDocument/2006/relationships/tags" Target="../tags/tag320.xml"/><Relationship Id="rId83" Type="http://schemas.openxmlformats.org/officeDocument/2006/relationships/tags" Target="../tags/tag341.xml"/><Relationship Id="rId88" Type="http://schemas.openxmlformats.org/officeDocument/2006/relationships/tags" Target="../tags/tag346.xml"/><Relationship Id="rId111" Type="http://schemas.openxmlformats.org/officeDocument/2006/relationships/tags" Target="../tags/tag369.xml"/><Relationship Id="rId132" Type="http://schemas.openxmlformats.org/officeDocument/2006/relationships/tags" Target="../tags/tag390.xml"/><Relationship Id="rId153" Type="http://schemas.openxmlformats.org/officeDocument/2006/relationships/tags" Target="../tags/tag411.xml"/><Relationship Id="rId174" Type="http://schemas.openxmlformats.org/officeDocument/2006/relationships/tags" Target="../tags/tag432.xml"/><Relationship Id="rId179" Type="http://schemas.openxmlformats.org/officeDocument/2006/relationships/tags" Target="../tags/tag437.xml"/><Relationship Id="rId195" Type="http://schemas.openxmlformats.org/officeDocument/2006/relationships/tags" Target="../tags/tag453.xml"/><Relationship Id="rId190" Type="http://schemas.openxmlformats.org/officeDocument/2006/relationships/tags" Target="../tags/tag448.xml"/><Relationship Id="rId204" Type="http://schemas.openxmlformats.org/officeDocument/2006/relationships/slideLayout" Target="../slideLayouts/slideLayout2.xml"/><Relationship Id="rId15" Type="http://schemas.openxmlformats.org/officeDocument/2006/relationships/tags" Target="../tags/tag273.xml"/><Relationship Id="rId36" Type="http://schemas.openxmlformats.org/officeDocument/2006/relationships/tags" Target="../tags/tag294.xml"/><Relationship Id="rId57" Type="http://schemas.openxmlformats.org/officeDocument/2006/relationships/tags" Target="../tags/tag315.xml"/><Relationship Id="rId106" Type="http://schemas.openxmlformats.org/officeDocument/2006/relationships/tags" Target="../tags/tag364.xml"/><Relationship Id="rId127" Type="http://schemas.openxmlformats.org/officeDocument/2006/relationships/tags" Target="../tags/tag385.xml"/><Relationship Id="rId10" Type="http://schemas.openxmlformats.org/officeDocument/2006/relationships/tags" Target="../tags/tag268.xml"/><Relationship Id="rId31" Type="http://schemas.openxmlformats.org/officeDocument/2006/relationships/tags" Target="../tags/tag289.xml"/><Relationship Id="rId52" Type="http://schemas.openxmlformats.org/officeDocument/2006/relationships/tags" Target="../tags/tag310.xml"/><Relationship Id="rId73" Type="http://schemas.openxmlformats.org/officeDocument/2006/relationships/tags" Target="../tags/tag331.xml"/><Relationship Id="rId78" Type="http://schemas.openxmlformats.org/officeDocument/2006/relationships/tags" Target="../tags/tag336.xml"/><Relationship Id="rId94" Type="http://schemas.openxmlformats.org/officeDocument/2006/relationships/tags" Target="../tags/tag352.xml"/><Relationship Id="rId99" Type="http://schemas.openxmlformats.org/officeDocument/2006/relationships/tags" Target="../tags/tag357.xml"/><Relationship Id="rId101" Type="http://schemas.openxmlformats.org/officeDocument/2006/relationships/tags" Target="../tags/tag359.xml"/><Relationship Id="rId122" Type="http://schemas.openxmlformats.org/officeDocument/2006/relationships/tags" Target="../tags/tag380.xml"/><Relationship Id="rId143" Type="http://schemas.openxmlformats.org/officeDocument/2006/relationships/tags" Target="../tags/tag401.xml"/><Relationship Id="rId148" Type="http://schemas.openxmlformats.org/officeDocument/2006/relationships/tags" Target="../tags/tag406.xml"/><Relationship Id="rId164" Type="http://schemas.openxmlformats.org/officeDocument/2006/relationships/tags" Target="../tags/tag422.xml"/><Relationship Id="rId169" Type="http://schemas.openxmlformats.org/officeDocument/2006/relationships/tags" Target="../tags/tag427.xml"/><Relationship Id="rId185" Type="http://schemas.openxmlformats.org/officeDocument/2006/relationships/tags" Target="../tags/tag443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80" Type="http://schemas.openxmlformats.org/officeDocument/2006/relationships/tags" Target="../tags/tag438.xml"/><Relationship Id="rId26" Type="http://schemas.openxmlformats.org/officeDocument/2006/relationships/tags" Target="../tags/tag284.xml"/><Relationship Id="rId47" Type="http://schemas.openxmlformats.org/officeDocument/2006/relationships/tags" Target="../tags/tag305.xml"/><Relationship Id="rId68" Type="http://schemas.openxmlformats.org/officeDocument/2006/relationships/tags" Target="../tags/tag326.xml"/><Relationship Id="rId89" Type="http://schemas.openxmlformats.org/officeDocument/2006/relationships/tags" Target="../tags/tag347.xml"/><Relationship Id="rId112" Type="http://schemas.openxmlformats.org/officeDocument/2006/relationships/tags" Target="../tags/tag370.xml"/><Relationship Id="rId133" Type="http://schemas.openxmlformats.org/officeDocument/2006/relationships/tags" Target="../tags/tag391.xml"/><Relationship Id="rId154" Type="http://schemas.openxmlformats.org/officeDocument/2006/relationships/tags" Target="../tags/tag412.xml"/><Relationship Id="rId175" Type="http://schemas.openxmlformats.org/officeDocument/2006/relationships/tags" Target="../tags/tag433.xml"/><Relationship Id="rId196" Type="http://schemas.openxmlformats.org/officeDocument/2006/relationships/tags" Target="../tags/tag454.xml"/><Relationship Id="rId200" Type="http://schemas.openxmlformats.org/officeDocument/2006/relationships/tags" Target="../tags/tag458.xml"/><Relationship Id="rId16" Type="http://schemas.openxmlformats.org/officeDocument/2006/relationships/tags" Target="../tags/tag274.xml"/><Relationship Id="rId37" Type="http://schemas.openxmlformats.org/officeDocument/2006/relationships/tags" Target="../tags/tag295.xml"/><Relationship Id="rId58" Type="http://schemas.openxmlformats.org/officeDocument/2006/relationships/tags" Target="../tags/tag316.xml"/><Relationship Id="rId79" Type="http://schemas.openxmlformats.org/officeDocument/2006/relationships/tags" Target="../tags/tag337.xml"/><Relationship Id="rId102" Type="http://schemas.openxmlformats.org/officeDocument/2006/relationships/tags" Target="../tags/tag360.xml"/><Relationship Id="rId123" Type="http://schemas.openxmlformats.org/officeDocument/2006/relationships/tags" Target="../tags/tag381.xml"/><Relationship Id="rId144" Type="http://schemas.openxmlformats.org/officeDocument/2006/relationships/tags" Target="../tags/tag402.xml"/><Relationship Id="rId90" Type="http://schemas.openxmlformats.org/officeDocument/2006/relationships/tags" Target="../tags/tag348.xml"/><Relationship Id="rId165" Type="http://schemas.openxmlformats.org/officeDocument/2006/relationships/tags" Target="../tags/tag423.xml"/><Relationship Id="rId186" Type="http://schemas.openxmlformats.org/officeDocument/2006/relationships/tags" Target="../tags/tag444.xml"/><Relationship Id="rId27" Type="http://schemas.openxmlformats.org/officeDocument/2006/relationships/tags" Target="../tags/tag285.xml"/><Relationship Id="rId48" Type="http://schemas.openxmlformats.org/officeDocument/2006/relationships/tags" Target="../tags/tag306.xml"/><Relationship Id="rId69" Type="http://schemas.openxmlformats.org/officeDocument/2006/relationships/tags" Target="../tags/tag327.xml"/><Relationship Id="rId113" Type="http://schemas.openxmlformats.org/officeDocument/2006/relationships/tags" Target="../tags/tag371.xml"/><Relationship Id="rId134" Type="http://schemas.openxmlformats.org/officeDocument/2006/relationships/tags" Target="../tags/tag392.xml"/><Relationship Id="rId80" Type="http://schemas.openxmlformats.org/officeDocument/2006/relationships/tags" Target="../tags/tag338.xml"/><Relationship Id="rId155" Type="http://schemas.openxmlformats.org/officeDocument/2006/relationships/tags" Target="../tags/tag413.xml"/><Relationship Id="rId176" Type="http://schemas.openxmlformats.org/officeDocument/2006/relationships/tags" Target="../tags/tag434.xml"/><Relationship Id="rId197" Type="http://schemas.openxmlformats.org/officeDocument/2006/relationships/tags" Target="../tags/tag455.xml"/><Relationship Id="rId201" Type="http://schemas.openxmlformats.org/officeDocument/2006/relationships/tags" Target="../tags/tag459.xml"/><Relationship Id="rId17" Type="http://schemas.openxmlformats.org/officeDocument/2006/relationships/tags" Target="../tags/tag275.xml"/><Relationship Id="rId38" Type="http://schemas.openxmlformats.org/officeDocument/2006/relationships/tags" Target="../tags/tag296.xml"/><Relationship Id="rId59" Type="http://schemas.openxmlformats.org/officeDocument/2006/relationships/tags" Target="../tags/tag317.xml"/><Relationship Id="rId103" Type="http://schemas.openxmlformats.org/officeDocument/2006/relationships/tags" Target="../tags/tag361.xml"/><Relationship Id="rId124" Type="http://schemas.openxmlformats.org/officeDocument/2006/relationships/tags" Target="../tags/tag382.xml"/><Relationship Id="rId70" Type="http://schemas.openxmlformats.org/officeDocument/2006/relationships/tags" Target="../tags/tag328.xml"/><Relationship Id="rId91" Type="http://schemas.openxmlformats.org/officeDocument/2006/relationships/tags" Target="../tags/tag349.xml"/><Relationship Id="rId145" Type="http://schemas.openxmlformats.org/officeDocument/2006/relationships/tags" Target="../tags/tag403.xml"/><Relationship Id="rId166" Type="http://schemas.openxmlformats.org/officeDocument/2006/relationships/tags" Target="../tags/tag424.xml"/><Relationship Id="rId187" Type="http://schemas.openxmlformats.org/officeDocument/2006/relationships/tags" Target="../tags/tag445.xml"/><Relationship Id="rId1" Type="http://schemas.openxmlformats.org/officeDocument/2006/relationships/tags" Target="../tags/tag259.xml"/><Relationship Id="rId28" Type="http://schemas.openxmlformats.org/officeDocument/2006/relationships/tags" Target="../tags/tag286.xml"/><Relationship Id="rId49" Type="http://schemas.openxmlformats.org/officeDocument/2006/relationships/tags" Target="../tags/tag307.xml"/><Relationship Id="rId114" Type="http://schemas.openxmlformats.org/officeDocument/2006/relationships/tags" Target="../tags/tag372.xml"/><Relationship Id="rId60" Type="http://schemas.openxmlformats.org/officeDocument/2006/relationships/tags" Target="../tags/tag318.xml"/><Relationship Id="rId81" Type="http://schemas.openxmlformats.org/officeDocument/2006/relationships/tags" Target="../tags/tag339.xml"/><Relationship Id="rId135" Type="http://schemas.openxmlformats.org/officeDocument/2006/relationships/tags" Target="../tags/tag393.xml"/><Relationship Id="rId156" Type="http://schemas.openxmlformats.org/officeDocument/2006/relationships/tags" Target="../tags/tag414.xml"/><Relationship Id="rId177" Type="http://schemas.openxmlformats.org/officeDocument/2006/relationships/tags" Target="../tags/tag435.xml"/><Relationship Id="rId198" Type="http://schemas.openxmlformats.org/officeDocument/2006/relationships/tags" Target="../tags/tag456.xml"/><Relationship Id="rId202" Type="http://schemas.openxmlformats.org/officeDocument/2006/relationships/tags" Target="../tags/tag460.xml"/><Relationship Id="rId18" Type="http://schemas.openxmlformats.org/officeDocument/2006/relationships/tags" Target="../tags/tag276.xml"/><Relationship Id="rId39" Type="http://schemas.openxmlformats.org/officeDocument/2006/relationships/tags" Target="../tags/tag297.xml"/><Relationship Id="rId50" Type="http://schemas.openxmlformats.org/officeDocument/2006/relationships/tags" Target="../tags/tag308.xml"/><Relationship Id="rId104" Type="http://schemas.openxmlformats.org/officeDocument/2006/relationships/tags" Target="../tags/tag362.xml"/><Relationship Id="rId125" Type="http://schemas.openxmlformats.org/officeDocument/2006/relationships/tags" Target="../tags/tag383.xml"/><Relationship Id="rId146" Type="http://schemas.openxmlformats.org/officeDocument/2006/relationships/tags" Target="../tags/tag404.xml"/><Relationship Id="rId167" Type="http://schemas.openxmlformats.org/officeDocument/2006/relationships/tags" Target="../tags/tag425.xml"/><Relationship Id="rId188" Type="http://schemas.openxmlformats.org/officeDocument/2006/relationships/tags" Target="../tags/tag446.xml"/><Relationship Id="rId71" Type="http://schemas.openxmlformats.org/officeDocument/2006/relationships/tags" Target="../tags/tag329.xml"/><Relationship Id="rId92" Type="http://schemas.openxmlformats.org/officeDocument/2006/relationships/tags" Target="../tags/tag35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9" Type="http://schemas.openxmlformats.org/officeDocument/2006/relationships/tags" Target="../tags/tag500.xml"/><Relationship Id="rId21" Type="http://schemas.openxmlformats.org/officeDocument/2006/relationships/tags" Target="../tags/tag482.xml"/><Relationship Id="rId34" Type="http://schemas.openxmlformats.org/officeDocument/2006/relationships/tags" Target="../tags/tag495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50" Type="http://schemas.openxmlformats.org/officeDocument/2006/relationships/tags" Target="../tags/tag511.xml"/><Relationship Id="rId55" Type="http://schemas.openxmlformats.org/officeDocument/2006/relationships/image" Target="../media/image4.png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9" Type="http://schemas.openxmlformats.org/officeDocument/2006/relationships/tags" Target="../tags/tag490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3" Type="http://schemas.openxmlformats.org/officeDocument/2006/relationships/tags" Target="../tags/tag514.xml"/><Relationship Id="rId5" Type="http://schemas.openxmlformats.org/officeDocument/2006/relationships/tags" Target="../tags/tag466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631.xml"/><Relationship Id="rId299" Type="http://schemas.openxmlformats.org/officeDocument/2006/relationships/tags" Target="../tags/tag813.xml"/><Relationship Id="rId21" Type="http://schemas.openxmlformats.org/officeDocument/2006/relationships/tags" Target="../tags/tag535.xml"/><Relationship Id="rId63" Type="http://schemas.openxmlformats.org/officeDocument/2006/relationships/tags" Target="../tags/tag577.xml"/><Relationship Id="rId159" Type="http://schemas.openxmlformats.org/officeDocument/2006/relationships/tags" Target="../tags/tag673.xml"/><Relationship Id="rId170" Type="http://schemas.openxmlformats.org/officeDocument/2006/relationships/tags" Target="../tags/tag684.xml"/><Relationship Id="rId226" Type="http://schemas.openxmlformats.org/officeDocument/2006/relationships/tags" Target="../tags/tag740.xml"/><Relationship Id="rId268" Type="http://schemas.openxmlformats.org/officeDocument/2006/relationships/tags" Target="../tags/tag782.xml"/><Relationship Id="rId32" Type="http://schemas.openxmlformats.org/officeDocument/2006/relationships/tags" Target="../tags/tag546.xml"/><Relationship Id="rId74" Type="http://schemas.openxmlformats.org/officeDocument/2006/relationships/tags" Target="../tags/tag588.xml"/><Relationship Id="rId128" Type="http://schemas.openxmlformats.org/officeDocument/2006/relationships/tags" Target="../tags/tag642.xml"/><Relationship Id="rId5" Type="http://schemas.openxmlformats.org/officeDocument/2006/relationships/tags" Target="../tags/tag519.xml"/><Relationship Id="rId181" Type="http://schemas.openxmlformats.org/officeDocument/2006/relationships/tags" Target="../tags/tag695.xml"/><Relationship Id="rId237" Type="http://schemas.openxmlformats.org/officeDocument/2006/relationships/tags" Target="../tags/tag751.xml"/><Relationship Id="rId279" Type="http://schemas.openxmlformats.org/officeDocument/2006/relationships/tags" Target="../tags/tag793.xml"/><Relationship Id="rId43" Type="http://schemas.openxmlformats.org/officeDocument/2006/relationships/tags" Target="../tags/tag557.xml"/><Relationship Id="rId139" Type="http://schemas.openxmlformats.org/officeDocument/2006/relationships/tags" Target="../tags/tag653.xml"/><Relationship Id="rId290" Type="http://schemas.openxmlformats.org/officeDocument/2006/relationships/tags" Target="../tags/tag804.xml"/><Relationship Id="rId304" Type="http://schemas.openxmlformats.org/officeDocument/2006/relationships/slideLayout" Target="../slideLayouts/slideLayout2.xml"/><Relationship Id="rId85" Type="http://schemas.openxmlformats.org/officeDocument/2006/relationships/tags" Target="../tags/tag599.xml"/><Relationship Id="rId150" Type="http://schemas.openxmlformats.org/officeDocument/2006/relationships/tags" Target="../tags/tag664.xml"/><Relationship Id="rId192" Type="http://schemas.openxmlformats.org/officeDocument/2006/relationships/tags" Target="../tags/tag706.xml"/><Relationship Id="rId206" Type="http://schemas.openxmlformats.org/officeDocument/2006/relationships/tags" Target="../tags/tag720.xml"/><Relationship Id="rId248" Type="http://schemas.openxmlformats.org/officeDocument/2006/relationships/tags" Target="../tags/tag762.xml"/><Relationship Id="rId12" Type="http://schemas.openxmlformats.org/officeDocument/2006/relationships/tags" Target="../tags/tag526.xml"/><Relationship Id="rId108" Type="http://schemas.openxmlformats.org/officeDocument/2006/relationships/tags" Target="../tags/tag622.xml"/><Relationship Id="rId54" Type="http://schemas.openxmlformats.org/officeDocument/2006/relationships/tags" Target="../tags/tag568.xml"/><Relationship Id="rId96" Type="http://schemas.openxmlformats.org/officeDocument/2006/relationships/tags" Target="../tags/tag610.xml"/><Relationship Id="rId161" Type="http://schemas.openxmlformats.org/officeDocument/2006/relationships/tags" Target="../tags/tag675.xml"/><Relationship Id="rId217" Type="http://schemas.openxmlformats.org/officeDocument/2006/relationships/tags" Target="../tags/tag731.xml"/><Relationship Id="rId6" Type="http://schemas.openxmlformats.org/officeDocument/2006/relationships/tags" Target="../tags/tag520.xml"/><Relationship Id="rId238" Type="http://schemas.openxmlformats.org/officeDocument/2006/relationships/tags" Target="../tags/tag752.xml"/><Relationship Id="rId259" Type="http://schemas.openxmlformats.org/officeDocument/2006/relationships/tags" Target="../tags/tag773.xml"/><Relationship Id="rId23" Type="http://schemas.openxmlformats.org/officeDocument/2006/relationships/tags" Target="../tags/tag537.xml"/><Relationship Id="rId119" Type="http://schemas.openxmlformats.org/officeDocument/2006/relationships/tags" Target="../tags/tag633.xml"/><Relationship Id="rId270" Type="http://schemas.openxmlformats.org/officeDocument/2006/relationships/tags" Target="../tags/tag784.xml"/><Relationship Id="rId291" Type="http://schemas.openxmlformats.org/officeDocument/2006/relationships/tags" Target="../tags/tag805.xml"/><Relationship Id="rId44" Type="http://schemas.openxmlformats.org/officeDocument/2006/relationships/tags" Target="../tags/tag558.xml"/><Relationship Id="rId65" Type="http://schemas.openxmlformats.org/officeDocument/2006/relationships/tags" Target="../tags/tag579.xml"/><Relationship Id="rId86" Type="http://schemas.openxmlformats.org/officeDocument/2006/relationships/tags" Target="../tags/tag600.xml"/><Relationship Id="rId130" Type="http://schemas.openxmlformats.org/officeDocument/2006/relationships/tags" Target="../tags/tag644.xml"/><Relationship Id="rId151" Type="http://schemas.openxmlformats.org/officeDocument/2006/relationships/tags" Target="../tags/tag665.xml"/><Relationship Id="rId172" Type="http://schemas.openxmlformats.org/officeDocument/2006/relationships/tags" Target="../tags/tag686.xml"/><Relationship Id="rId193" Type="http://schemas.openxmlformats.org/officeDocument/2006/relationships/tags" Target="../tags/tag707.xml"/><Relationship Id="rId207" Type="http://schemas.openxmlformats.org/officeDocument/2006/relationships/tags" Target="../tags/tag721.xml"/><Relationship Id="rId228" Type="http://schemas.openxmlformats.org/officeDocument/2006/relationships/tags" Target="../tags/tag742.xml"/><Relationship Id="rId249" Type="http://schemas.openxmlformats.org/officeDocument/2006/relationships/tags" Target="../tags/tag763.xml"/><Relationship Id="rId13" Type="http://schemas.openxmlformats.org/officeDocument/2006/relationships/tags" Target="../tags/tag527.xml"/><Relationship Id="rId109" Type="http://schemas.openxmlformats.org/officeDocument/2006/relationships/tags" Target="../tags/tag623.xml"/><Relationship Id="rId260" Type="http://schemas.openxmlformats.org/officeDocument/2006/relationships/tags" Target="../tags/tag774.xml"/><Relationship Id="rId281" Type="http://schemas.openxmlformats.org/officeDocument/2006/relationships/tags" Target="../tags/tag795.xml"/><Relationship Id="rId34" Type="http://schemas.openxmlformats.org/officeDocument/2006/relationships/tags" Target="../tags/tag548.xml"/><Relationship Id="rId55" Type="http://schemas.openxmlformats.org/officeDocument/2006/relationships/tags" Target="../tags/tag569.xml"/><Relationship Id="rId76" Type="http://schemas.openxmlformats.org/officeDocument/2006/relationships/tags" Target="../tags/tag590.xml"/><Relationship Id="rId97" Type="http://schemas.openxmlformats.org/officeDocument/2006/relationships/tags" Target="../tags/tag611.xml"/><Relationship Id="rId120" Type="http://schemas.openxmlformats.org/officeDocument/2006/relationships/tags" Target="../tags/tag634.xml"/><Relationship Id="rId141" Type="http://schemas.openxmlformats.org/officeDocument/2006/relationships/tags" Target="../tags/tag655.xml"/><Relationship Id="rId7" Type="http://schemas.openxmlformats.org/officeDocument/2006/relationships/tags" Target="../tags/tag521.xml"/><Relationship Id="rId162" Type="http://schemas.openxmlformats.org/officeDocument/2006/relationships/tags" Target="../tags/tag676.xml"/><Relationship Id="rId183" Type="http://schemas.openxmlformats.org/officeDocument/2006/relationships/tags" Target="../tags/tag697.xml"/><Relationship Id="rId218" Type="http://schemas.openxmlformats.org/officeDocument/2006/relationships/tags" Target="../tags/tag732.xml"/><Relationship Id="rId239" Type="http://schemas.openxmlformats.org/officeDocument/2006/relationships/tags" Target="../tags/tag753.xml"/><Relationship Id="rId250" Type="http://schemas.openxmlformats.org/officeDocument/2006/relationships/tags" Target="../tags/tag764.xml"/><Relationship Id="rId271" Type="http://schemas.openxmlformats.org/officeDocument/2006/relationships/tags" Target="../tags/tag785.xml"/><Relationship Id="rId292" Type="http://schemas.openxmlformats.org/officeDocument/2006/relationships/tags" Target="../tags/tag806.xml"/><Relationship Id="rId24" Type="http://schemas.openxmlformats.org/officeDocument/2006/relationships/tags" Target="../tags/tag538.xml"/><Relationship Id="rId45" Type="http://schemas.openxmlformats.org/officeDocument/2006/relationships/tags" Target="../tags/tag559.xml"/><Relationship Id="rId66" Type="http://schemas.openxmlformats.org/officeDocument/2006/relationships/tags" Target="../tags/tag580.xml"/><Relationship Id="rId87" Type="http://schemas.openxmlformats.org/officeDocument/2006/relationships/tags" Target="../tags/tag601.xml"/><Relationship Id="rId110" Type="http://schemas.openxmlformats.org/officeDocument/2006/relationships/tags" Target="../tags/tag624.xml"/><Relationship Id="rId131" Type="http://schemas.openxmlformats.org/officeDocument/2006/relationships/tags" Target="../tags/tag645.xml"/><Relationship Id="rId152" Type="http://schemas.openxmlformats.org/officeDocument/2006/relationships/tags" Target="../tags/tag666.xml"/><Relationship Id="rId173" Type="http://schemas.openxmlformats.org/officeDocument/2006/relationships/tags" Target="../tags/tag687.xml"/><Relationship Id="rId194" Type="http://schemas.openxmlformats.org/officeDocument/2006/relationships/tags" Target="../tags/tag708.xml"/><Relationship Id="rId208" Type="http://schemas.openxmlformats.org/officeDocument/2006/relationships/tags" Target="../tags/tag722.xml"/><Relationship Id="rId229" Type="http://schemas.openxmlformats.org/officeDocument/2006/relationships/tags" Target="../tags/tag743.xml"/><Relationship Id="rId240" Type="http://schemas.openxmlformats.org/officeDocument/2006/relationships/tags" Target="../tags/tag754.xml"/><Relationship Id="rId261" Type="http://schemas.openxmlformats.org/officeDocument/2006/relationships/tags" Target="../tags/tag775.xml"/><Relationship Id="rId14" Type="http://schemas.openxmlformats.org/officeDocument/2006/relationships/tags" Target="../tags/tag528.xml"/><Relationship Id="rId35" Type="http://schemas.openxmlformats.org/officeDocument/2006/relationships/tags" Target="../tags/tag549.xml"/><Relationship Id="rId56" Type="http://schemas.openxmlformats.org/officeDocument/2006/relationships/tags" Target="../tags/tag570.xml"/><Relationship Id="rId77" Type="http://schemas.openxmlformats.org/officeDocument/2006/relationships/tags" Target="../tags/tag591.xml"/><Relationship Id="rId100" Type="http://schemas.openxmlformats.org/officeDocument/2006/relationships/tags" Target="../tags/tag614.xml"/><Relationship Id="rId282" Type="http://schemas.openxmlformats.org/officeDocument/2006/relationships/tags" Target="../tags/tag796.xml"/><Relationship Id="rId8" Type="http://schemas.openxmlformats.org/officeDocument/2006/relationships/tags" Target="../tags/tag522.xml"/><Relationship Id="rId98" Type="http://schemas.openxmlformats.org/officeDocument/2006/relationships/tags" Target="../tags/tag612.xml"/><Relationship Id="rId121" Type="http://schemas.openxmlformats.org/officeDocument/2006/relationships/tags" Target="../tags/tag635.xml"/><Relationship Id="rId142" Type="http://schemas.openxmlformats.org/officeDocument/2006/relationships/tags" Target="../tags/tag656.xml"/><Relationship Id="rId163" Type="http://schemas.openxmlformats.org/officeDocument/2006/relationships/tags" Target="../tags/tag677.xml"/><Relationship Id="rId184" Type="http://schemas.openxmlformats.org/officeDocument/2006/relationships/tags" Target="../tags/tag698.xml"/><Relationship Id="rId219" Type="http://schemas.openxmlformats.org/officeDocument/2006/relationships/tags" Target="../tags/tag733.xml"/><Relationship Id="rId230" Type="http://schemas.openxmlformats.org/officeDocument/2006/relationships/tags" Target="../tags/tag744.xml"/><Relationship Id="rId251" Type="http://schemas.openxmlformats.org/officeDocument/2006/relationships/tags" Target="../tags/tag765.xml"/><Relationship Id="rId25" Type="http://schemas.openxmlformats.org/officeDocument/2006/relationships/tags" Target="../tags/tag539.xml"/><Relationship Id="rId46" Type="http://schemas.openxmlformats.org/officeDocument/2006/relationships/tags" Target="../tags/tag560.xml"/><Relationship Id="rId67" Type="http://schemas.openxmlformats.org/officeDocument/2006/relationships/tags" Target="../tags/tag581.xml"/><Relationship Id="rId272" Type="http://schemas.openxmlformats.org/officeDocument/2006/relationships/tags" Target="../tags/tag786.xml"/><Relationship Id="rId293" Type="http://schemas.openxmlformats.org/officeDocument/2006/relationships/tags" Target="../tags/tag807.xml"/><Relationship Id="rId88" Type="http://schemas.openxmlformats.org/officeDocument/2006/relationships/tags" Target="../tags/tag602.xml"/><Relationship Id="rId111" Type="http://schemas.openxmlformats.org/officeDocument/2006/relationships/tags" Target="../tags/tag625.xml"/><Relationship Id="rId132" Type="http://schemas.openxmlformats.org/officeDocument/2006/relationships/tags" Target="../tags/tag646.xml"/><Relationship Id="rId153" Type="http://schemas.openxmlformats.org/officeDocument/2006/relationships/tags" Target="../tags/tag667.xml"/><Relationship Id="rId174" Type="http://schemas.openxmlformats.org/officeDocument/2006/relationships/tags" Target="../tags/tag688.xml"/><Relationship Id="rId195" Type="http://schemas.openxmlformats.org/officeDocument/2006/relationships/tags" Target="../tags/tag709.xml"/><Relationship Id="rId209" Type="http://schemas.openxmlformats.org/officeDocument/2006/relationships/tags" Target="../tags/tag723.xml"/><Relationship Id="rId220" Type="http://schemas.openxmlformats.org/officeDocument/2006/relationships/tags" Target="../tags/tag734.xml"/><Relationship Id="rId241" Type="http://schemas.openxmlformats.org/officeDocument/2006/relationships/tags" Target="../tags/tag755.xml"/><Relationship Id="rId15" Type="http://schemas.openxmlformats.org/officeDocument/2006/relationships/tags" Target="../tags/tag529.xml"/><Relationship Id="rId36" Type="http://schemas.openxmlformats.org/officeDocument/2006/relationships/tags" Target="../tags/tag550.xml"/><Relationship Id="rId57" Type="http://schemas.openxmlformats.org/officeDocument/2006/relationships/tags" Target="../tags/tag571.xml"/><Relationship Id="rId262" Type="http://schemas.openxmlformats.org/officeDocument/2006/relationships/tags" Target="../tags/tag776.xml"/><Relationship Id="rId283" Type="http://schemas.openxmlformats.org/officeDocument/2006/relationships/tags" Target="../tags/tag797.xml"/><Relationship Id="rId78" Type="http://schemas.openxmlformats.org/officeDocument/2006/relationships/tags" Target="../tags/tag592.xml"/><Relationship Id="rId99" Type="http://schemas.openxmlformats.org/officeDocument/2006/relationships/tags" Target="../tags/tag613.xml"/><Relationship Id="rId101" Type="http://schemas.openxmlformats.org/officeDocument/2006/relationships/tags" Target="../tags/tag615.xml"/><Relationship Id="rId122" Type="http://schemas.openxmlformats.org/officeDocument/2006/relationships/tags" Target="../tags/tag636.xml"/><Relationship Id="rId143" Type="http://schemas.openxmlformats.org/officeDocument/2006/relationships/tags" Target="../tags/tag657.xml"/><Relationship Id="rId164" Type="http://schemas.openxmlformats.org/officeDocument/2006/relationships/tags" Target="../tags/tag678.xml"/><Relationship Id="rId185" Type="http://schemas.openxmlformats.org/officeDocument/2006/relationships/tags" Target="../tags/tag699.xml"/><Relationship Id="rId9" Type="http://schemas.openxmlformats.org/officeDocument/2006/relationships/tags" Target="../tags/tag523.xml"/><Relationship Id="rId210" Type="http://schemas.openxmlformats.org/officeDocument/2006/relationships/tags" Target="../tags/tag724.xml"/><Relationship Id="rId26" Type="http://schemas.openxmlformats.org/officeDocument/2006/relationships/tags" Target="../tags/tag540.xml"/><Relationship Id="rId231" Type="http://schemas.openxmlformats.org/officeDocument/2006/relationships/tags" Target="../tags/tag745.xml"/><Relationship Id="rId252" Type="http://schemas.openxmlformats.org/officeDocument/2006/relationships/tags" Target="../tags/tag766.xml"/><Relationship Id="rId273" Type="http://schemas.openxmlformats.org/officeDocument/2006/relationships/tags" Target="../tags/tag787.xml"/><Relationship Id="rId294" Type="http://schemas.openxmlformats.org/officeDocument/2006/relationships/tags" Target="../tags/tag808.xml"/><Relationship Id="rId47" Type="http://schemas.openxmlformats.org/officeDocument/2006/relationships/tags" Target="../tags/tag561.xml"/><Relationship Id="rId68" Type="http://schemas.openxmlformats.org/officeDocument/2006/relationships/tags" Target="../tags/tag582.xml"/><Relationship Id="rId89" Type="http://schemas.openxmlformats.org/officeDocument/2006/relationships/tags" Target="../tags/tag603.xml"/><Relationship Id="rId112" Type="http://schemas.openxmlformats.org/officeDocument/2006/relationships/tags" Target="../tags/tag626.xml"/><Relationship Id="rId133" Type="http://schemas.openxmlformats.org/officeDocument/2006/relationships/tags" Target="../tags/tag647.xml"/><Relationship Id="rId154" Type="http://schemas.openxmlformats.org/officeDocument/2006/relationships/tags" Target="../tags/tag668.xml"/><Relationship Id="rId175" Type="http://schemas.openxmlformats.org/officeDocument/2006/relationships/tags" Target="../tags/tag689.xml"/><Relationship Id="rId196" Type="http://schemas.openxmlformats.org/officeDocument/2006/relationships/tags" Target="../tags/tag710.xml"/><Relationship Id="rId200" Type="http://schemas.openxmlformats.org/officeDocument/2006/relationships/tags" Target="../tags/tag714.xml"/><Relationship Id="rId16" Type="http://schemas.openxmlformats.org/officeDocument/2006/relationships/tags" Target="../tags/tag530.xml"/><Relationship Id="rId221" Type="http://schemas.openxmlformats.org/officeDocument/2006/relationships/tags" Target="../tags/tag735.xml"/><Relationship Id="rId242" Type="http://schemas.openxmlformats.org/officeDocument/2006/relationships/tags" Target="../tags/tag756.xml"/><Relationship Id="rId263" Type="http://schemas.openxmlformats.org/officeDocument/2006/relationships/tags" Target="../tags/tag777.xml"/><Relationship Id="rId284" Type="http://schemas.openxmlformats.org/officeDocument/2006/relationships/tags" Target="../tags/tag798.xml"/><Relationship Id="rId37" Type="http://schemas.openxmlformats.org/officeDocument/2006/relationships/tags" Target="../tags/tag551.xml"/><Relationship Id="rId58" Type="http://schemas.openxmlformats.org/officeDocument/2006/relationships/tags" Target="../tags/tag572.xml"/><Relationship Id="rId79" Type="http://schemas.openxmlformats.org/officeDocument/2006/relationships/tags" Target="../tags/tag593.xml"/><Relationship Id="rId102" Type="http://schemas.openxmlformats.org/officeDocument/2006/relationships/tags" Target="../tags/tag616.xml"/><Relationship Id="rId123" Type="http://schemas.openxmlformats.org/officeDocument/2006/relationships/tags" Target="../tags/tag637.xml"/><Relationship Id="rId144" Type="http://schemas.openxmlformats.org/officeDocument/2006/relationships/tags" Target="../tags/tag658.xml"/><Relationship Id="rId90" Type="http://schemas.openxmlformats.org/officeDocument/2006/relationships/tags" Target="../tags/tag604.xml"/><Relationship Id="rId165" Type="http://schemas.openxmlformats.org/officeDocument/2006/relationships/tags" Target="../tags/tag679.xml"/><Relationship Id="rId186" Type="http://schemas.openxmlformats.org/officeDocument/2006/relationships/tags" Target="../tags/tag700.xml"/><Relationship Id="rId211" Type="http://schemas.openxmlformats.org/officeDocument/2006/relationships/tags" Target="../tags/tag725.xml"/><Relationship Id="rId232" Type="http://schemas.openxmlformats.org/officeDocument/2006/relationships/tags" Target="../tags/tag746.xml"/><Relationship Id="rId253" Type="http://schemas.openxmlformats.org/officeDocument/2006/relationships/tags" Target="../tags/tag767.xml"/><Relationship Id="rId274" Type="http://schemas.openxmlformats.org/officeDocument/2006/relationships/tags" Target="../tags/tag788.xml"/><Relationship Id="rId295" Type="http://schemas.openxmlformats.org/officeDocument/2006/relationships/tags" Target="../tags/tag809.xml"/><Relationship Id="rId27" Type="http://schemas.openxmlformats.org/officeDocument/2006/relationships/tags" Target="../tags/tag541.xml"/><Relationship Id="rId48" Type="http://schemas.openxmlformats.org/officeDocument/2006/relationships/tags" Target="../tags/tag562.xml"/><Relationship Id="rId69" Type="http://schemas.openxmlformats.org/officeDocument/2006/relationships/tags" Target="../tags/tag583.xml"/><Relationship Id="rId113" Type="http://schemas.openxmlformats.org/officeDocument/2006/relationships/tags" Target="../tags/tag627.xml"/><Relationship Id="rId134" Type="http://schemas.openxmlformats.org/officeDocument/2006/relationships/tags" Target="../tags/tag648.xml"/><Relationship Id="rId80" Type="http://schemas.openxmlformats.org/officeDocument/2006/relationships/tags" Target="../tags/tag594.xml"/><Relationship Id="rId155" Type="http://schemas.openxmlformats.org/officeDocument/2006/relationships/tags" Target="../tags/tag669.xml"/><Relationship Id="rId176" Type="http://schemas.openxmlformats.org/officeDocument/2006/relationships/tags" Target="../tags/tag690.xml"/><Relationship Id="rId197" Type="http://schemas.openxmlformats.org/officeDocument/2006/relationships/tags" Target="../tags/tag711.xml"/><Relationship Id="rId201" Type="http://schemas.openxmlformats.org/officeDocument/2006/relationships/tags" Target="../tags/tag715.xml"/><Relationship Id="rId222" Type="http://schemas.openxmlformats.org/officeDocument/2006/relationships/tags" Target="../tags/tag736.xml"/><Relationship Id="rId243" Type="http://schemas.openxmlformats.org/officeDocument/2006/relationships/tags" Target="../tags/tag757.xml"/><Relationship Id="rId264" Type="http://schemas.openxmlformats.org/officeDocument/2006/relationships/tags" Target="../tags/tag778.xml"/><Relationship Id="rId285" Type="http://schemas.openxmlformats.org/officeDocument/2006/relationships/tags" Target="../tags/tag799.xml"/><Relationship Id="rId17" Type="http://schemas.openxmlformats.org/officeDocument/2006/relationships/tags" Target="../tags/tag531.xml"/><Relationship Id="rId38" Type="http://schemas.openxmlformats.org/officeDocument/2006/relationships/tags" Target="../tags/tag552.xml"/><Relationship Id="rId59" Type="http://schemas.openxmlformats.org/officeDocument/2006/relationships/tags" Target="../tags/tag573.xml"/><Relationship Id="rId103" Type="http://schemas.openxmlformats.org/officeDocument/2006/relationships/tags" Target="../tags/tag617.xml"/><Relationship Id="rId124" Type="http://schemas.openxmlformats.org/officeDocument/2006/relationships/tags" Target="../tags/tag638.xml"/><Relationship Id="rId70" Type="http://schemas.openxmlformats.org/officeDocument/2006/relationships/tags" Target="../tags/tag584.xml"/><Relationship Id="rId91" Type="http://schemas.openxmlformats.org/officeDocument/2006/relationships/tags" Target="../tags/tag605.xml"/><Relationship Id="rId145" Type="http://schemas.openxmlformats.org/officeDocument/2006/relationships/tags" Target="../tags/tag659.xml"/><Relationship Id="rId166" Type="http://schemas.openxmlformats.org/officeDocument/2006/relationships/tags" Target="../tags/tag680.xml"/><Relationship Id="rId187" Type="http://schemas.openxmlformats.org/officeDocument/2006/relationships/tags" Target="../tags/tag701.xml"/><Relationship Id="rId1" Type="http://schemas.openxmlformats.org/officeDocument/2006/relationships/tags" Target="../tags/tag515.xml"/><Relationship Id="rId212" Type="http://schemas.openxmlformats.org/officeDocument/2006/relationships/tags" Target="../tags/tag726.xml"/><Relationship Id="rId233" Type="http://schemas.openxmlformats.org/officeDocument/2006/relationships/tags" Target="../tags/tag747.xml"/><Relationship Id="rId254" Type="http://schemas.openxmlformats.org/officeDocument/2006/relationships/tags" Target="../tags/tag768.xml"/><Relationship Id="rId28" Type="http://schemas.openxmlformats.org/officeDocument/2006/relationships/tags" Target="../tags/tag542.xml"/><Relationship Id="rId49" Type="http://schemas.openxmlformats.org/officeDocument/2006/relationships/tags" Target="../tags/tag563.xml"/><Relationship Id="rId114" Type="http://schemas.openxmlformats.org/officeDocument/2006/relationships/tags" Target="../tags/tag628.xml"/><Relationship Id="rId275" Type="http://schemas.openxmlformats.org/officeDocument/2006/relationships/tags" Target="../tags/tag789.xml"/><Relationship Id="rId296" Type="http://schemas.openxmlformats.org/officeDocument/2006/relationships/tags" Target="../tags/tag810.xml"/><Relationship Id="rId300" Type="http://schemas.openxmlformats.org/officeDocument/2006/relationships/tags" Target="../tags/tag814.xml"/><Relationship Id="rId60" Type="http://schemas.openxmlformats.org/officeDocument/2006/relationships/tags" Target="../tags/tag574.xml"/><Relationship Id="rId81" Type="http://schemas.openxmlformats.org/officeDocument/2006/relationships/tags" Target="../tags/tag595.xml"/><Relationship Id="rId135" Type="http://schemas.openxmlformats.org/officeDocument/2006/relationships/tags" Target="../tags/tag649.xml"/><Relationship Id="rId156" Type="http://schemas.openxmlformats.org/officeDocument/2006/relationships/tags" Target="../tags/tag670.xml"/><Relationship Id="rId177" Type="http://schemas.openxmlformats.org/officeDocument/2006/relationships/tags" Target="../tags/tag691.xml"/><Relationship Id="rId198" Type="http://schemas.openxmlformats.org/officeDocument/2006/relationships/tags" Target="../tags/tag712.xml"/><Relationship Id="rId202" Type="http://schemas.openxmlformats.org/officeDocument/2006/relationships/tags" Target="../tags/tag716.xml"/><Relationship Id="rId223" Type="http://schemas.openxmlformats.org/officeDocument/2006/relationships/tags" Target="../tags/tag737.xml"/><Relationship Id="rId244" Type="http://schemas.openxmlformats.org/officeDocument/2006/relationships/tags" Target="../tags/tag758.xml"/><Relationship Id="rId18" Type="http://schemas.openxmlformats.org/officeDocument/2006/relationships/tags" Target="../tags/tag532.xml"/><Relationship Id="rId39" Type="http://schemas.openxmlformats.org/officeDocument/2006/relationships/tags" Target="../tags/tag553.xml"/><Relationship Id="rId265" Type="http://schemas.openxmlformats.org/officeDocument/2006/relationships/tags" Target="../tags/tag779.xml"/><Relationship Id="rId286" Type="http://schemas.openxmlformats.org/officeDocument/2006/relationships/tags" Target="../tags/tag800.xml"/><Relationship Id="rId50" Type="http://schemas.openxmlformats.org/officeDocument/2006/relationships/tags" Target="../tags/tag564.xml"/><Relationship Id="rId104" Type="http://schemas.openxmlformats.org/officeDocument/2006/relationships/tags" Target="../tags/tag618.xml"/><Relationship Id="rId125" Type="http://schemas.openxmlformats.org/officeDocument/2006/relationships/tags" Target="../tags/tag639.xml"/><Relationship Id="rId146" Type="http://schemas.openxmlformats.org/officeDocument/2006/relationships/tags" Target="../tags/tag660.xml"/><Relationship Id="rId167" Type="http://schemas.openxmlformats.org/officeDocument/2006/relationships/tags" Target="../tags/tag681.xml"/><Relationship Id="rId188" Type="http://schemas.openxmlformats.org/officeDocument/2006/relationships/tags" Target="../tags/tag702.xml"/><Relationship Id="rId71" Type="http://schemas.openxmlformats.org/officeDocument/2006/relationships/tags" Target="../tags/tag585.xml"/><Relationship Id="rId92" Type="http://schemas.openxmlformats.org/officeDocument/2006/relationships/tags" Target="../tags/tag606.xml"/><Relationship Id="rId213" Type="http://schemas.openxmlformats.org/officeDocument/2006/relationships/tags" Target="../tags/tag727.xml"/><Relationship Id="rId234" Type="http://schemas.openxmlformats.org/officeDocument/2006/relationships/tags" Target="../tags/tag748.xml"/><Relationship Id="rId2" Type="http://schemas.openxmlformats.org/officeDocument/2006/relationships/tags" Target="../tags/tag516.xml"/><Relationship Id="rId29" Type="http://schemas.openxmlformats.org/officeDocument/2006/relationships/tags" Target="../tags/tag543.xml"/><Relationship Id="rId255" Type="http://schemas.openxmlformats.org/officeDocument/2006/relationships/tags" Target="../tags/tag769.xml"/><Relationship Id="rId276" Type="http://schemas.openxmlformats.org/officeDocument/2006/relationships/tags" Target="../tags/tag790.xml"/><Relationship Id="rId297" Type="http://schemas.openxmlformats.org/officeDocument/2006/relationships/tags" Target="../tags/tag811.xml"/><Relationship Id="rId40" Type="http://schemas.openxmlformats.org/officeDocument/2006/relationships/tags" Target="../tags/tag554.xml"/><Relationship Id="rId115" Type="http://schemas.openxmlformats.org/officeDocument/2006/relationships/tags" Target="../tags/tag629.xml"/><Relationship Id="rId136" Type="http://schemas.openxmlformats.org/officeDocument/2006/relationships/tags" Target="../tags/tag650.xml"/><Relationship Id="rId157" Type="http://schemas.openxmlformats.org/officeDocument/2006/relationships/tags" Target="../tags/tag671.xml"/><Relationship Id="rId178" Type="http://schemas.openxmlformats.org/officeDocument/2006/relationships/tags" Target="../tags/tag692.xml"/><Relationship Id="rId301" Type="http://schemas.openxmlformats.org/officeDocument/2006/relationships/tags" Target="../tags/tag815.xml"/><Relationship Id="rId61" Type="http://schemas.openxmlformats.org/officeDocument/2006/relationships/tags" Target="../tags/tag575.xml"/><Relationship Id="rId82" Type="http://schemas.openxmlformats.org/officeDocument/2006/relationships/tags" Target="../tags/tag596.xml"/><Relationship Id="rId199" Type="http://schemas.openxmlformats.org/officeDocument/2006/relationships/tags" Target="../tags/tag713.xml"/><Relationship Id="rId203" Type="http://schemas.openxmlformats.org/officeDocument/2006/relationships/tags" Target="../tags/tag717.xml"/><Relationship Id="rId19" Type="http://schemas.openxmlformats.org/officeDocument/2006/relationships/tags" Target="../tags/tag533.xml"/><Relationship Id="rId224" Type="http://schemas.openxmlformats.org/officeDocument/2006/relationships/tags" Target="../tags/tag738.xml"/><Relationship Id="rId245" Type="http://schemas.openxmlformats.org/officeDocument/2006/relationships/tags" Target="../tags/tag759.xml"/><Relationship Id="rId266" Type="http://schemas.openxmlformats.org/officeDocument/2006/relationships/tags" Target="../tags/tag780.xml"/><Relationship Id="rId287" Type="http://schemas.openxmlformats.org/officeDocument/2006/relationships/tags" Target="../tags/tag801.xml"/><Relationship Id="rId30" Type="http://schemas.openxmlformats.org/officeDocument/2006/relationships/tags" Target="../tags/tag544.xml"/><Relationship Id="rId105" Type="http://schemas.openxmlformats.org/officeDocument/2006/relationships/tags" Target="../tags/tag619.xml"/><Relationship Id="rId126" Type="http://schemas.openxmlformats.org/officeDocument/2006/relationships/tags" Target="../tags/tag640.xml"/><Relationship Id="rId147" Type="http://schemas.openxmlformats.org/officeDocument/2006/relationships/tags" Target="../tags/tag661.xml"/><Relationship Id="rId168" Type="http://schemas.openxmlformats.org/officeDocument/2006/relationships/tags" Target="../tags/tag682.xml"/><Relationship Id="rId51" Type="http://schemas.openxmlformats.org/officeDocument/2006/relationships/tags" Target="../tags/tag565.xml"/><Relationship Id="rId72" Type="http://schemas.openxmlformats.org/officeDocument/2006/relationships/tags" Target="../tags/tag586.xml"/><Relationship Id="rId93" Type="http://schemas.openxmlformats.org/officeDocument/2006/relationships/tags" Target="../tags/tag607.xml"/><Relationship Id="rId189" Type="http://schemas.openxmlformats.org/officeDocument/2006/relationships/tags" Target="../tags/tag703.xml"/><Relationship Id="rId3" Type="http://schemas.openxmlformats.org/officeDocument/2006/relationships/tags" Target="../tags/tag517.xml"/><Relationship Id="rId214" Type="http://schemas.openxmlformats.org/officeDocument/2006/relationships/tags" Target="../tags/tag728.xml"/><Relationship Id="rId235" Type="http://schemas.openxmlformats.org/officeDocument/2006/relationships/tags" Target="../tags/tag749.xml"/><Relationship Id="rId256" Type="http://schemas.openxmlformats.org/officeDocument/2006/relationships/tags" Target="../tags/tag770.xml"/><Relationship Id="rId277" Type="http://schemas.openxmlformats.org/officeDocument/2006/relationships/tags" Target="../tags/tag791.xml"/><Relationship Id="rId298" Type="http://schemas.openxmlformats.org/officeDocument/2006/relationships/tags" Target="../tags/tag812.xml"/><Relationship Id="rId116" Type="http://schemas.openxmlformats.org/officeDocument/2006/relationships/tags" Target="../tags/tag630.xml"/><Relationship Id="rId137" Type="http://schemas.openxmlformats.org/officeDocument/2006/relationships/tags" Target="../tags/tag651.xml"/><Relationship Id="rId158" Type="http://schemas.openxmlformats.org/officeDocument/2006/relationships/tags" Target="../tags/tag672.xml"/><Relationship Id="rId302" Type="http://schemas.openxmlformats.org/officeDocument/2006/relationships/tags" Target="../tags/tag816.xml"/><Relationship Id="rId20" Type="http://schemas.openxmlformats.org/officeDocument/2006/relationships/tags" Target="../tags/tag534.xml"/><Relationship Id="rId41" Type="http://schemas.openxmlformats.org/officeDocument/2006/relationships/tags" Target="../tags/tag555.xml"/><Relationship Id="rId62" Type="http://schemas.openxmlformats.org/officeDocument/2006/relationships/tags" Target="../tags/tag576.xml"/><Relationship Id="rId83" Type="http://schemas.openxmlformats.org/officeDocument/2006/relationships/tags" Target="../tags/tag597.xml"/><Relationship Id="rId179" Type="http://schemas.openxmlformats.org/officeDocument/2006/relationships/tags" Target="../tags/tag693.xml"/><Relationship Id="rId190" Type="http://schemas.openxmlformats.org/officeDocument/2006/relationships/tags" Target="../tags/tag704.xml"/><Relationship Id="rId204" Type="http://schemas.openxmlformats.org/officeDocument/2006/relationships/tags" Target="../tags/tag718.xml"/><Relationship Id="rId225" Type="http://schemas.openxmlformats.org/officeDocument/2006/relationships/tags" Target="../tags/tag739.xml"/><Relationship Id="rId246" Type="http://schemas.openxmlformats.org/officeDocument/2006/relationships/tags" Target="../tags/tag760.xml"/><Relationship Id="rId267" Type="http://schemas.openxmlformats.org/officeDocument/2006/relationships/tags" Target="../tags/tag781.xml"/><Relationship Id="rId288" Type="http://schemas.openxmlformats.org/officeDocument/2006/relationships/tags" Target="../tags/tag802.xml"/><Relationship Id="rId106" Type="http://schemas.openxmlformats.org/officeDocument/2006/relationships/tags" Target="../tags/tag620.xml"/><Relationship Id="rId127" Type="http://schemas.openxmlformats.org/officeDocument/2006/relationships/tags" Target="../tags/tag641.xml"/><Relationship Id="rId10" Type="http://schemas.openxmlformats.org/officeDocument/2006/relationships/tags" Target="../tags/tag524.xml"/><Relationship Id="rId31" Type="http://schemas.openxmlformats.org/officeDocument/2006/relationships/tags" Target="../tags/tag545.xml"/><Relationship Id="rId52" Type="http://schemas.openxmlformats.org/officeDocument/2006/relationships/tags" Target="../tags/tag566.xml"/><Relationship Id="rId73" Type="http://schemas.openxmlformats.org/officeDocument/2006/relationships/tags" Target="../tags/tag587.xml"/><Relationship Id="rId94" Type="http://schemas.openxmlformats.org/officeDocument/2006/relationships/tags" Target="../tags/tag608.xml"/><Relationship Id="rId148" Type="http://schemas.openxmlformats.org/officeDocument/2006/relationships/tags" Target="../tags/tag662.xml"/><Relationship Id="rId169" Type="http://schemas.openxmlformats.org/officeDocument/2006/relationships/tags" Target="../tags/tag683.xml"/><Relationship Id="rId4" Type="http://schemas.openxmlformats.org/officeDocument/2006/relationships/tags" Target="../tags/tag518.xml"/><Relationship Id="rId180" Type="http://schemas.openxmlformats.org/officeDocument/2006/relationships/tags" Target="../tags/tag694.xml"/><Relationship Id="rId215" Type="http://schemas.openxmlformats.org/officeDocument/2006/relationships/tags" Target="../tags/tag729.xml"/><Relationship Id="rId236" Type="http://schemas.openxmlformats.org/officeDocument/2006/relationships/tags" Target="../tags/tag750.xml"/><Relationship Id="rId257" Type="http://schemas.openxmlformats.org/officeDocument/2006/relationships/tags" Target="../tags/tag771.xml"/><Relationship Id="rId278" Type="http://schemas.openxmlformats.org/officeDocument/2006/relationships/tags" Target="../tags/tag792.xml"/><Relationship Id="rId303" Type="http://schemas.openxmlformats.org/officeDocument/2006/relationships/tags" Target="../tags/tag817.xml"/><Relationship Id="rId42" Type="http://schemas.openxmlformats.org/officeDocument/2006/relationships/tags" Target="../tags/tag556.xml"/><Relationship Id="rId84" Type="http://schemas.openxmlformats.org/officeDocument/2006/relationships/tags" Target="../tags/tag598.xml"/><Relationship Id="rId138" Type="http://schemas.openxmlformats.org/officeDocument/2006/relationships/tags" Target="../tags/tag652.xml"/><Relationship Id="rId191" Type="http://schemas.openxmlformats.org/officeDocument/2006/relationships/tags" Target="../tags/tag705.xml"/><Relationship Id="rId205" Type="http://schemas.openxmlformats.org/officeDocument/2006/relationships/tags" Target="../tags/tag719.xml"/><Relationship Id="rId247" Type="http://schemas.openxmlformats.org/officeDocument/2006/relationships/tags" Target="../tags/tag761.xml"/><Relationship Id="rId107" Type="http://schemas.openxmlformats.org/officeDocument/2006/relationships/tags" Target="../tags/tag621.xml"/><Relationship Id="rId289" Type="http://schemas.openxmlformats.org/officeDocument/2006/relationships/tags" Target="../tags/tag803.xml"/><Relationship Id="rId11" Type="http://schemas.openxmlformats.org/officeDocument/2006/relationships/tags" Target="../tags/tag525.xml"/><Relationship Id="rId53" Type="http://schemas.openxmlformats.org/officeDocument/2006/relationships/tags" Target="../tags/tag567.xml"/><Relationship Id="rId149" Type="http://schemas.openxmlformats.org/officeDocument/2006/relationships/tags" Target="../tags/tag663.xml"/><Relationship Id="rId95" Type="http://schemas.openxmlformats.org/officeDocument/2006/relationships/tags" Target="../tags/tag609.xml"/><Relationship Id="rId160" Type="http://schemas.openxmlformats.org/officeDocument/2006/relationships/tags" Target="../tags/tag674.xml"/><Relationship Id="rId216" Type="http://schemas.openxmlformats.org/officeDocument/2006/relationships/tags" Target="../tags/tag730.xml"/><Relationship Id="rId258" Type="http://schemas.openxmlformats.org/officeDocument/2006/relationships/tags" Target="../tags/tag772.xml"/><Relationship Id="rId22" Type="http://schemas.openxmlformats.org/officeDocument/2006/relationships/tags" Target="../tags/tag536.xml"/><Relationship Id="rId64" Type="http://schemas.openxmlformats.org/officeDocument/2006/relationships/tags" Target="../tags/tag578.xml"/><Relationship Id="rId118" Type="http://schemas.openxmlformats.org/officeDocument/2006/relationships/tags" Target="../tags/tag632.xml"/><Relationship Id="rId171" Type="http://schemas.openxmlformats.org/officeDocument/2006/relationships/tags" Target="../tags/tag685.xml"/><Relationship Id="rId227" Type="http://schemas.openxmlformats.org/officeDocument/2006/relationships/tags" Target="../tags/tag741.xml"/><Relationship Id="rId269" Type="http://schemas.openxmlformats.org/officeDocument/2006/relationships/tags" Target="../tags/tag783.xml"/><Relationship Id="rId33" Type="http://schemas.openxmlformats.org/officeDocument/2006/relationships/tags" Target="../tags/tag547.xml"/><Relationship Id="rId129" Type="http://schemas.openxmlformats.org/officeDocument/2006/relationships/tags" Target="../tags/tag643.xml"/><Relationship Id="rId280" Type="http://schemas.openxmlformats.org/officeDocument/2006/relationships/tags" Target="../tags/tag794.xml"/><Relationship Id="rId75" Type="http://schemas.openxmlformats.org/officeDocument/2006/relationships/tags" Target="../tags/tag589.xml"/><Relationship Id="rId140" Type="http://schemas.openxmlformats.org/officeDocument/2006/relationships/tags" Target="../tags/tag654.xml"/><Relationship Id="rId182" Type="http://schemas.openxmlformats.org/officeDocument/2006/relationships/tags" Target="../tags/tag69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34.xml"/><Relationship Id="rId21" Type="http://schemas.openxmlformats.org/officeDocument/2006/relationships/tags" Target="../tags/tag838.xml"/><Relationship Id="rId42" Type="http://schemas.openxmlformats.org/officeDocument/2006/relationships/tags" Target="../tags/tag859.xml"/><Relationship Id="rId63" Type="http://schemas.openxmlformats.org/officeDocument/2006/relationships/tags" Target="../tags/tag880.xml"/><Relationship Id="rId84" Type="http://schemas.openxmlformats.org/officeDocument/2006/relationships/tags" Target="../tags/tag901.xml"/><Relationship Id="rId16" Type="http://schemas.openxmlformats.org/officeDocument/2006/relationships/tags" Target="../tags/tag833.xml"/><Relationship Id="rId107" Type="http://schemas.openxmlformats.org/officeDocument/2006/relationships/tags" Target="../tags/tag924.xml"/><Relationship Id="rId11" Type="http://schemas.openxmlformats.org/officeDocument/2006/relationships/tags" Target="../tags/tag828.xml"/><Relationship Id="rId32" Type="http://schemas.openxmlformats.org/officeDocument/2006/relationships/tags" Target="../tags/tag849.xml"/><Relationship Id="rId37" Type="http://schemas.openxmlformats.org/officeDocument/2006/relationships/tags" Target="../tags/tag854.xml"/><Relationship Id="rId53" Type="http://schemas.openxmlformats.org/officeDocument/2006/relationships/tags" Target="../tags/tag870.xml"/><Relationship Id="rId58" Type="http://schemas.openxmlformats.org/officeDocument/2006/relationships/tags" Target="../tags/tag875.xml"/><Relationship Id="rId74" Type="http://schemas.openxmlformats.org/officeDocument/2006/relationships/tags" Target="../tags/tag891.xml"/><Relationship Id="rId79" Type="http://schemas.openxmlformats.org/officeDocument/2006/relationships/tags" Target="../tags/tag896.xml"/><Relationship Id="rId102" Type="http://schemas.openxmlformats.org/officeDocument/2006/relationships/tags" Target="../tags/tag919.xml"/><Relationship Id="rId123" Type="http://schemas.openxmlformats.org/officeDocument/2006/relationships/tags" Target="../tags/tag940.xml"/><Relationship Id="rId128" Type="http://schemas.openxmlformats.org/officeDocument/2006/relationships/tags" Target="../tags/tag945.xml"/><Relationship Id="rId5" Type="http://schemas.openxmlformats.org/officeDocument/2006/relationships/tags" Target="../tags/tag822.xml"/><Relationship Id="rId90" Type="http://schemas.openxmlformats.org/officeDocument/2006/relationships/tags" Target="../tags/tag907.xml"/><Relationship Id="rId95" Type="http://schemas.openxmlformats.org/officeDocument/2006/relationships/tags" Target="../tags/tag912.xml"/><Relationship Id="rId22" Type="http://schemas.openxmlformats.org/officeDocument/2006/relationships/tags" Target="../tags/tag839.xml"/><Relationship Id="rId27" Type="http://schemas.openxmlformats.org/officeDocument/2006/relationships/tags" Target="../tags/tag844.xml"/><Relationship Id="rId43" Type="http://schemas.openxmlformats.org/officeDocument/2006/relationships/tags" Target="../tags/tag860.xml"/><Relationship Id="rId48" Type="http://schemas.openxmlformats.org/officeDocument/2006/relationships/tags" Target="../tags/tag865.xml"/><Relationship Id="rId64" Type="http://schemas.openxmlformats.org/officeDocument/2006/relationships/tags" Target="../tags/tag881.xml"/><Relationship Id="rId69" Type="http://schemas.openxmlformats.org/officeDocument/2006/relationships/tags" Target="../tags/tag886.xml"/><Relationship Id="rId113" Type="http://schemas.openxmlformats.org/officeDocument/2006/relationships/tags" Target="../tags/tag930.xml"/><Relationship Id="rId118" Type="http://schemas.openxmlformats.org/officeDocument/2006/relationships/tags" Target="../tags/tag935.xml"/><Relationship Id="rId134" Type="http://schemas.openxmlformats.org/officeDocument/2006/relationships/slideLayout" Target="../slideLayouts/slideLayout2.xml"/><Relationship Id="rId80" Type="http://schemas.openxmlformats.org/officeDocument/2006/relationships/tags" Target="../tags/tag897.xml"/><Relationship Id="rId85" Type="http://schemas.openxmlformats.org/officeDocument/2006/relationships/tags" Target="../tags/tag902.xml"/><Relationship Id="rId12" Type="http://schemas.openxmlformats.org/officeDocument/2006/relationships/tags" Target="../tags/tag829.xml"/><Relationship Id="rId17" Type="http://schemas.openxmlformats.org/officeDocument/2006/relationships/tags" Target="../tags/tag834.xml"/><Relationship Id="rId33" Type="http://schemas.openxmlformats.org/officeDocument/2006/relationships/tags" Target="../tags/tag850.xml"/><Relationship Id="rId38" Type="http://schemas.openxmlformats.org/officeDocument/2006/relationships/tags" Target="../tags/tag855.xml"/><Relationship Id="rId59" Type="http://schemas.openxmlformats.org/officeDocument/2006/relationships/tags" Target="../tags/tag876.xml"/><Relationship Id="rId103" Type="http://schemas.openxmlformats.org/officeDocument/2006/relationships/tags" Target="../tags/tag920.xml"/><Relationship Id="rId108" Type="http://schemas.openxmlformats.org/officeDocument/2006/relationships/tags" Target="../tags/tag925.xml"/><Relationship Id="rId124" Type="http://schemas.openxmlformats.org/officeDocument/2006/relationships/tags" Target="../tags/tag941.xml"/><Relationship Id="rId129" Type="http://schemas.openxmlformats.org/officeDocument/2006/relationships/tags" Target="../tags/tag946.xml"/><Relationship Id="rId54" Type="http://schemas.openxmlformats.org/officeDocument/2006/relationships/tags" Target="../tags/tag871.xml"/><Relationship Id="rId70" Type="http://schemas.openxmlformats.org/officeDocument/2006/relationships/tags" Target="../tags/tag887.xml"/><Relationship Id="rId75" Type="http://schemas.openxmlformats.org/officeDocument/2006/relationships/tags" Target="../tags/tag892.xml"/><Relationship Id="rId91" Type="http://schemas.openxmlformats.org/officeDocument/2006/relationships/tags" Target="../tags/tag908.xml"/><Relationship Id="rId96" Type="http://schemas.openxmlformats.org/officeDocument/2006/relationships/tags" Target="../tags/tag913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23" Type="http://schemas.openxmlformats.org/officeDocument/2006/relationships/tags" Target="../tags/tag840.xml"/><Relationship Id="rId28" Type="http://schemas.openxmlformats.org/officeDocument/2006/relationships/tags" Target="../tags/tag845.xml"/><Relationship Id="rId49" Type="http://schemas.openxmlformats.org/officeDocument/2006/relationships/tags" Target="../tags/tag866.xml"/><Relationship Id="rId114" Type="http://schemas.openxmlformats.org/officeDocument/2006/relationships/tags" Target="../tags/tag931.xml"/><Relationship Id="rId119" Type="http://schemas.openxmlformats.org/officeDocument/2006/relationships/tags" Target="../tags/tag936.xml"/><Relationship Id="rId44" Type="http://schemas.openxmlformats.org/officeDocument/2006/relationships/tags" Target="../tags/tag861.xml"/><Relationship Id="rId60" Type="http://schemas.openxmlformats.org/officeDocument/2006/relationships/tags" Target="../tags/tag877.xml"/><Relationship Id="rId65" Type="http://schemas.openxmlformats.org/officeDocument/2006/relationships/tags" Target="../tags/tag882.xml"/><Relationship Id="rId81" Type="http://schemas.openxmlformats.org/officeDocument/2006/relationships/tags" Target="../tags/tag898.xml"/><Relationship Id="rId86" Type="http://schemas.openxmlformats.org/officeDocument/2006/relationships/tags" Target="../tags/tag903.xml"/><Relationship Id="rId130" Type="http://schemas.openxmlformats.org/officeDocument/2006/relationships/tags" Target="../tags/tag947.xml"/><Relationship Id="rId13" Type="http://schemas.openxmlformats.org/officeDocument/2006/relationships/tags" Target="../tags/tag830.xml"/><Relationship Id="rId18" Type="http://schemas.openxmlformats.org/officeDocument/2006/relationships/tags" Target="../tags/tag835.xml"/><Relationship Id="rId39" Type="http://schemas.openxmlformats.org/officeDocument/2006/relationships/tags" Target="../tags/tag856.xml"/><Relationship Id="rId109" Type="http://schemas.openxmlformats.org/officeDocument/2006/relationships/tags" Target="../tags/tag926.xml"/><Relationship Id="rId34" Type="http://schemas.openxmlformats.org/officeDocument/2006/relationships/tags" Target="../tags/tag851.xml"/><Relationship Id="rId50" Type="http://schemas.openxmlformats.org/officeDocument/2006/relationships/tags" Target="../tags/tag867.xml"/><Relationship Id="rId55" Type="http://schemas.openxmlformats.org/officeDocument/2006/relationships/tags" Target="../tags/tag872.xml"/><Relationship Id="rId76" Type="http://schemas.openxmlformats.org/officeDocument/2006/relationships/tags" Target="../tags/tag893.xml"/><Relationship Id="rId97" Type="http://schemas.openxmlformats.org/officeDocument/2006/relationships/tags" Target="../tags/tag914.xml"/><Relationship Id="rId104" Type="http://schemas.openxmlformats.org/officeDocument/2006/relationships/tags" Target="../tags/tag921.xml"/><Relationship Id="rId120" Type="http://schemas.openxmlformats.org/officeDocument/2006/relationships/tags" Target="../tags/tag937.xml"/><Relationship Id="rId125" Type="http://schemas.openxmlformats.org/officeDocument/2006/relationships/tags" Target="../tags/tag942.xml"/><Relationship Id="rId7" Type="http://schemas.openxmlformats.org/officeDocument/2006/relationships/tags" Target="../tags/tag824.xml"/><Relationship Id="rId71" Type="http://schemas.openxmlformats.org/officeDocument/2006/relationships/tags" Target="../tags/tag888.xml"/><Relationship Id="rId92" Type="http://schemas.openxmlformats.org/officeDocument/2006/relationships/tags" Target="../tags/tag909.xml"/><Relationship Id="rId2" Type="http://schemas.openxmlformats.org/officeDocument/2006/relationships/tags" Target="../tags/tag819.xml"/><Relationship Id="rId29" Type="http://schemas.openxmlformats.org/officeDocument/2006/relationships/tags" Target="../tags/tag846.xml"/><Relationship Id="rId24" Type="http://schemas.openxmlformats.org/officeDocument/2006/relationships/tags" Target="../tags/tag841.xml"/><Relationship Id="rId40" Type="http://schemas.openxmlformats.org/officeDocument/2006/relationships/tags" Target="../tags/tag857.xml"/><Relationship Id="rId45" Type="http://schemas.openxmlformats.org/officeDocument/2006/relationships/tags" Target="../tags/tag862.xml"/><Relationship Id="rId66" Type="http://schemas.openxmlformats.org/officeDocument/2006/relationships/tags" Target="../tags/tag883.xml"/><Relationship Id="rId87" Type="http://schemas.openxmlformats.org/officeDocument/2006/relationships/tags" Target="../tags/tag904.xml"/><Relationship Id="rId110" Type="http://schemas.openxmlformats.org/officeDocument/2006/relationships/tags" Target="../tags/tag927.xml"/><Relationship Id="rId115" Type="http://schemas.openxmlformats.org/officeDocument/2006/relationships/tags" Target="../tags/tag932.xml"/><Relationship Id="rId131" Type="http://schemas.openxmlformats.org/officeDocument/2006/relationships/tags" Target="../tags/tag948.xml"/><Relationship Id="rId61" Type="http://schemas.openxmlformats.org/officeDocument/2006/relationships/tags" Target="../tags/tag878.xml"/><Relationship Id="rId82" Type="http://schemas.openxmlformats.org/officeDocument/2006/relationships/tags" Target="../tags/tag899.xml"/><Relationship Id="rId19" Type="http://schemas.openxmlformats.org/officeDocument/2006/relationships/tags" Target="../tags/tag836.xml"/><Relationship Id="rId14" Type="http://schemas.openxmlformats.org/officeDocument/2006/relationships/tags" Target="../tags/tag831.xml"/><Relationship Id="rId30" Type="http://schemas.openxmlformats.org/officeDocument/2006/relationships/tags" Target="../tags/tag847.xml"/><Relationship Id="rId35" Type="http://schemas.openxmlformats.org/officeDocument/2006/relationships/tags" Target="../tags/tag852.xml"/><Relationship Id="rId56" Type="http://schemas.openxmlformats.org/officeDocument/2006/relationships/tags" Target="../tags/tag873.xml"/><Relationship Id="rId77" Type="http://schemas.openxmlformats.org/officeDocument/2006/relationships/tags" Target="../tags/tag894.xml"/><Relationship Id="rId100" Type="http://schemas.openxmlformats.org/officeDocument/2006/relationships/tags" Target="../tags/tag917.xml"/><Relationship Id="rId105" Type="http://schemas.openxmlformats.org/officeDocument/2006/relationships/tags" Target="../tags/tag922.xml"/><Relationship Id="rId126" Type="http://schemas.openxmlformats.org/officeDocument/2006/relationships/tags" Target="../tags/tag943.xml"/><Relationship Id="rId8" Type="http://schemas.openxmlformats.org/officeDocument/2006/relationships/tags" Target="../tags/tag825.xml"/><Relationship Id="rId51" Type="http://schemas.openxmlformats.org/officeDocument/2006/relationships/tags" Target="../tags/tag868.xml"/><Relationship Id="rId72" Type="http://schemas.openxmlformats.org/officeDocument/2006/relationships/tags" Target="../tags/tag889.xml"/><Relationship Id="rId93" Type="http://schemas.openxmlformats.org/officeDocument/2006/relationships/tags" Target="../tags/tag910.xml"/><Relationship Id="rId98" Type="http://schemas.openxmlformats.org/officeDocument/2006/relationships/tags" Target="../tags/tag915.xml"/><Relationship Id="rId121" Type="http://schemas.openxmlformats.org/officeDocument/2006/relationships/tags" Target="../tags/tag938.xml"/><Relationship Id="rId3" Type="http://schemas.openxmlformats.org/officeDocument/2006/relationships/tags" Target="../tags/tag820.xml"/><Relationship Id="rId25" Type="http://schemas.openxmlformats.org/officeDocument/2006/relationships/tags" Target="../tags/tag842.xml"/><Relationship Id="rId46" Type="http://schemas.openxmlformats.org/officeDocument/2006/relationships/tags" Target="../tags/tag863.xml"/><Relationship Id="rId67" Type="http://schemas.openxmlformats.org/officeDocument/2006/relationships/tags" Target="../tags/tag884.xml"/><Relationship Id="rId116" Type="http://schemas.openxmlformats.org/officeDocument/2006/relationships/tags" Target="../tags/tag933.xml"/><Relationship Id="rId20" Type="http://schemas.openxmlformats.org/officeDocument/2006/relationships/tags" Target="../tags/tag837.xml"/><Relationship Id="rId41" Type="http://schemas.openxmlformats.org/officeDocument/2006/relationships/tags" Target="../tags/tag858.xml"/><Relationship Id="rId62" Type="http://schemas.openxmlformats.org/officeDocument/2006/relationships/tags" Target="../tags/tag879.xml"/><Relationship Id="rId83" Type="http://schemas.openxmlformats.org/officeDocument/2006/relationships/tags" Target="../tags/tag900.xml"/><Relationship Id="rId88" Type="http://schemas.openxmlformats.org/officeDocument/2006/relationships/tags" Target="../tags/tag905.xml"/><Relationship Id="rId111" Type="http://schemas.openxmlformats.org/officeDocument/2006/relationships/tags" Target="../tags/tag928.xml"/><Relationship Id="rId132" Type="http://schemas.openxmlformats.org/officeDocument/2006/relationships/tags" Target="../tags/tag949.xml"/><Relationship Id="rId15" Type="http://schemas.openxmlformats.org/officeDocument/2006/relationships/tags" Target="../tags/tag832.xml"/><Relationship Id="rId36" Type="http://schemas.openxmlformats.org/officeDocument/2006/relationships/tags" Target="../tags/tag853.xml"/><Relationship Id="rId57" Type="http://schemas.openxmlformats.org/officeDocument/2006/relationships/tags" Target="../tags/tag874.xml"/><Relationship Id="rId106" Type="http://schemas.openxmlformats.org/officeDocument/2006/relationships/tags" Target="../tags/tag923.xml"/><Relationship Id="rId127" Type="http://schemas.openxmlformats.org/officeDocument/2006/relationships/tags" Target="../tags/tag944.xml"/><Relationship Id="rId10" Type="http://schemas.openxmlformats.org/officeDocument/2006/relationships/tags" Target="../tags/tag827.xml"/><Relationship Id="rId31" Type="http://schemas.openxmlformats.org/officeDocument/2006/relationships/tags" Target="../tags/tag848.xml"/><Relationship Id="rId52" Type="http://schemas.openxmlformats.org/officeDocument/2006/relationships/tags" Target="../tags/tag869.xml"/><Relationship Id="rId73" Type="http://schemas.openxmlformats.org/officeDocument/2006/relationships/tags" Target="../tags/tag890.xml"/><Relationship Id="rId78" Type="http://schemas.openxmlformats.org/officeDocument/2006/relationships/tags" Target="../tags/tag895.xml"/><Relationship Id="rId94" Type="http://schemas.openxmlformats.org/officeDocument/2006/relationships/tags" Target="../tags/tag911.xml"/><Relationship Id="rId99" Type="http://schemas.openxmlformats.org/officeDocument/2006/relationships/tags" Target="../tags/tag916.xml"/><Relationship Id="rId101" Type="http://schemas.openxmlformats.org/officeDocument/2006/relationships/tags" Target="../tags/tag918.xml"/><Relationship Id="rId122" Type="http://schemas.openxmlformats.org/officeDocument/2006/relationships/tags" Target="../tags/tag939.xml"/><Relationship Id="rId4" Type="http://schemas.openxmlformats.org/officeDocument/2006/relationships/tags" Target="../tags/tag821.xml"/><Relationship Id="rId9" Type="http://schemas.openxmlformats.org/officeDocument/2006/relationships/tags" Target="../tags/tag826.xml"/><Relationship Id="rId26" Type="http://schemas.openxmlformats.org/officeDocument/2006/relationships/tags" Target="../tags/tag843.xml"/><Relationship Id="rId47" Type="http://schemas.openxmlformats.org/officeDocument/2006/relationships/tags" Target="../tags/tag864.xml"/><Relationship Id="rId68" Type="http://schemas.openxmlformats.org/officeDocument/2006/relationships/tags" Target="../tags/tag885.xml"/><Relationship Id="rId89" Type="http://schemas.openxmlformats.org/officeDocument/2006/relationships/tags" Target="../tags/tag906.xml"/><Relationship Id="rId112" Type="http://schemas.openxmlformats.org/officeDocument/2006/relationships/tags" Target="../tags/tag929.xml"/><Relationship Id="rId133" Type="http://schemas.openxmlformats.org/officeDocument/2006/relationships/tags" Target="../tags/tag9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Testing a Hypothesis about a Population Proportion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5A8B-A2C5-4870-AD2D-A3E9F0DC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4CB4A-DE40-44AA-B64B-68657D1F2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to test hypotheses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4CB4A-DE40-44AA-B64B-68657D1F2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60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SMARTInkShape-Group1">
            <a:extLst>
              <a:ext uri="{FF2B5EF4-FFF2-40B4-BE49-F238E27FC236}">
                <a16:creationId xmlns:a16="http://schemas.microsoft.com/office/drawing/2014/main" id="{B1B77838-27DA-880B-D361-BA62A027F698}"/>
              </a:ext>
            </a:extLst>
          </p:cNvPr>
          <p:cNvGrpSpPr/>
          <p:nvPr/>
        </p:nvGrpSpPr>
        <p:grpSpPr>
          <a:xfrm>
            <a:off x="152400" y="1857386"/>
            <a:ext cx="1571626" cy="438140"/>
            <a:chOff x="152400" y="1857386"/>
            <a:chExt cx="1571626" cy="438140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2C123498-A8D2-9019-7693-84560794B4E0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257175" y="1981592"/>
              <a:ext cx="19051" cy="313934"/>
            </a:xfrm>
            <a:custGeom>
              <a:avLst/>
              <a:gdLst/>
              <a:ahLst/>
              <a:cxnLst/>
              <a:rect l="0" t="0" r="0" b="0"/>
              <a:pathLst>
                <a:path w="19051" h="313934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7992" y="25145"/>
                  </a:lnTo>
                  <a:lnTo>
                    <a:pt x="10849" y="72194"/>
                  </a:lnTo>
                  <a:lnTo>
                    <a:pt x="8728" y="114252"/>
                  </a:lnTo>
                  <a:lnTo>
                    <a:pt x="3056" y="149876"/>
                  </a:lnTo>
                  <a:lnTo>
                    <a:pt x="906" y="187242"/>
                  </a:lnTo>
                  <a:lnTo>
                    <a:pt x="179" y="232150"/>
                  </a:lnTo>
                  <a:lnTo>
                    <a:pt x="24" y="275294"/>
                  </a:lnTo>
                  <a:lnTo>
                    <a:pt x="0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9117708B-FD84-349C-AA0D-8393398C5982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257175" y="2053180"/>
              <a:ext cx="111990" cy="108623"/>
            </a:xfrm>
            <a:custGeom>
              <a:avLst/>
              <a:gdLst/>
              <a:ahLst/>
              <a:cxnLst/>
              <a:rect l="0" t="0" r="0" b="0"/>
              <a:pathLst>
                <a:path w="111990" h="108623">
                  <a:moveTo>
                    <a:pt x="0" y="51845"/>
                  </a:moveTo>
                  <a:lnTo>
                    <a:pt x="0" y="51845"/>
                  </a:lnTo>
                  <a:lnTo>
                    <a:pt x="13257" y="30387"/>
                  </a:lnTo>
                  <a:lnTo>
                    <a:pt x="26568" y="17071"/>
                  </a:lnTo>
                  <a:lnTo>
                    <a:pt x="49491" y="1065"/>
                  </a:lnTo>
                  <a:lnTo>
                    <a:pt x="54160" y="0"/>
                  </a:lnTo>
                  <a:lnTo>
                    <a:pt x="77936" y="3455"/>
                  </a:lnTo>
                  <a:lnTo>
                    <a:pt x="87908" y="12347"/>
                  </a:lnTo>
                  <a:lnTo>
                    <a:pt x="106500" y="38869"/>
                  </a:lnTo>
                  <a:lnTo>
                    <a:pt x="111989" y="58113"/>
                  </a:lnTo>
                  <a:lnTo>
                    <a:pt x="108559" y="82277"/>
                  </a:lnTo>
                  <a:lnTo>
                    <a:pt x="100812" y="94651"/>
                  </a:lnTo>
                  <a:lnTo>
                    <a:pt x="95783" y="99433"/>
                  </a:lnTo>
                  <a:lnTo>
                    <a:pt x="84551" y="104745"/>
                  </a:lnTo>
                  <a:lnTo>
                    <a:pt x="39983" y="108622"/>
                  </a:lnTo>
                  <a:lnTo>
                    <a:pt x="27295" y="107771"/>
                  </a:lnTo>
                  <a:lnTo>
                    <a:pt x="0" y="89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A3211832-B055-3709-5EB2-F7CA0E576881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52400" y="1857386"/>
              <a:ext cx="247651" cy="157878"/>
            </a:xfrm>
            <a:custGeom>
              <a:avLst/>
              <a:gdLst/>
              <a:ahLst/>
              <a:cxnLst/>
              <a:rect l="0" t="0" r="0" b="0"/>
              <a:pathLst>
                <a:path w="247651" h="157878">
                  <a:moveTo>
                    <a:pt x="0" y="152389"/>
                  </a:moveTo>
                  <a:lnTo>
                    <a:pt x="0" y="152389"/>
                  </a:lnTo>
                  <a:lnTo>
                    <a:pt x="0" y="157445"/>
                  </a:lnTo>
                  <a:lnTo>
                    <a:pt x="1058" y="157877"/>
                  </a:lnTo>
                  <a:lnTo>
                    <a:pt x="5056" y="155534"/>
                  </a:lnTo>
                  <a:lnTo>
                    <a:pt x="35211" y="112496"/>
                  </a:lnTo>
                  <a:lnTo>
                    <a:pt x="68037" y="82743"/>
                  </a:lnTo>
                  <a:lnTo>
                    <a:pt x="98496" y="35345"/>
                  </a:lnTo>
                  <a:lnTo>
                    <a:pt x="101984" y="28756"/>
                  </a:lnTo>
                  <a:lnTo>
                    <a:pt x="104593" y="22299"/>
                  </a:lnTo>
                  <a:lnTo>
                    <a:pt x="112813" y="11407"/>
                  </a:lnTo>
                  <a:lnTo>
                    <a:pt x="114297" y="28"/>
                  </a:lnTo>
                  <a:lnTo>
                    <a:pt x="119355" y="0"/>
                  </a:lnTo>
                  <a:lnTo>
                    <a:pt x="124661" y="5638"/>
                  </a:lnTo>
                  <a:lnTo>
                    <a:pt x="132663" y="15200"/>
                  </a:lnTo>
                  <a:lnTo>
                    <a:pt x="174147" y="51009"/>
                  </a:lnTo>
                  <a:lnTo>
                    <a:pt x="220350" y="96541"/>
                  </a:lnTo>
                  <a:lnTo>
                    <a:pt x="224933" y="103932"/>
                  </a:lnTo>
                  <a:lnTo>
                    <a:pt x="227513" y="114042"/>
                  </a:lnTo>
                  <a:lnTo>
                    <a:pt x="227876" y="117300"/>
                  </a:lnTo>
                  <a:lnTo>
                    <a:pt x="231100" y="123741"/>
                  </a:lnTo>
                  <a:lnTo>
                    <a:pt x="247650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E341F381-9D21-872C-10DA-904E2FFDE68F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590550" y="196618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26584A73-E4A8-A3B6-363B-3D70D4AA3FF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585062" y="20764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430" y="8642"/>
                  </a:lnTo>
                  <a:lnTo>
                    <a:pt x="0" y="9263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FCBBE424-DE4B-7DEF-4CEA-1D8D797F3180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771525" y="1962150"/>
              <a:ext cx="169514" cy="152401"/>
            </a:xfrm>
            <a:custGeom>
              <a:avLst/>
              <a:gdLst/>
              <a:ahLst/>
              <a:cxnLst/>
              <a:rect l="0" t="0" r="0" b="0"/>
              <a:pathLst>
                <a:path w="169514" h="152401">
                  <a:moveTo>
                    <a:pt x="133350" y="0"/>
                  </a:moveTo>
                  <a:lnTo>
                    <a:pt x="133350" y="0"/>
                  </a:lnTo>
                  <a:lnTo>
                    <a:pt x="88570" y="22390"/>
                  </a:lnTo>
                  <a:lnTo>
                    <a:pt x="50055" y="45748"/>
                  </a:lnTo>
                  <a:lnTo>
                    <a:pt x="57172" y="49613"/>
                  </a:lnTo>
                  <a:lnTo>
                    <a:pt x="73384" y="57739"/>
                  </a:lnTo>
                  <a:lnTo>
                    <a:pt x="81299" y="62703"/>
                  </a:lnTo>
                  <a:lnTo>
                    <a:pt x="122602" y="76804"/>
                  </a:lnTo>
                  <a:lnTo>
                    <a:pt x="143927" y="89019"/>
                  </a:lnTo>
                  <a:lnTo>
                    <a:pt x="164913" y="107960"/>
                  </a:lnTo>
                  <a:lnTo>
                    <a:pt x="168545" y="114305"/>
                  </a:lnTo>
                  <a:lnTo>
                    <a:pt x="169513" y="117478"/>
                  </a:lnTo>
                  <a:lnTo>
                    <a:pt x="169100" y="120652"/>
                  </a:lnTo>
                  <a:lnTo>
                    <a:pt x="165820" y="127001"/>
                  </a:lnTo>
                  <a:lnTo>
                    <a:pt x="135452" y="145188"/>
                  </a:lnTo>
                  <a:lnTo>
                    <a:pt x="118921" y="150263"/>
                  </a:lnTo>
                  <a:lnTo>
                    <a:pt x="78559" y="152118"/>
                  </a:lnTo>
                  <a:lnTo>
                    <a:pt x="31708" y="15236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id="{67181A7A-C425-94E9-5E3D-9B862E73240F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978060" y="2001609"/>
              <a:ext cx="355266" cy="126096"/>
            </a:xfrm>
            <a:custGeom>
              <a:avLst/>
              <a:gdLst/>
              <a:ahLst/>
              <a:cxnLst/>
              <a:rect l="0" t="0" r="0" b="0"/>
              <a:pathLst>
                <a:path w="355266" h="126096">
                  <a:moveTo>
                    <a:pt x="117315" y="36741"/>
                  </a:moveTo>
                  <a:lnTo>
                    <a:pt x="117315" y="36741"/>
                  </a:lnTo>
                  <a:lnTo>
                    <a:pt x="117315" y="18084"/>
                  </a:lnTo>
                  <a:lnTo>
                    <a:pt x="109114" y="9525"/>
                  </a:lnTo>
                  <a:lnTo>
                    <a:pt x="100447" y="7376"/>
                  </a:lnTo>
                  <a:lnTo>
                    <a:pt x="91621" y="1700"/>
                  </a:lnTo>
                  <a:lnTo>
                    <a:pt x="85434" y="0"/>
                  </a:lnTo>
                  <a:lnTo>
                    <a:pt x="82303" y="606"/>
                  </a:lnTo>
                  <a:lnTo>
                    <a:pt x="35528" y="21067"/>
                  </a:lnTo>
                  <a:lnTo>
                    <a:pt x="15941" y="35507"/>
                  </a:lnTo>
                  <a:lnTo>
                    <a:pt x="1788" y="53191"/>
                  </a:lnTo>
                  <a:lnTo>
                    <a:pt x="0" y="68394"/>
                  </a:lnTo>
                  <a:lnTo>
                    <a:pt x="4944" y="91981"/>
                  </a:lnTo>
                  <a:lnTo>
                    <a:pt x="10222" y="103625"/>
                  </a:lnTo>
                  <a:lnTo>
                    <a:pt x="16096" y="108801"/>
                  </a:lnTo>
                  <a:lnTo>
                    <a:pt x="27879" y="108279"/>
                  </a:lnTo>
                  <a:lnTo>
                    <a:pt x="51200" y="104377"/>
                  </a:lnTo>
                  <a:lnTo>
                    <a:pt x="55247" y="101940"/>
                  </a:lnTo>
                  <a:lnTo>
                    <a:pt x="65998" y="88397"/>
                  </a:lnTo>
                  <a:lnTo>
                    <a:pt x="85888" y="56492"/>
                  </a:lnTo>
                  <a:lnTo>
                    <a:pt x="88725" y="36910"/>
                  </a:lnTo>
                  <a:lnTo>
                    <a:pt x="81199" y="54663"/>
                  </a:lnTo>
                  <a:lnTo>
                    <a:pt x="80538" y="58214"/>
                  </a:lnTo>
                  <a:lnTo>
                    <a:pt x="88993" y="102881"/>
                  </a:lnTo>
                  <a:lnTo>
                    <a:pt x="96106" y="117251"/>
                  </a:lnTo>
                  <a:lnTo>
                    <a:pt x="101891" y="124734"/>
                  </a:lnTo>
                  <a:lnTo>
                    <a:pt x="104916" y="126095"/>
                  </a:lnTo>
                  <a:lnTo>
                    <a:pt x="107990" y="125944"/>
                  </a:lnTo>
                  <a:lnTo>
                    <a:pt x="125586" y="118097"/>
                  </a:lnTo>
                  <a:lnTo>
                    <a:pt x="131574" y="112410"/>
                  </a:lnTo>
                  <a:lnTo>
                    <a:pt x="133171" y="109412"/>
                  </a:lnTo>
                  <a:lnTo>
                    <a:pt x="157543" y="85629"/>
                  </a:lnTo>
                  <a:lnTo>
                    <a:pt x="179837" y="50514"/>
                  </a:lnTo>
                  <a:lnTo>
                    <a:pt x="177558" y="52740"/>
                  </a:lnTo>
                  <a:lnTo>
                    <a:pt x="177585" y="54815"/>
                  </a:lnTo>
                  <a:lnTo>
                    <a:pt x="182411" y="65750"/>
                  </a:lnTo>
                  <a:lnTo>
                    <a:pt x="183963" y="109351"/>
                  </a:lnTo>
                  <a:lnTo>
                    <a:pt x="186800" y="114168"/>
                  </a:lnTo>
                  <a:lnTo>
                    <a:pt x="192189" y="120827"/>
                  </a:lnTo>
                  <a:lnTo>
                    <a:pt x="193689" y="120315"/>
                  </a:lnTo>
                  <a:lnTo>
                    <a:pt x="206656" y="109065"/>
                  </a:lnTo>
                  <a:lnTo>
                    <a:pt x="237792" y="67682"/>
                  </a:lnTo>
                  <a:lnTo>
                    <a:pt x="241206" y="58726"/>
                  </a:lnTo>
                  <a:lnTo>
                    <a:pt x="245756" y="52510"/>
                  </a:lnTo>
                  <a:lnTo>
                    <a:pt x="251305" y="49041"/>
                  </a:lnTo>
                  <a:lnTo>
                    <a:pt x="258435" y="46814"/>
                  </a:lnTo>
                  <a:lnTo>
                    <a:pt x="259020" y="47690"/>
                  </a:lnTo>
                  <a:lnTo>
                    <a:pt x="259670" y="51485"/>
                  </a:lnTo>
                  <a:lnTo>
                    <a:pt x="267660" y="65585"/>
                  </a:lnTo>
                  <a:lnTo>
                    <a:pt x="269680" y="106203"/>
                  </a:lnTo>
                  <a:lnTo>
                    <a:pt x="270750" y="108449"/>
                  </a:lnTo>
                  <a:lnTo>
                    <a:pt x="272521" y="109946"/>
                  </a:lnTo>
                  <a:lnTo>
                    <a:pt x="274761" y="110945"/>
                  </a:lnTo>
                  <a:lnTo>
                    <a:pt x="276254" y="112668"/>
                  </a:lnTo>
                  <a:lnTo>
                    <a:pt x="278847" y="120967"/>
                  </a:lnTo>
                  <a:lnTo>
                    <a:pt x="279123" y="116965"/>
                  </a:lnTo>
                  <a:lnTo>
                    <a:pt x="280221" y="115624"/>
                  </a:lnTo>
                  <a:lnTo>
                    <a:pt x="284262" y="114133"/>
                  </a:lnTo>
                  <a:lnTo>
                    <a:pt x="285763" y="112677"/>
                  </a:lnTo>
                  <a:lnTo>
                    <a:pt x="301905" y="82381"/>
                  </a:lnTo>
                  <a:lnTo>
                    <a:pt x="330262" y="53548"/>
                  </a:lnTo>
                  <a:lnTo>
                    <a:pt x="338252" y="49502"/>
                  </a:lnTo>
                  <a:lnTo>
                    <a:pt x="353443" y="46550"/>
                  </a:lnTo>
                  <a:lnTo>
                    <a:pt x="354553" y="52037"/>
                  </a:lnTo>
                  <a:lnTo>
                    <a:pt x="355265" y="67749"/>
                  </a:lnTo>
                  <a:lnTo>
                    <a:pt x="350331" y="82853"/>
                  </a:lnTo>
                  <a:lnTo>
                    <a:pt x="336390" y="112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id="{1F95832D-AAD7-8724-4279-1CFC75C91D82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381125" y="2029333"/>
              <a:ext cx="47591" cy="189993"/>
            </a:xfrm>
            <a:custGeom>
              <a:avLst/>
              <a:gdLst/>
              <a:ahLst/>
              <a:cxnLst/>
              <a:rect l="0" t="0" r="0" b="0"/>
              <a:pathLst>
                <a:path w="47591" h="189993">
                  <a:moveTo>
                    <a:pt x="38100" y="18542"/>
                  </a:moveTo>
                  <a:lnTo>
                    <a:pt x="38100" y="18542"/>
                  </a:lnTo>
                  <a:lnTo>
                    <a:pt x="43157" y="13486"/>
                  </a:lnTo>
                  <a:lnTo>
                    <a:pt x="45639" y="8181"/>
                  </a:lnTo>
                  <a:lnTo>
                    <a:pt x="47508" y="0"/>
                  </a:lnTo>
                  <a:lnTo>
                    <a:pt x="47590" y="9756"/>
                  </a:lnTo>
                  <a:lnTo>
                    <a:pt x="34364" y="49342"/>
                  </a:lnTo>
                  <a:lnTo>
                    <a:pt x="25234" y="86464"/>
                  </a:lnTo>
                  <a:lnTo>
                    <a:pt x="13726" y="131207"/>
                  </a:lnTo>
                  <a:lnTo>
                    <a:pt x="0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BA10ECEE-1805-B07A-ED3E-573F44E3731B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419225" y="2009941"/>
              <a:ext cx="76047" cy="85560"/>
            </a:xfrm>
            <a:custGeom>
              <a:avLst/>
              <a:gdLst/>
              <a:ahLst/>
              <a:cxnLst/>
              <a:rect l="0" t="0" r="0" b="0"/>
              <a:pathLst>
                <a:path w="76047" h="85560">
                  <a:moveTo>
                    <a:pt x="0" y="85559"/>
                  </a:moveTo>
                  <a:lnTo>
                    <a:pt x="0" y="85559"/>
                  </a:lnTo>
                  <a:lnTo>
                    <a:pt x="16247" y="45482"/>
                  </a:lnTo>
                  <a:lnTo>
                    <a:pt x="44809" y="9435"/>
                  </a:lnTo>
                  <a:lnTo>
                    <a:pt x="45748" y="6235"/>
                  </a:lnTo>
                  <a:lnTo>
                    <a:pt x="47432" y="4101"/>
                  </a:lnTo>
                  <a:lnTo>
                    <a:pt x="55661" y="396"/>
                  </a:lnTo>
                  <a:lnTo>
                    <a:pt x="61766" y="0"/>
                  </a:lnTo>
                  <a:lnTo>
                    <a:pt x="67315" y="2730"/>
                  </a:lnTo>
                  <a:lnTo>
                    <a:pt x="70277" y="4940"/>
                  </a:lnTo>
                  <a:lnTo>
                    <a:pt x="73568" y="13039"/>
                  </a:lnTo>
                  <a:lnTo>
                    <a:pt x="76046" y="48968"/>
                  </a:lnTo>
                  <a:lnTo>
                    <a:pt x="73309" y="56244"/>
                  </a:lnTo>
                  <a:lnTo>
                    <a:pt x="59718" y="75969"/>
                  </a:lnTo>
                  <a:lnTo>
                    <a:pt x="58862" y="79166"/>
                  </a:lnTo>
                  <a:lnTo>
                    <a:pt x="56175" y="81297"/>
                  </a:lnTo>
                  <a:lnTo>
                    <a:pt x="47544" y="83665"/>
                  </a:lnTo>
                  <a:lnTo>
                    <a:pt x="0" y="7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id="{493A4798-342D-BEB7-5944-69FE901FF69D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533525" y="1915033"/>
              <a:ext cx="47224" cy="199518"/>
            </a:xfrm>
            <a:custGeom>
              <a:avLst/>
              <a:gdLst/>
              <a:ahLst/>
              <a:cxnLst/>
              <a:rect l="0" t="0" r="0" b="0"/>
              <a:pathLst>
                <a:path w="47224" h="199518">
                  <a:moveTo>
                    <a:pt x="28575" y="18542"/>
                  </a:moveTo>
                  <a:lnTo>
                    <a:pt x="28575" y="18542"/>
                  </a:lnTo>
                  <a:lnTo>
                    <a:pt x="33632" y="13486"/>
                  </a:lnTo>
                  <a:lnTo>
                    <a:pt x="36114" y="8181"/>
                  </a:lnTo>
                  <a:lnTo>
                    <a:pt x="37707" y="1208"/>
                  </a:lnTo>
                  <a:lnTo>
                    <a:pt x="38897" y="636"/>
                  </a:lnTo>
                  <a:lnTo>
                    <a:pt x="43040" y="0"/>
                  </a:lnTo>
                  <a:lnTo>
                    <a:pt x="44569" y="889"/>
                  </a:lnTo>
                  <a:lnTo>
                    <a:pt x="45587" y="2540"/>
                  </a:lnTo>
                  <a:lnTo>
                    <a:pt x="47223" y="7738"/>
                  </a:lnTo>
                  <a:lnTo>
                    <a:pt x="34332" y="45533"/>
                  </a:lnTo>
                  <a:lnTo>
                    <a:pt x="22108" y="91450"/>
                  </a:lnTo>
                  <a:lnTo>
                    <a:pt x="12324" y="135014"/>
                  </a:lnTo>
                  <a:lnTo>
                    <a:pt x="7532" y="163119"/>
                  </a:lnTo>
                  <a:lnTo>
                    <a:pt x="3348" y="174873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>
              <a:extLst>
                <a:ext uri="{FF2B5EF4-FFF2-40B4-BE49-F238E27FC236}">
                  <a16:creationId xmlns:a16="http://schemas.microsoft.com/office/drawing/2014/main" id="{1250C9A5-2748-C746-12B5-663D55D42DDE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594168" y="2010841"/>
              <a:ext cx="129858" cy="94185"/>
            </a:xfrm>
            <a:custGeom>
              <a:avLst/>
              <a:gdLst/>
              <a:ahLst/>
              <a:cxnLst/>
              <a:rect l="0" t="0" r="0" b="0"/>
              <a:pathLst>
                <a:path w="129858" h="94185">
                  <a:moveTo>
                    <a:pt x="6032" y="84659"/>
                  </a:moveTo>
                  <a:lnTo>
                    <a:pt x="6032" y="84659"/>
                  </a:lnTo>
                  <a:lnTo>
                    <a:pt x="49468" y="59149"/>
                  </a:lnTo>
                  <a:lnTo>
                    <a:pt x="87403" y="43369"/>
                  </a:lnTo>
                  <a:lnTo>
                    <a:pt x="97936" y="34205"/>
                  </a:lnTo>
                  <a:lnTo>
                    <a:pt x="113321" y="11075"/>
                  </a:lnTo>
                  <a:lnTo>
                    <a:pt x="113541" y="7028"/>
                  </a:lnTo>
                  <a:lnTo>
                    <a:pt x="111571" y="4330"/>
                  </a:lnTo>
                  <a:lnTo>
                    <a:pt x="108141" y="2531"/>
                  </a:lnTo>
                  <a:lnTo>
                    <a:pt x="88145" y="0"/>
                  </a:lnTo>
                  <a:lnTo>
                    <a:pt x="67168" y="4306"/>
                  </a:lnTo>
                  <a:lnTo>
                    <a:pt x="29997" y="25812"/>
                  </a:lnTo>
                  <a:lnTo>
                    <a:pt x="8296" y="44930"/>
                  </a:lnTo>
                  <a:lnTo>
                    <a:pt x="1747" y="56771"/>
                  </a:lnTo>
                  <a:lnTo>
                    <a:pt x="0" y="62892"/>
                  </a:lnTo>
                  <a:lnTo>
                    <a:pt x="953" y="69089"/>
                  </a:lnTo>
                  <a:lnTo>
                    <a:pt x="7655" y="81620"/>
                  </a:lnTo>
                  <a:lnTo>
                    <a:pt x="12406" y="85808"/>
                  </a:lnTo>
                  <a:lnTo>
                    <a:pt x="23329" y="90461"/>
                  </a:lnTo>
                  <a:lnTo>
                    <a:pt x="62311" y="93694"/>
                  </a:lnTo>
                  <a:lnTo>
                    <a:pt x="103697" y="94087"/>
                  </a:lnTo>
                  <a:lnTo>
                    <a:pt x="129857" y="9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">
            <a:extLst>
              <a:ext uri="{FF2B5EF4-FFF2-40B4-BE49-F238E27FC236}">
                <a16:creationId xmlns:a16="http://schemas.microsoft.com/office/drawing/2014/main" id="{9651AFBC-3A1F-F734-7889-81D2B57E83C6}"/>
              </a:ext>
            </a:extLst>
          </p:cNvPr>
          <p:cNvGrpSpPr/>
          <p:nvPr/>
        </p:nvGrpSpPr>
        <p:grpSpPr>
          <a:xfrm>
            <a:off x="2009775" y="1990780"/>
            <a:ext cx="590551" cy="257121"/>
            <a:chOff x="2009775" y="1990780"/>
            <a:chExt cx="590551" cy="257121"/>
          </a:xfrm>
        </p:grpSpPr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83805A98-3691-FDB1-21C3-692DDD7EE0AA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009775" y="1991117"/>
              <a:ext cx="47234" cy="256784"/>
            </a:xfrm>
            <a:custGeom>
              <a:avLst/>
              <a:gdLst/>
              <a:ahLst/>
              <a:cxnLst/>
              <a:rect l="0" t="0" r="0" b="0"/>
              <a:pathLst>
                <a:path w="47234" h="256784">
                  <a:moveTo>
                    <a:pt x="38100" y="9133"/>
                  </a:moveTo>
                  <a:lnTo>
                    <a:pt x="38100" y="9133"/>
                  </a:lnTo>
                  <a:lnTo>
                    <a:pt x="47233" y="0"/>
                  </a:lnTo>
                  <a:lnTo>
                    <a:pt x="46489" y="22499"/>
                  </a:lnTo>
                  <a:lnTo>
                    <a:pt x="37248" y="60339"/>
                  </a:lnTo>
                  <a:lnTo>
                    <a:pt x="25232" y="103209"/>
                  </a:lnTo>
                  <a:lnTo>
                    <a:pt x="17042" y="144314"/>
                  </a:lnTo>
                  <a:lnTo>
                    <a:pt x="10515" y="182745"/>
                  </a:lnTo>
                  <a:lnTo>
                    <a:pt x="8760" y="202508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7094FA96-2080-8750-DF78-2978D0B6075B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2028825" y="1990780"/>
              <a:ext cx="111910" cy="93277"/>
            </a:xfrm>
            <a:custGeom>
              <a:avLst/>
              <a:gdLst/>
              <a:ahLst/>
              <a:cxnLst/>
              <a:rect l="0" t="0" r="0" b="0"/>
              <a:pathLst>
                <a:path w="111910" h="93277">
                  <a:moveTo>
                    <a:pt x="0" y="28520"/>
                  </a:moveTo>
                  <a:lnTo>
                    <a:pt x="0" y="28520"/>
                  </a:lnTo>
                  <a:lnTo>
                    <a:pt x="13257" y="7062"/>
                  </a:lnTo>
                  <a:lnTo>
                    <a:pt x="22120" y="3108"/>
                  </a:lnTo>
                  <a:lnTo>
                    <a:pt x="60214" y="0"/>
                  </a:lnTo>
                  <a:lnTo>
                    <a:pt x="92623" y="13207"/>
                  </a:lnTo>
                  <a:lnTo>
                    <a:pt x="102196" y="22067"/>
                  </a:lnTo>
                  <a:lnTo>
                    <a:pt x="108921" y="32002"/>
                  </a:lnTo>
                  <a:lnTo>
                    <a:pt x="111909" y="39945"/>
                  </a:lnTo>
                  <a:lnTo>
                    <a:pt x="110415" y="49826"/>
                  </a:lnTo>
                  <a:lnTo>
                    <a:pt x="106224" y="60214"/>
                  </a:lnTo>
                  <a:lnTo>
                    <a:pt x="100832" y="68359"/>
                  </a:lnTo>
                  <a:lnTo>
                    <a:pt x="81735" y="78895"/>
                  </a:lnTo>
                  <a:lnTo>
                    <a:pt x="38338" y="93276"/>
                  </a:lnTo>
                  <a:lnTo>
                    <a:pt x="34025" y="92857"/>
                  </a:lnTo>
                  <a:lnTo>
                    <a:pt x="21231" y="86826"/>
                  </a:lnTo>
                  <a:lnTo>
                    <a:pt x="9525" y="76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id="{F4D267E0-5A79-5D3C-19A7-4C2012C4855D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2162175" y="2000411"/>
              <a:ext cx="152401" cy="85022"/>
            </a:xfrm>
            <a:custGeom>
              <a:avLst/>
              <a:gdLst/>
              <a:ahLst/>
              <a:cxnLst/>
              <a:rect l="0" t="0" r="0" b="0"/>
              <a:pathLst>
                <a:path w="152401" h="85022">
                  <a:moveTo>
                    <a:pt x="0" y="28414"/>
                  </a:moveTo>
                  <a:lnTo>
                    <a:pt x="0" y="28414"/>
                  </a:lnTo>
                  <a:lnTo>
                    <a:pt x="8663" y="20810"/>
                  </a:lnTo>
                  <a:lnTo>
                    <a:pt x="21734" y="12167"/>
                  </a:lnTo>
                  <a:lnTo>
                    <a:pt x="27607" y="3962"/>
                  </a:lnTo>
                  <a:lnTo>
                    <a:pt x="32731" y="1671"/>
                  </a:lnTo>
                  <a:lnTo>
                    <a:pt x="50886" y="0"/>
                  </a:lnTo>
                  <a:lnTo>
                    <a:pt x="57188" y="2733"/>
                  </a:lnTo>
                  <a:lnTo>
                    <a:pt x="69858" y="13110"/>
                  </a:lnTo>
                  <a:lnTo>
                    <a:pt x="73381" y="19143"/>
                  </a:lnTo>
                  <a:lnTo>
                    <a:pt x="75643" y="31639"/>
                  </a:lnTo>
                  <a:lnTo>
                    <a:pt x="76185" y="70230"/>
                  </a:lnTo>
                  <a:lnTo>
                    <a:pt x="73371" y="76279"/>
                  </a:lnTo>
                  <a:lnTo>
                    <a:pt x="71139" y="79374"/>
                  </a:lnTo>
                  <a:lnTo>
                    <a:pt x="65837" y="82813"/>
                  </a:lnTo>
                  <a:lnTo>
                    <a:pt x="53810" y="85021"/>
                  </a:lnTo>
                  <a:lnTo>
                    <a:pt x="39344" y="80346"/>
                  </a:lnTo>
                  <a:lnTo>
                    <a:pt x="35754" y="76794"/>
                  </a:lnTo>
                  <a:lnTo>
                    <a:pt x="31766" y="67202"/>
                  </a:lnTo>
                  <a:lnTo>
                    <a:pt x="29520" y="54959"/>
                  </a:lnTo>
                  <a:lnTo>
                    <a:pt x="31817" y="47973"/>
                  </a:lnTo>
                  <a:lnTo>
                    <a:pt x="35308" y="41340"/>
                  </a:lnTo>
                  <a:lnTo>
                    <a:pt x="36859" y="34865"/>
                  </a:lnTo>
                  <a:lnTo>
                    <a:pt x="43193" y="28459"/>
                  </a:lnTo>
                  <a:lnTo>
                    <a:pt x="52005" y="23142"/>
                  </a:lnTo>
                  <a:lnTo>
                    <a:pt x="66286" y="16907"/>
                  </a:lnTo>
                  <a:lnTo>
                    <a:pt x="72852" y="12716"/>
                  </a:lnTo>
                  <a:lnTo>
                    <a:pt x="83557" y="10357"/>
                  </a:lnTo>
                  <a:lnTo>
                    <a:pt x="127194" y="9403"/>
                  </a:lnTo>
                  <a:lnTo>
                    <a:pt x="152400" y="18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>
              <a:extLst>
                <a:ext uri="{FF2B5EF4-FFF2-40B4-BE49-F238E27FC236}">
                  <a16:creationId xmlns:a16="http://schemas.microsoft.com/office/drawing/2014/main" id="{578DC12B-762C-517A-3CEA-3D525A4DAF8E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2326128" y="2000656"/>
              <a:ext cx="64613" cy="73375"/>
            </a:xfrm>
            <a:custGeom>
              <a:avLst/>
              <a:gdLst/>
              <a:ahLst/>
              <a:cxnLst/>
              <a:rect l="0" t="0" r="0" b="0"/>
              <a:pathLst>
                <a:path w="64613" h="73375">
                  <a:moveTo>
                    <a:pt x="55122" y="28169"/>
                  </a:moveTo>
                  <a:lnTo>
                    <a:pt x="55122" y="28169"/>
                  </a:lnTo>
                  <a:lnTo>
                    <a:pt x="60178" y="23113"/>
                  </a:lnTo>
                  <a:lnTo>
                    <a:pt x="62661" y="17808"/>
                  </a:lnTo>
                  <a:lnTo>
                    <a:pt x="64612" y="4213"/>
                  </a:lnTo>
                  <a:lnTo>
                    <a:pt x="63566" y="2673"/>
                  </a:lnTo>
                  <a:lnTo>
                    <a:pt x="61809" y="1647"/>
                  </a:lnTo>
                  <a:lnTo>
                    <a:pt x="55977" y="507"/>
                  </a:lnTo>
                  <a:lnTo>
                    <a:pt x="46330" y="0"/>
                  </a:lnTo>
                  <a:lnTo>
                    <a:pt x="28999" y="4771"/>
                  </a:lnTo>
                  <a:lnTo>
                    <a:pt x="19523" y="12831"/>
                  </a:lnTo>
                  <a:lnTo>
                    <a:pt x="4816" y="35252"/>
                  </a:lnTo>
                  <a:lnTo>
                    <a:pt x="0" y="53786"/>
                  </a:lnTo>
                  <a:lnTo>
                    <a:pt x="1696" y="63543"/>
                  </a:lnTo>
                  <a:lnTo>
                    <a:pt x="3630" y="67627"/>
                  </a:lnTo>
                  <a:lnTo>
                    <a:pt x="5977" y="70349"/>
                  </a:lnTo>
                  <a:lnTo>
                    <a:pt x="11408" y="73374"/>
                  </a:lnTo>
                  <a:lnTo>
                    <a:pt x="20171" y="71896"/>
                  </a:lnTo>
                  <a:lnTo>
                    <a:pt x="25472" y="70021"/>
                  </a:lnTo>
                  <a:lnTo>
                    <a:pt x="43044" y="52211"/>
                  </a:lnTo>
                  <a:lnTo>
                    <a:pt x="51543" y="36939"/>
                  </a:lnTo>
                  <a:lnTo>
                    <a:pt x="54062" y="20655"/>
                  </a:lnTo>
                  <a:lnTo>
                    <a:pt x="52298" y="16809"/>
                  </a:lnTo>
                  <a:lnTo>
                    <a:pt x="36072" y="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id="{91E81EDD-E650-050F-1ACC-1EE6D9E3A977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2381250" y="2000758"/>
              <a:ext cx="66250" cy="209043"/>
            </a:xfrm>
            <a:custGeom>
              <a:avLst/>
              <a:gdLst/>
              <a:ahLst/>
              <a:cxnLst/>
              <a:rect l="0" t="0" r="0" b="0"/>
              <a:pathLst>
                <a:path w="66250" h="209043">
                  <a:moveTo>
                    <a:pt x="47625" y="18542"/>
                  </a:moveTo>
                  <a:lnTo>
                    <a:pt x="47625" y="18542"/>
                  </a:lnTo>
                  <a:lnTo>
                    <a:pt x="52681" y="13486"/>
                  </a:lnTo>
                  <a:lnTo>
                    <a:pt x="55164" y="8181"/>
                  </a:lnTo>
                  <a:lnTo>
                    <a:pt x="55826" y="5284"/>
                  </a:lnTo>
                  <a:lnTo>
                    <a:pt x="57326" y="3354"/>
                  </a:lnTo>
                  <a:lnTo>
                    <a:pt x="65235" y="0"/>
                  </a:lnTo>
                  <a:lnTo>
                    <a:pt x="66249" y="9756"/>
                  </a:lnTo>
                  <a:lnTo>
                    <a:pt x="58436" y="52487"/>
                  </a:lnTo>
                  <a:lnTo>
                    <a:pt x="49799" y="92824"/>
                  </a:lnTo>
                  <a:lnTo>
                    <a:pt x="37903" y="135285"/>
                  </a:lnTo>
                  <a:lnTo>
                    <a:pt x="28517" y="163199"/>
                  </a:lnTo>
                  <a:lnTo>
                    <a:pt x="0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id="{9EC59B01-7717-1029-076E-AE0296ECE473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409825" y="1991128"/>
              <a:ext cx="114238" cy="75550"/>
            </a:xfrm>
            <a:custGeom>
              <a:avLst/>
              <a:gdLst/>
              <a:ahLst/>
              <a:cxnLst/>
              <a:rect l="0" t="0" r="0" b="0"/>
              <a:pathLst>
                <a:path w="114238" h="75550">
                  <a:moveTo>
                    <a:pt x="0" y="37697"/>
                  </a:moveTo>
                  <a:lnTo>
                    <a:pt x="0" y="37697"/>
                  </a:lnTo>
                  <a:lnTo>
                    <a:pt x="0" y="32641"/>
                  </a:lnTo>
                  <a:lnTo>
                    <a:pt x="1058" y="31151"/>
                  </a:lnTo>
                  <a:lnTo>
                    <a:pt x="2822" y="30158"/>
                  </a:lnTo>
                  <a:lnTo>
                    <a:pt x="5056" y="29496"/>
                  </a:lnTo>
                  <a:lnTo>
                    <a:pt x="6546" y="27996"/>
                  </a:lnTo>
                  <a:lnTo>
                    <a:pt x="8201" y="23508"/>
                  </a:lnTo>
                  <a:lnTo>
                    <a:pt x="9701" y="21887"/>
                  </a:lnTo>
                  <a:lnTo>
                    <a:pt x="14189" y="20087"/>
                  </a:lnTo>
                  <a:lnTo>
                    <a:pt x="15809" y="18549"/>
                  </a:lnTo>
                  <a:lnTo>
                    <a:pt x="17610" y="14017"/>
                  </a:lnTo>
                  <a:lnTo>
                    <a:pt x="19148" y="12386"/>
                  </a:lnTo>
                  <a:lnTo>
                    <a:pt x="23680" y="10572"/>
                  </a:lnTo>
                  <a:lnTo>
                    <a:pt x="41114" y="6491"/>
                  </a:lnTo>
                  <a:lnTo>
                    <a:pt x="55221" y="1640"/>
                  </a:lnTo>
                  <a:lnTo>
                    <a:pt x="74525" y="0"/>
                  </a:lnTo>
                  <a:lnTo>
                    <a:pt x="86392" y="5421"/>
                  </a:lnTo>
                  <a:lnTo>
                    <a:pt x="106200" y="21091"/>
                  </a:lnTo>
                  <a:lnTo>
                    <a:pt x="110700" y="27847"/>
                  </a:lnTo>
                  <a:lnTo>
                    <a:pt x="113233" y="37601"/>
                  </a:lnTo>
                  <a:lnTo>
                    <a:pt x="114237" y="59916"/>
                  </a:lnTo>
                  <a:lnTo>
                    <a:pt x="111450" y="66269"/>
                  </a:lnTo>
                  <a:lnTo>
                    <a:pt x="109225" y="69445"/>
                  </a:lnTo>
                  <a:lnTo>
                    <a:pt x="98286" y="72974"/>
                  </a:lnTo>
                  <a:lnTo>
                    <a:pt x="54594" y="75549"/>
                  </a:lnTo>
                  <a:lnTo>
                    <a:pt x="0" y="6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id="{6EFAC687-5B1B-79B6-4770-2F55E813506D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2600325" y="2095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">
            <a:extLst>
              <a:ext uri="{FF2B5EF4-FFF2-40B4-BE49-F238E27FC236}">
                <a16:creationId xmlns:a16="http://schemas.microsoft.com/office/drawing/2014/main" id="{877050EC-5638-7253-5D38-E22CF4477E80}"/>
              </a:ext>
            </a:extLst>
          </p:cNvPr>
          <p:cNvGrpSpPr/>
          <p:nvPr/>
        </p:nvGrpSpPr>
        <p:grpSpPr>
          <a:xfrm>
            <a:off x="142875" y="2476500"/>
            <a:ext cx="400051" cy="323851"/>
            <a:chOff x="142875" y="2476500"/>
            <a:chExt cx="400051" cy="323851"/>
          </a:xfrm>
        </p:grpSpPr>
        <p:sp>
          <p:nvSpPr>
            <p:cNvPr id="24" name="SMARTInkShape-19">
              <a:extLst>
                <a:ext uri="{FF2B5EF4-FFF2-40B4-BE49-F238E27FC236}">
                  <a16:creationId xmlns:a16="http://schemas.microsoft.com/office/drawing/2014/main" id="{855C7BC1-D669-89B2-B977-B061708E1ED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42875" y="2476500"/>
              <a:ext cx="14752" cy="323851"/>
            </a:xfrm>
            <a:custGeom>
              <a:avLst/>
              <a:gdLst/>
              <a:ahLst/>
              <a:cxnLst/>
              <a:rect l="0" t="0" r="0" b="0"/>
              <a:pathLst>
                <a:path w="14752" h="3238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9701" y="45606"/>
                  </a:lnTo>
                  <a:lnTo>
                    <a:pt x="14751" y="81834"/>
                  </a:lnTo>
                  <a:lnTo>
                    <a:pt x="10422" y="127781"/>
                  </a:lnTo>
                  <a:lnTo>
                    <a:pt x="9791" y="163685"/>
                  </a:lnTo>
                  <a:lnTo>
                    <a:pt x="9578" y="209075"/>
                  </a:lnTo>
                  <a:lnTo>
                    <a:pt x="9535" y="254886"/>
                  </a:lnTo>
                  <a:lnTo>
                    <a:pt x="9527" y="299879"/>
                  </a:lnTo>
                  <a:lnTo>
                    <a:pt x="95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>
              <a:extLst>
                <a:ext uri="{FF2B5EF4-FFF2-40B4-BE49-F238E27FC236}">
                  <a16:creationId xmlns:a16="http://schemas.microsoft.com/office/drawing/2014/main" id="{83474DD6-1C31-FEEE-3EC3-BAEF3CB5D9C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52400" y="2566349"/>
              <a:ext cx="141807" cy="86013"/>
            </a:xfrm>
            <a:custGeom>
              <a:avLst/>
              <a:gdLst/>
              <a:ahLst/>
              <a:cxnLst/>
              <a:rect l="0" t="0" r="0" b="0"/>
              <a:pathLst>
                <a:path w="141807" h="86013">
                  <a:moveTo>
                    <a:pt x="9525" y="43501"/>
                  </a:moveTo>
                  <a:lnTo>
                    <a:pt x="9525" y="43501"/>
                  </a:lnTo>
                  <a:lnTo>
                    <a:pt x="35035" y="19049"/>
                  </a:lnTo>
                  <a:lnTo>
                    <a:pt x="47647" y="12918"/>
                  </a:lnTo>
                  <a:lnTo>
                    <a:pt x="55273" y="6886"/>
                  </a:lnTo>
                  <a:lnTo>
                    <a:pt x="79833" y="0"/>
                  </a:lnTo>
                  <a:lnTo>
                    <a:pt x="124614" y="8102"/>
                  </a:lnTo>
                  <a:lnTo>
                    <a:pt x="134759" y="12952"/>
                  </a:lnTo>
                  <a:lnTo>
                    <a:pt x="139268" y="18634"/>
                  </a:lnTo>
                  <a:lnTo>
                    <a:pt x="141806" y="32841"/>
                  </a:lnTo>
                  <a:lnTo>
                    <a:pt x="139578" y="41585"/>
                  </a:lnTo>
                  <a:lnTo>
                    <a:pt x="129551" y="55281"/>
                  </a:lnTo>
                  <a:lnTo>
                    <a:pt x="124467" y="60879"/>
                  </a:lnTo>
                  <a:lnTo>
                    <a:pt x="113174" y="67100"/>
                  </a:lnTo>
                  <a:lnTo>
                    <a:pt x="70457" y="82000"/>
                  </a:lnTo>
                  <a:lnTo>
                    <a:pt x="49306" y="86012"/>
                  </a:lnTo>
                  <a:lnTo>
                    <a:pt x="5278" y="82391"/>
                  </a:lnTo>
                  <a:lnTo>
                    <a:pt x="1402" y="81069"/>
                  </a:lnTo>
                  <a:lnTo>
                    <a:pt x="0" y="7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>
              <a:extLst>
                <a:ext uri="{FF2B5EF4-FFF2-40B4-BE49-F238E27FC236}">
                  <a16:creationId xmlns:a16="http://schemas.microsoft.com/office/drawing/2014/main" id="{98F4C3DA-2387-B72B-CF98-BBE9D983B1E2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523875" y="2505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>
              <a:extLst>
                <a:ext uri="{FF2B5EF4-FFF2-40B4-BE49-F238E27FC236}">
                  <a16:creationId xmlns:a16="http://schemas.microsoft.com/office/drawing/2014/main" id="{52A75EE1-46D6-5710-7470-442D8878D5F2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523875" y="25908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">
            <a:extLst>
              <a:ext uri="{FF2B5EF4-FFF2-40B4-BE49-F238E27FC236}">
                <a16:creationId xmlns:a16="http://schemas.microsoft.com/office/drawing/2014/main" id="{C8DA83DA-9B2C-1834-E3D0-A64BBF44D2CD}"/>
              </a:ext>
            </a:extLst>
          </p:cNvPr>
          <p:cNvGrpSpPr/>
          <p:nvPr/>
        </p:nvGrpSpPr>
        <p:grpSpPr>
          <a:xfrm>
            <a:off x="819150" y="2514600"/>
            <a:ext cx="561976" cy="276226"/>
            <a:chOff x="819150" y="2514600"/>
            <a:chExt cx="561976" cy="276226"/>
          </a:xfrm>
        </p:grpSpPr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8591912E-EF35-2803-7F61-C0E977722EE7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28675" y="2533650"/>
              <a:ext cx="28308" cy="257176"/>
            </a:xfrm>
            <a:custGeom>
              <a:avLst/>
              <a:gdLst/>
              <a:ahLst/>
              <a:cxnLst/>
              <a:rect l="0" t="0" r="0" b="0"/>
              <a:pathLst>
                <a:path w="28308" h="257176">
                  <a:moveTo>
                    <a:pt x="0" y="0"/>
                  </a:moveTo>
                  <a:lnTo>
                    <a:pt x="0" y="0"/>
                  </a:lnTo>
                  <a:lnTo>
                    <a:pt x="14547" y="0"/>
                  </a:lnTo>
                  <a:lnTo>
                    <a:pt x="16048" y="1058"/>
                  </a:lnTo>
                  <a:lnTo>
                    <a:pt x="17049" y="2822"/>
                  </a:lnTo>
                  <a:lnTo>
                    <a:pt x="19845" y="16246"/>
                  </a:lnTo>
                  <a:lnTo>
                    <a:pt x="25518" y="26568"/>
                  </a:lnTo>
                  <a:lnTo>
                    <a:pt x="28307" y="73798"/>
                  </a:lnTo>
                  <a:lnTo>
                    <a:pt x="23483" y="120504"/>
                  </a:lnTo>
                  <a:lnTo>
                    <a:pt x="20363" y="156472"/>
                  </a:lnTo>
                  <a:lnTo>
                    <a:pt x="14383" y="193941"/>
                  </a:lnTo>
                  <a:lnTo>
                    <a:pt x="9426" y="233748"/>
                  </a:lnTo>
                  <a:lnTo>
                    <a:pt x="7342" y="238382"/>
                  </a:lnTo>
                  <a:lnTo>
                    <a:pt x="3263" y="244590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82F135CD-D373-6D04-03E6-5BD86E3AAE5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19150" y="2514616"/>
              <a:ext cx="138464" cy="94790"/>
            </a:xfrm>
            <a:custGeom>
              <a:avLst/>
              <a:gdLst/>
              <a:ahLst/>
              <a:cxnLst/>
              <a:rect l="0" t="0" r="0" b="0"/>
              <a:pathLst>
                <a:path w="138464" h="94790">
                  <a:moveTo>
                    <a:pt x="28575" y="28559"/>
                  </a:moveTo>
                  <a:lnTo>
                    <a:pt x="28575" y="28559"/>
                  </a:lnTo>
                  <a:lnTo>
                    <a:pt x="41667" y="14409"/>
                  </a:lnTo>
                  <a:lnTo>
                    <a:pt x="46918" y="4728"/>
                  </a:lnTo>
                  <a:lnTo>
                    <a:pt x="51897" y="2093"/>
                  </a:lnTo>
                  <a:lnTo>
                    <a:pt x="96737" y="39"/>
                  </a:lnTo>
                  <a:lnTo>
                    <a:pt x="107450" y="0"/>
                  </a:lnTo>
                  <a:lnTo>
                    <a:pt x="114078" y="2813"/>
                  </a:lnTo>
                  <a:lnTo>
                    <a:pt x="126956" y="13243"/>
                  </a:lnTo>
                  <a:lnTo>
                    <a:pt x="130508" y="19282"/>
                  </a:lnTo>
                  <a:lnTo>
                    <a:pt x="138463" y="42546"/>
                  </a:lnTo>
                  <a:lnTo>
                    <a:pt x="136328" y="54531"/>
                  </a:lnTo>
                  <a:lnTo>
                    <a:pt x="129029" y="64091"/>
                  </a:lnTo>
                  <a:lnTo>
                    <a:pt x="107096" y="78851"/>
                  </a:lnTo>
                  <a:lnTo>
                    <a:pt x="72093" y="91854"/>
                  </a:lnTo>
                  <a:lnTo>
                    <a:pt x="41152" y="94789"/>
                  </a:lnTo>
                  <a:lnTo>
                    <a:pt x="31343" y="92214"/>
                  </a:lnTo>
                  <a:lnTo>
                    <a:pt x="22397" y="88600"/>
                  </a:lnTo>
                  <a:lnTo>
                    <a:pt x="0" y="8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>
              <a:extLst>
                <a:ext uri="{FF2B5EF4-FFF2-40B4-BE49-F238E27FC236}">
                  <a16:creationId xmlns:a16="http://schemas.microsoft.com/office/drawing/2014/main" id="{A84BB999-9C48-4F7C-314C-0754468D7D38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039826" y="2514600"/>
              <a:ext cx="74455" cy="83728"/>
            </a:xfrm>
            <a:custGeom>
              <a:avLst/>
              <a:gdLst/>
              <a:ahLst/>
              <a:cxnLst/>
              <a:rect l="0" t="0" r="0" b="0"/>
              <a:pathLst>
                <a:path w="74455" h="83728">
                  <a:moveTo>
                    <a:pt x="36499" y="19050"/>
                  </a:moveTo>
                  <a:lnTo>
                    <a:pt x="36499" y="19050"/>
                  </a:lnTo>
                  <a:lnTo>
                    <a:pt x="44700" y="10849"/>
                  </a:lnTo>
                  <a:lnTo>
                    <a:pt x="45989" y="427"/>
                  </a:lnTo>
                  <a:lnTo>
                    <a:pt x="12658" y="28653"/>
                  </a:lnTo>
                  <a:lnTo>
                    <a:pt x="6505" y="38123"/>
                  </a:lnTo>
                  <a:lnTo>
                    <a:pt x="3803" y="41291"/>
                  </a:lnTo>
                  <a:lnTo>
                    <a:pt x="801" y="50454"/>
                  </a:lnTo>
                  <a:lnTo>
                    <a:pt x="0" y="55861"/>
                  </a:lnTo>
                  <a:lnTo>
                    <a:pt x="1933" y="64691"/>
                  </a:lnTo>
                  <a:lnTo>
                    <a:pt x="3930" y="68527"/>
                  </a:lnTo>
                  <a:lnTo>
                    <a:pt x="16853" y="78983"/>
                  </a:lnTo>
                  <a:lnTo>
                    <a:pt x="34088" y="83727"/>
                  </a:lnTo>
                  <a:lnTo>
                    <a:pt x="40183" y="82277"/>
                  </a:lnTo>
                  <a:lnTo>
                    <a:pt x="52600" y="75020"/>
                  </a:lnTo>
                  <a:lnTo>
                    <a:pt x="59530" y="67562"/>
                  </a:lnTo>
                  <a:lnTo>
                    <a:pt x="72126" y="47703"/>
                  </a:lnTo>
                  <a:lnTo>
                    <a:pt x="74382" y="28582"/>
                  </a:lnTo>
                  <a:lnTo>
                    <a:pt x="74454" y="25405"/>
                  </a:lnTo>
                  <a:lnTo>
                    <a:pt x="71712" y="19052"/>
                  </a:lnTo>
                  <a:lnTo>
                    <a:pt x="60406" y="5026"/>
                  </a:lnTo>
                  <a:lnTo>
                    <a:pt x="36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id="{B9B12AD5-4112-64CD-C570-B34595F80FFC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181503" y="2515924"/>
              <a:ext cx="28173" cy="227277"/>
            </a:xfrm>
            <a:custGeom>
              <a:avLst/>
              <a:gdLst/>
              <a:ahLst/>
              <a:cxnLst/>
              <a:rect l="0" t="0" r="0" b="0"/>
              <a:pathLst>
                <a:path w="28173" h="227277">
                  <a:moveTo>
                    <a:pt x="28172" y="8201"/>
                  </a:moveTo>
                  <a:lnTo>
                    <a:pt x="28172" y="8201"/>
                  </a:lnTo>
                  <a:lnTo>
                    <a:pt x="28172" y="0"/>
                  </a:lnTo>
                  <a:lnTo>
                    <a:pt x="28172" y="4125"/>
                  </a:lnTo>
                  <a:lnTo>
                    <a:pt x="25350" y="9211"/>
                  </a:lnTo>
                  <a:lnTo>
                    <a:pt x="23115" y="12050"/>
                  </a:lnTo>
                  <a:lnTo>
                    <a:pt x="20633" y="20848"/>
                  </a:lnTo>
                  <a:lnTo>
                    <a:pt x="16413" y="37701"/>
                  </a:lnTo>
                  <a:lnTo>
                    <a:pt x="12363" y="50945"/>
                  </a:lnTo>
                  <a:lnTo>
                    <a:pt x="9549" y="94538"/>
                  </a:lnTo>
                  <a:lnTo>
                    <a:pt x="2660" y="137635"/>
                  </a:lnTo>
                  <a:lnTo>
                    <a:pt x="0" y="175542"/>
                  </a:lnTo>
                  <a:lnTo>
                    <a:pt x="9122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>
              <a:extLst>
                <a:ext uri="{FF2B5EF4-FFF2-40B4-BE49-F238E27FC236}">
                  <a16:creationId xmlns:a16="http://schemas.microsoft.com/office/drawing/2014/main" id="{BACAE7E6-384F-2E86-DE89-552AE91C1F9F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200150" y="2516457"/>
              <a:ext cx="113246" cy="83869"/>
            </a:xfrm>
            <a:custGeom>
              <a:avLst/>
              <a:gdLst/>
              <a:ahLst/>
              <a:cxnLst/>
              <a:rect l="0" t="0" r="0" b="0"/>
              <a:pathLst>
                <a:path w="113246" h="83869">
                  <a:moveTo>
                    <a:pt x="0" y="64818"/>
                  </a:moveTo>
                  <a:lnTo>
                    <a:pt x="0" y="64818"/>
                  </a:lnTo>
                  <a:lnTo>
                    <a:pt x="5057" y="59762"/>
                  </a:lnTo>
                  <a:lnTo>
                    <a:pt x="7539" y="54457"/>
                  </a:lnTo>
                  <a:lnTo>
                    <a:pt x="17610" y="29874"/>
                  </a:lnTo>
                  <a:lnTo>
                    <a:pt x="40382" y="13738"/>
                  </a:lnTo>
                  <a:lnTo>
                    <a:pt x="79649" y="928"/>
                  </a:lnTo>
                  <a:lnTo>
                    <a:pt x="84849" y="0"/>
                  </a:lnTo>
                  <a:lnTo>
                    <a:pt x="96272" y="1790"/>
                  </a:lnTo>
                  <a:lnTo>
                    <a:pt x="102282" y="3750"/>
                  </a:lnTo>
                  <a:lnTo>
                    <a:pt x="106288" y="8231"/>
                  </a:lnTo>
                  <a:lnTo>
                    <a:pt x="110739" y="21676"/>
                  </a:lnTo>
                  <a:lnTo>
                    <a:pt x="113245" y="42040"/>
                  </a:lnTo>
                  <a:lnTo>
                    <a:pt x="111480" y="47516"/>
                  </a:lnTo>
                  <a:lnTo>
                    <a:pt x="103875" y="56423"/>
                  </a:lnTo>
                  <a:lnTo>
                    <a:pt x="87693" y="67387"/>
                  </a:lnTo>
                  <a:lnTo>
                    <a:pt x="44736" y="80966"/>
                  </a:lnTo>
                  <a:lnTo>
                    <a:pt x="9525" y="8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>
              <a:extLst>
                <a:ext uri="{FF2B5EF4-FFF2-40B4-BE49-F238E27FC236}">
                  <a16:creationId xmlns:a16="http://schemas.microsoft.com/office/drawing/2014/main" id="{3EA8A1E8-6553-A4E2-C0C9-6488B5609C8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362075" y="2609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">
            <a:extLst>
              <a:ext uri="{FF2B5EF4-FFF2-40B4-BE49-F238E27FC236}">
                <a16:creationId xmlns:a16="http://schemas.microsoft.com/office/drawing/2014/main" id="{9BD995DE-FDA3-4886-9B64-608091ED9B59}"/>
              </a:ext>
            </a:extLst>
          </p:cNvPr>
          <p:cNvGrpSpPr/>
          <p:nvPr/>
        </p:nvGrpSpPr>
        <p:grpSpPr>
          <a:xfrm>
            <a:off x="1781175" y="2467126"/>
            <a:ext cx="752476" cy="304650"/>
            <a:chOff x="1781175" y="2467126"/>
            <a:chExt cx="752476" cy="304650"/>
          </a:xfrm>
        </p:grpSpPr>
        <p:sp>
          <p:nvSpPr>
            <p:cNvPr id="36" name="SMARTInkShape-29">
              <a:extLst>
                <a:ext uri="{FF2B5EF4-FFF2-40B4-BE49-F238E27FC236}">
                  <a16:creationId xmlns:a16="http://schemas.microsoft.com/office/drawing/2014/main" id="{393BA430-102A-551C-B9A6-58086BE026CB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781175" y="2506399"/>
              <a:ext cx="18900" cy="246327"/>
            </a:xfrm>
            <a:custGeom>
              <a:avLst/>
              <a:gdLst/>
              <a:ahLst/>
              <a:cxnLst/>
              <a:rect l="0" t="0" r="0" b="0"/>
              <a:pathLst>
                <a:path w="18900" h="24632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8" y="617"/>
                  </a:lnTo>
                  <a:lnTo>
                    <a:pt x="16476" y="2087"/>
                  </a:lnTo>
                  <a:lnTo>
                    <a:pt x="17334" y="4125"/>
                  </a:lnTo>
                  <a:lnTo>
                    <a:pt x="18899" y="39415"/>
                  </a:lnTo>
                  <a:lnTo>
                    <a:pt x="12474" y="80885"/>
                  </a:lnTo>
                  <a:lnTo>
                    <a:pt x="10108" y="120121"/>
                  </a:lnTo>
                  <a:lnTo>
                    <a:pt x="9698" y="159896"/>
                  </a:lnTo>
                  <a:lnTo>
                    <a:pt x="6754" y="198492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>
              <a:extLst>
                <a:ext uri="{FF2B5EF4-FFF2-40B4-BE49-F238E27FC236}">
                  <a16:creationId xmlns:a16="http://schemas.microsoft.com/office/drawing/2014/main" id="{CCC9DBB3-2D8B-C4F4-2B1A-E18A8E0CA82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781175" y="2481759"/>
              <a:ext cx="104249" cy="99517"/>
            </a:xfrm>
            <a:custGeom>
              <a:avLst/>
              <a:gdLst/>
              <a:ahLst/>
              <a:cxnLst/>
              <a:rect l="0" t="0" r="0" b="0"/>
              <a:pathLst>
                <a:path w="104249" h="99517">
                  <a:moveTo>
                    <a:pt x="0" y="32841"/>
                  </a:moveTo>
                  <a:lnTo>
                    <a:pt x="0" y="32841"/>
                  </a:lnTo>
                  <a:lnTo>
                    <a:pt x="8663" y="25237"/>
                  </a:lnTo>
                  <a:lnTo>
                    <a:pt x="45988" y="1042"/>
                  </a:lnTo>
                  <a:lnTo>
                    <a:pt x="51825" y="0"/>
                  </a:lnTo>
                  <a:lnTo>
                    <a:pt x="83326" y="4038"/>
                  </a:lnTo>
                  <a:lnTo>
                    <a:pt x="90071" y="9255"/>
                  </a:lnTo>
                  <a:lnTo>
                    <a:pt x="98772" y="22560"/>
                  </a:lnTo>
                  <a:lnTo>
                    <a:pt x="102997" y="39908"/>
                  </a:lnTo>
                  <a:lnTo>
                    <a:pt x="104248" y="58453"/>
                  </a:lnTo>
                  <a:lnTo>
                    <a:pt x="102307" y="63674"/>
                  </a:lnTo>
                  <a:lnTo>
                    <a:pt x="94506" y="72297"/>
                  </a:lnTo>
                  <a:lnTo>
                    <a:pt x="53903" y="94468"/>
                  </a:lnTo>
                  <a:lnTo>
                    <a:pt x="36165" y="98519"/>
                  </a:lnTo>
                  <a:lnTo>
                    <a:pt x="9525" y="9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">
              <a:extLst>
                <a:ext uri="{FF2B5EF4-FFF2-40B4-BE49-F238E27FC236}">
                  <a16:creationId xmlns:a16="http://schemas.microsoft.com/office/drawing/2014/main" id="{F55678F9-0E82-1A95-BF0C-A2ECA253CA3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943100" y="2478609"/>
              <a:ext cx="152401" cy="115007"/>
            </a:xfrm>
            <a:custGeom>
              <a:avLst/>
              <a:gdLst/>
              <a:ahLst/>
              <a:cxnLst/>
              <a:rect l="0" t="0" r="0" b="0"/>
              <a:pathLst>
                <a:path w="152401" h="115007">
                  <a:moveTo>
                    <a:pt x="0" y="26466"/>
                  </a:moveTo>
                  <a:lnTo>
                    <a:pt x="0" y="26466"/>
                  </a:lnTo>
                  <a:lnTo>
                    <a:pt x="20722" y="8566"/>
                  </a:lnTo>
                  <a:lnTo>
                    <a:pt x="32493" y="2635"/>
                  </a:lnTo>
                  <a:lnTo>
                    <a:pt x="44780" y="0"/>
                  </a:lnTo>
                  <a:lnTo>
                    <a:pt x="48904" y="355"/>
                  </a:lnTo>
                  <a:lnTo>
                    <a:pt x="51653" y="1650"/>
                  </a:lnTo>
                  <a:lnTo>
                    <a:pt x="53485" y="3572"/>
                  </a:lnTo>
                  <a:lnTo>
                    <a:pt x="67029" y="40816"/>
                  </a:lnTo>
                  <a:lnTo>
                    <a:pt x="71065" y="61418"/>
                  </a:lnTo>
                  <a:lnTo>
                    <a:pt x="67462" y="98658"/>
                  </a:lnTo>
                  <a:lnTo>
                    <a:pt x="65083" y="104228"/>
                  </a:lnTo>
                  <a:lnTo>
                    <a:pt x="56795" y="113238"/>
                  </a:lnTo>
                  <a:lnTo>
                    <a:pt x="51622" y="115006"/>
                  </a:lnTo>
                  <a:lnTo>
                    <a:pt x="40229" y="114147"/>
                  </a:lnTo>
                  <a:lnTo>
                    <a:pt x="36344" y="111379"/>
                  </a:lnTo>
                  <a:lnTo>
                    <a:pt x="33755" y="107416"/>
                  </a:lnTo>
                  <a:lnTo>
                    <a:pt x="30110" y="91726"/>
                  </a:lnTo>
                  <a:lnTo>
                    <a:pt x="30316" y="78754"/>
                  </a:lnTo>
                  <a:lnTo>
                    <a:pt x="33935" y="62405"/>
                  </a:lnTo>
                  <a:lnTo>
                    <a:pt x="41893" y="50200"/>
                  </a:lnTo>
                  <a:lnTo>
                    <a:pt x="64249" y="33741"/>
                  </a:lnTo>
                  <a:lnTo>
                    <a:pt x="87829" y="23565"/>
                  </a:lnTo>
                  <a:lnTo>
                    <a:pt x="105710" y="22707"/>
                  </a:lnTo>
                  <a:lnTo>
                    <a:pt x="137314" y="27029"/>
                  </a:lnTo>
                  <a:lnTo>
                    <a:pt x="152400" y="35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">
              <a:extLst>
                <a:ext uri="{FF2B5EF4-FFF2-40B4-BE49-F238E27FC236}">
                  <a16:creationId xmlns:a16="http://schemas.microsoft.com/office/drawing/2014/main" id="{F1608CD6-C84A-B787-134B-ADC04747275A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145200" y="2495977"/>
              <a:ext cx="54960" cy="84190"/>
            </a:xfrm>
            <a:custGeom>
              <a:avLst/>
              <a:gdLst/>
              <a:ahLst/>
              <a:cxnLst/>
              <a:rect l="0" t="0" r="0" b="0"/>
              <a:pathLst>
                <a:path w="54960" h="84190">
                  <a:moveTo>
                    <a:pt x="45550" y="18623"/>
                  </a:moveTo>
                  <a:lnTo>
                    <a:pt x="45550" y="18623"/>
                  </a:lnTo>
                  <a:lnTo>
                    <a:pt x="50606" y="18623"/>
                  </a:lnTo>
                  <a:lnTo>
                    <a:pt x="52096" y="17565"/>
                  </a:lnTo>
                  <a:lnTo>
                    <a:pt x="53089" y="15801"/>
                  </a:lnTo>
                  <a:lnTo>
                    <a:pt x="54814" y="8922"/>
                  </a:lnTo>
                  <a:lnTo>
                    <a:pt x="54959" y="4434"/>
                  </a:lnTo>
                  <a:lnTo>
                    <a:pt x="53939" y="2814"/>
                  </a:lnTo>
                  <a:lnTo>
                    <a:pt x="52201" y="1733"/>
                  </a:lnTo>
                  <a:lnTo>
                    <a:pt x="46864" y="0"/>
                  </a:lnTo>
                  <a:lnTo>
                    <a:pt x="30770" y="4756"/>
                  </a:lnTo>
                  <a:lnTo>
                    <a:pt x="20284" y="12813"/>
                  </a:lnTo>
                  <a:lnTo>
                    <a:pt x="4929" y="35232"/>
                  </a:lnTo>
                  <a:lnTo>
                    <a:pt x="0" y="53765"/>
                  </a:lnTo>
                  <a:lnTo>
                    <a:pt x="1670" y="66345"/>
                  </a:lnTo>
                  <a:lnTo>
                    <a:pt x="3597" y="72662"/>
                  </a:lnTo>
                  <a:lnTo>
                    <a:pt x="6998" y="76874"/>
                  </a:lnTo>
                  <a:lnTo>
                    <a:pt x="16421" y="81554"/>
                  </a:lnTo>
                  <a:lnTo>
                    <a:pt x="28570" y="84189"/>
                  </a:lnTo>
                  <a:lnTo>
                    <a:pt x="33172" y="81384"/>
                  </a:lnTo>
                  <a:lnTo>
                    <a:pt x="43929" y="69800"/>
                  </a:lnTo>
                  <a:lnTo>
                    <a:pt x="50121" y="56890"/>
                  </a:lnTo>
                  <a:lnTo>
                    <a:pt x="51773" y="50485"/>
                  </a:lnTo>
                  <a:lnTo>
                    <a:pt x="50785" y="37723"/>
                  </a:lnTo>
                  <a:lnTo>
                    <a:pt x="46818" y="26053"/>
                  </a:lnTo>
                  <a:lnTo>
                    <a:pt x="41528" y="17339"/>
                  </a:lnTo>
                  <a:lnTo>
                    <a:pt x="35648" y="12761"/>
                  </a:lnTo>
                  <a:lnTo>
                    <a:pt x="26500" y="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>
              <a:extLst>
                <a:ext uri="{FF2B5EF4-FFF2-40B4-BE49-F238E27FC236}">
                  <a16:creationId xmlns:a16="http://schemas.microsoft.com/office/drawing/2014/main" id="{339BE4B1-484F-5011-227B-D10FD7CAA01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286000" y="2467126"/>
              <a:ext cx="9525" cy="304650"/>
            </a:xfrm>
            <a:custGeom>
              <a:avLst/>
              <a:gdLst/>
              <a:ahLst/>
              <a:cxnLst/>
              <a:rect l="0" t="0" r="0" b="0"/>
              <a:pathLst>
                <a:path w="9525" h="304650">
                  <a:moveTo>
                    <a:pt x="0" y="18899"/>
                  </a:moveTo>
                  <a:lnTo>
                    <a:pt x="0" y="18899"/>
                  </a:lnTo>
                  <a:lnTo>
                    <a:pt x="0" y="13843"/>
                  </a:lnTo>
                  <a:lnTo>
                    <a:pt x="2822" y="8538"/>
                  </a:lnTo>
                  <a:lnTo>
                    <a:pt x="9409" y="0"/>
                  </a:lnTo>
                  <a:lnTo>
                    <a:pt x="9524" y="44508"/>
                  </a:lnTo>
                  <a:lnTo>
                    <a:pt x="8467" y="88184"/>
                  </a:lnTo>
                  <a:lnTo>
                    <a:pt x="1986" y="128698"/>
                  </a:lnTo>
                  <a:lnTo>
                    <a:pt x="392" y="172879"/>
                  </a:lnTo>
                  <a:lnTo>
                    <a:pt x="116" y="217158"/>
                  </a:lnTo>
                  <a:lnTo>
                    <a:pt x="1081" y="263260"/>
                  </a:lnTo>
                  <a:lnTo>
                    <a:pt x="8204" y="295566"/>
                  </a:lnTo>
                  <a:lnTo>
                    <a:pt x="7586" y="298594"/>
                  </a:lnTo>
                  <a:lnTo>
                    <a:pt x="0" y="30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>
              <a:extLst>
                <a:ext uri="{FF2B5EF4-FFF2-40B4-BE49-F238E27FC236}">
                  <a16:creationId xmlns:a16="http://schemas.microsoft.com/office/drawing/2014/main" id="{99E3F87D-105B-BFF8-75BC-BCB49ABE185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276475" y="2467140"/>
              <a:ext cx="104099" cy="83738"/>
            </a:xfrm>
            <a:custGeom>
              <a:avLst/>
              <a:gdLst/>
              <a:ahLst/>
              <a:cxnLst/>
              <a:rect l="0" t="0" r="0" b="0"/>
              <a:pathLst>
                <a:path w="104099" h="83738">
                  <a:moveTo>
                    <a:pt x="0" y="47460"/>
                  </a:moveTo>
                  <a:lnTo>
                    <a:pt x="0" y="47460"/>
                  </a:lnTo>
                  <a:lnTo>
                    <a:pt x="5056" y="47460"/>
                  </a:lnTo>
                  <a:lnTo>
                    <a:pt x="6546" y="46402"/>
                  </a:lnTo>
                  <a:lnTo>
                    <a:pt x="7539" y="44638"/>
                  </a:lnTo>
                  <a:lnTo>
                    <a:pt x="8201" y="42404"/>
                  </a:lnTo>
                  <a:lnTo>
                    <a:pt x="19711" y="28163"/>
                  </a:lnTo>
                  <a:lnTo>
                    <a:pt x="36070" y="12502"/>
                  </a:lnTo>
                  <a:lnTo>
                    <a:pt x="51022" y="4059"/>
                  </a:lnTo>
                  <a:lnTo>
                    <a:pt x="66092" y="669"/>
                  </a:lnTo>
                  <a:lnTo>
                    <a:pt x="84316" y="0"/>
                  </a:lnTo>
                  <a:lnTo>
                    <a:pt x="93213" y="2730"/>
                  </a:lnTo>
                  <a:lnTo>
                    <a:pt x="97067" y="4940"/>
                  </a:lnTo>
                  <a:lnTo>
                    <a:pt x="99636" y="7472"/>
                  </a:lnTo>
                  <a:lnTo>
                    <a:pt x="102491" y="13107"/>
                  </a:lnTo>
                  <a:lnTo>
                    <a:pt x="104098" y="27286"/>
                  </a:lnTo>
                  <a:lnTo>
                    <a:pt x="99518" y="49949"/>
                  </a:lnTo>
                  <a:lnTo>
                    <a:pt x="86402" y="71716"/>
                  </a:lnTo>
                  <a:lnTo>
                    <a:pt x="75089" y="79407"/>
                  </a:lnTo>
                  <a:lnTo>
                    <a:pt x="53999" y="83737"/>
                  </a:lnTo>
                  <a:lnTo>
                    <a:pt x="38816" y="83691"/>
                  </a:lnTo>
                  <a:lnTo>
                    <a:pt x="28540" y="80143"/>
                  </a:lnTo>
                  <a:lnTo>
                    <a:pt x="9938" y="69037"/>
                  </a:lnTo>
                  <a:lnTo>
                    <a:pt x="1963" y="67009"/>
                  </a:lnTo>
                  <a:lnTo>
                    <a:pt x="2367" y="66843"/>
                  </a:lnTo>
                  <a:lnTo>
                    <a:pt x="9525" y="6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>
              <a:extLst>
                <a:ext uri="{FF2B5EF4-FFF2-40B4-BE49-F238E27FC236}">
                  <a16:creationId xmlns:a16="http://schemas.microsoft.com/office/drawing/2014/main" id="{2C18B99B-8BBF-CF62-56DC-0C6B09D71EA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524125" y="2590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">
            <a:extLst>
              <a:ext uri="{FF2B5EF4-FFF2-40B4-BE49-F238E27FC236}">
                <a16:creationId xmlns:a16="http://schemas.microsoft.com/office/drawing/2014/main" id="{332683BE-0C0C-FE35-851D-7699584C0421}"/>
              </a:ext>
            </a:extLst>
          </p:cNvPr>
          <p:cNvGrpSpPr/>
          <p:nvPr/>
        </p:nvGrpSpPr>
        <p:grpSpPr>
          <a:xfrm>
            <a:off x="200025" y="3067050"/>
            <a:ext cx="457201" cy="304667"/>
            <a:chOff x="200025" y="3067050"/>
            <a:chExt cx="457201" cy="304667"/>
          </a:xfrm>
        </p:grpSpPr>
        <p:sp>
          <p:nvSpPr>
            <p:cNvPr id="44" name="SMARTInkShape-36">
              <a:extLst>
                <a:ext uri="{FF2B5EF4-FFF2-40B4-BE49-F238E27FC236}">
                  <a16:creationId xmlns:a16="http://schemas.microsoft.com/office/drawing/2014/main" id="{041017D8-F874-FE3F-9294-A54D008E89B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00025" y="3067050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28575" y="0"/>
                  </a:moveTo>
                  <a:lnTo>
                    <a:pt x="28575" y="0"/>
                  </a:lnTo>
                  <a:lnTo>
                    <a:pt x="27517" y="18363"/>
                  </a:lnTo>
                  <a:lnTo>
                    <a:pt x="21036" y="57838"/>
                  </a:lnTo>
                  <a:lnTo>
                    <a:pt x="16816" y="96512"/>
                  </a:lnTo>
                  <a:lnTo>
                    <a:pt x="10165" y="142149"/>
                  </a:lnTo>
                  <a:lnTo>
                    <a:pt x="6759" y="183734"/>
                  </a:lnTo>
                  <a:lnTo>
                    <a:pt x="594" y="22800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>
              <a:extLst>
                <a:ext uri="{FF2B5EF4-FFF2-40B4-BE49-F238E27FC236}">
                  <a16:creationId xmlns:a16="http://schemas.microsoft.com/office/drawing/2014/main" id="{877BA3DA-E29A-0376-1DCF-4856B02A6C0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25888" y="3087424"/>
              <a:ext cx="17013" cy="246327"/>
            </a:xfrm>
            <a:custGeom>
              <a:avLst/>
              <a:gdLst/>
              <a:ahLst/>
              <a:cxnLst/>
              <a:rect l="0" t="0" r="0" b="0"/>
              <a:pathLst>
                <a:path w="17013" h="246327">
                  <a:moveTo>
                    <a:pt x="17012" y="8201"/>
                  </a:moveTo>
                  <a:lnTo>
                    <a:pt x="17012" y="8201"/>
                  </a:lnTo>
                  <a:lnTo>
                    <a:pt x="17012" y="0"/>
                  </a:lnTo>
                  <a:lnTo>
                    <a:pt x="14190" y="42967"/>
                  </a:lnTo>
                  <a:lnTo>
                    <a:pt x="8811" y="88799"/>
                  </a:lnTo>
                  <a:lnTo>
                    <a:pt x="6690" y="132072"/>
                  </a:lnTo>
                  <a:lnTo>
                    <a:pt x="0" y="177465"/>
                  </a:lnTo>
                  <a:lnTo>
                    <a:pt x="1388" y="207578"/>
                  </a:lnTo>
                  <a:lnTo>
                    <a:pt x="7487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>
              <a:extLst>
                <a:ext uri="{FF2B5EF4-FFF2-40B4-BE49-F238E27FC236}">
                  <a16:creationId xmlns:a16="http://schemas.microsoft.com/office/drawing/2014/main" id="{498D0888-6B33-B70F-AF52-E15FDC953E8F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28600" y="32099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34958" y="8544"/>
                  </a:lnTo>
                  <a:lnTo>
                    <a:pt x="45518" y="3002"/>
                  </a:lnTo>
                  <a:lnTo>
                    <a:pt x="93090" y="5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>
              <a:extLst>
                <a:ext uri="{FF2B5EF4-FFF2-40B4-BE49-F238E27FC236}">
                  <a16:creationId xmlns:a16="http://schemas.microsoft.com/office/drawing/2014/main" id="{05E25691-0D2E-2F6F-7277-42B052AD0BFD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11054" y="3283257"/>
              <a:ext cx="74237" cy="88460"/>
            </a:xfrm>
            <a:custGeom>
              <a:avLst/>
              <a:gdLst/>
              <a:ahLst/>
              <a:cxnLst/>
              <a:rect l="0" t="0" r="0" b="0"/>
              <a:pathLst>
                <a:path w="74237" h="88460">
                  <a:moveTo>
                    <a:pt x="55671" y="2868"/>
                  </a:moveTo>
                  <a:lnTo>
                    <a:pt x="55671" y="2868"/>
                  </a:lnTo>
                  <a:lnTo>
                    <a:pt x="28822" y="2868"/>
                  </a:lnTo>
                  <a:lnTo>
                    <a:pt x="13990" y="16125"/>
                  </a:lnTo>
                  <a:lnTo>
                    <a:pt x="10688" y="22166"/>
                  </a:lnTo>
                  <a:lnTo>
                    <a:pt x="8162" y="28378"/>
                  </a:lnTo>
                  <a:lnTo>
                    <a:pt x="1848" y="37826"/>
                  </a:lnTo>
                  <a:lnTo>
                    <a:pt x="0" y="44157"/>
                  </a:lnTo>
                  <a:lnTo>
                    <a:pt x="6852" y="71395"/>
                  </a:lnTo>
                  <a:lnTo>
                    <a:pt x="8308" y="73952"/>
                  </a:lnTo>
                  <a:lnTo>
                    <a:pt x="10337" y="75658"/>
                  </a:lnTo>
                  <a:lnTo>
                    <a:pt x="12749" y="76794"/>
                  </a:lnTo>
                  <a:lnTo>
                    <a:pt x="14356" y="78611"/>
                  </a:lnTo>
                  <a:lnTo>
                    <a:pt x="17148" y="87069"/>
                  </a:lnTo>
                  <a:lnTo>
                    <a:pt x="20205" y="87916"/>
                  </a:lnTo>
                  <a:lnTo>
                    <a:pt x="35848" y="88459"/>
                  </a:lnTo>
                  <a:lnTo>
                    <a:pt x="53208" y="83497"/>
                  </a:lnTo>
                  <a:lnTo>
                    <a:pt x="57204" y="80962"/>
                  </a:lnTo>
                  <a:lnTo>
                    <a:pt x="61644" y="75324"/>
                  </a:lnTo>
                  <a:lnTo>
                    <a:pt x="72267" y="44865"/>
                  </a:lnTo>
                  <a:lnTo>
                    <a:pt x="74236" y="23981"/>
                  </a:lnTo>
                  <a:lnTo>
                    <a:pt x="71683" y="14721"/>
                  </a:lnTo>
                  <a:lnTo>
                    <a:pt x="61421" y="153"/>
                  </a:lnTo>
                  <a:lnTo>
                    <a:pt x="56329" y="0"/>
                  </a:lnTo>
                  <a:lnTo>
                    <a:pt x="26516" y="10343"/>
                  </a:lnTo>
                  <a:lnTo>
                    <a:pt x="23534" y="12084"/>
                  </a:lnTo>
                  <a:lnTo>
                    <a:pt x="17571" y="2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>
              <a:extLst>
                <a:ext uri="{FF2B5EF4-FFF2-40B4-BE49-F238E27FC236}">
                  <a16:creationId xmlns:a16="http://schemas.microsoft.com/office/drawing/2014/main" id="{4AD370BD-E256-E33D-62ED-D9DC60A5B59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38175" y="3200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">
              <a:extLst>
                <a:ext uri="{FF2B5EF4-FFF2-40B4-BE49-F238E27FC236}">
                  <a16:creationId xmlns:a16="http://schemas.microsoft.com/office/drawing/2014/main" id="{D560708F-0AAA-4E2A-854F-23488FCA714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38175" y="3314700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15188" y="820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">
            <a:extLst>
              <a:ext uri="{FF2B5EF4-FFF2-40B4-BE49-F238E27FC236}">
                <a16:creationId xmlns:a16="http://schemas.microsoft.com/office/drawing/2014/main" id="{1595EF00-4577-59B9-6777-08F5A8520920}"/>
              </a:ext>
            </a:extLst>
          </p:cNvPr>
          <p:cNvGrpSpPr/>
          <p:nvPr/>
        </p:nvGrpSpPr>
        <p:grpSpPr>
          <a:xfrm>
            <a:off x="895350" y="3086492"/>
            <a:ext cx="151568" cy="399659"/>
            <a:chOff x="895350" y="3086492"/>
            <a:chExt cx="151568" cy="399659"/>
          </a:xfrm>
        </p:grpSpPr>
        <p:sp>
          <p:nvSpPr>
            <p:cNvPr id="51" name="SMARTInkShape-42">
              <a:extLst>
                <a:ext uri="{FF2B5EF4-FFF2-40B4-BE49-F238E27FC236}">
                  <a16:creationId xmlns:a16="http://schemas.microsoft.com/office/drawing/2014/main" id="{29DE4A2E-3516-CDCE-AC5D-1F913C89BD22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95350" y="3086492"/>
              <a:ext cx="37985" cy="399659"/>
            </a:xfrm>
            <a:custGeom>
              <a:avLst/>
              <a:gdLst/>
              <a:ahLst/>
              <a:cxnLst/>
              <a:rect l="0" t="0" r="0" b="0"/>
              <a:pathLst>
                <a:path w="37985" h="399659">
                  <a:moveTo>
                    <a:pt x="28575" y="9133"/>
                  </a:moveTo>
                  <a:lnTo>
                    <a:pt x="28575" y="9133"/>
                  </a:lnTo>
                  <a:lnTo>
                    <a:pt x="33632" y="9133"/>
                  </a:lnTo>
                  <a:lnTo>
                    <a:pt x="35121" y="8075"/>
                  </a:lnTo>
                  <a:lnTo>
                    <a:pt x="36114" y="6311"/>
                  </a:lnTo>
                  <a:lnTo>
                    <a:pt x="37984" y="0"/>
                  </a:lnTo>
                  <a:lnTo>
                    <a:pt x="37019" y="10465"/>
                  </a:lnTo>
                  <a:lnTo>
                    <a:pt x="30557" y="52827"/>
                  </a:lnTo>
                  <a:lnTo>
                    <a:pt x="26340" y="90871"/>
                  </a:lnTo>
                  <a:lnTo>
                    <a:pt x="20490" y="137227"/>
                  </a:lnTo>
                  <a:lnTo>
                    <a:pt x="19477" y="179614"/>
                  </a:lnTo>
                  <a:lnTo>
                    <a:pt x="19176" y="215573"/>
                  </a:lnTo>
                  <a:lnTo>
                    <a:pt x="14031" y="261506"/>
                  </a:lnTo>
                  <a:lnTo>
                    <a:pt x="11528" y="294160"/>
                  </a:lnTo>
                  <a:lnTo>
                    <a:pt x="9921" y="338014"/>
                  </a:lnTo>
                  <a:lnTo>
                    <a:pt x="1359" y="385518"/>
                  </a:lnTo>
                  <a:lnTo>
                    <a:pt x="0" y="39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">
              <a:extLst>
                <a:ext uri="{FF2B5EF4-FFF2-40B4-BE49-F238E27FC236}">
                  <a16:creationId xmlns:a16="http://schemas.microsoft.com/office/drawing/2014/main" id="{19959400-D468-8DBE-25FA-5A40CAF8C37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933450" y="3200415"/>
              <a:ext cx="113468" cy="95236"/>
            </a:xfrm>
            <a:custGeom>
              <a:avLst/>
              <a:gdLst/>
              <a:ahLst/>
              <a:cxnLst/>
              <a:rect l="0" t="0" r="0" b="0"/>
              <a:pathLst>
                <a:path w="113468" h="95236">
                  <a:moveTo>
                    <a:pt x="0" y="47610"/>
                  </a:moveTo>
                  <a:lnTo>
                    <a:pt x="0" y="47610"/>
                  </a:lnTo>
                  <a:lnTo>
                    <a:pt x="0" y="39409"/>
                  </a:lnTo>
                  <a:lnTo>
                    <a:pt x="5057" y="33421"/>
                  </a:lnTo>
                  <a:lnTo>
                    <a:pt x="10361" y="30720"/>
                  </a:lnTo>
                  <a:lnTo>
                    <a:pt x="13258" y="30000"/>
                  </a:lnTo>
                  <a:lnTo>
                    <a:pt x="56695" y="1214"/>
                  </a:lnTo>
                  <a:lnTo>
                    <a:pt x="88931" y="0"/>
                  </a:lnTo>
                  <a:lnTo>
                    <a:pt x="91038" y="1053"/>
                  </a:lnTo>
                  <a:lnTo>
                    <a:pt x="92442" y="2814"/>
                  </a:lnTo>
                  <a:lnTo>
                    <a:pt x="93378" y="5046"/>
                  </a:lnTo>
                  <a:lnTo>
                    <a:pt x="107972" y="23837"/>
                  </a:lnTo>
                  <a:lnTo>
                    <a:pt x="112425" y="41742"/>
                  </a:lnTo>
                  <a:lnTo>
                    <a:pt x="113467" y="54174"/>
                  </a:lnTo>
                  <a:lnTo>
                    <a:pt x="111107" y="63933"/>
                  </a:lnTo>
                  <a:lnTo>
                    <a:pt x="100969" y="78821"/>
                  </a:lnTo>
                  <a:lnTo>
                    <a:pt x="92148" y="82649"/>
                  </a:lnTo>
                  <a:lnTo>
                    <a:pt x="44852" y="85686"/>
                  </a:lnTo>
                  <a:lnTo>
                    <a:pt x="26734" y="85705"/>
                  </a:lnTo>
                  <a:lnTo>
                    <a:pt x="19643" y="88530"/>
                  </a:lnTo>
                  <a:lnTo>
                    <a:pt x="12964" y="92255"/>
                  </a:lnTo>
                  <a:lnTo>
                    <a:pt x="0" y="9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8">
            <a:extLst>
              <a:ext uri="{FF2B5EF4-FFF2-40B4-BE49-F238E27FC236}">
                <a16:creationId xmlns:a16="http://schemas.microsoft.com/office/drawing/2014/main" id="{5D048292-45AE-705E-CCC8-3DE52426E2CB}"/>
              </a:ext>
            </a:extLst>
          </p:cNvPr>
          <p:cNvGrpSpPr/>
          <p:nvPr/>
        </p:nvGrpSpPr>
        <p:grpSpPr>
          <a:xfrm>
            <a:off x="1333500" y="3210041"/>
            <a:ext cx="190501" cy="85610"/>
            <a:chOff x="1333500" y="3210041"/>
            <a:chExt cx="190501" cy="85610"/>
          </a:xfrm>
        </p:grpSpPr>
        <p:sp>
          <p:nvSpPr>
            <p:cNvPr id="54" name="SMARTInkShape-44">
              <a:extLst>
                <a:ext uri="{FF2B5EF4-FFF2-40B4-BE49-F238E27FC236}">
                  <a16:creationId xmlns:a16="http://schemas.microsoft.com/office/drawing/2014/main" id="{01741E77-CB92-CBB4-644F-D409BF68ECFD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333500" y="3210041"/>
              <a:ext cx="148326" cy="18935"/>
            </a:xfrm>
            <a:custGeom>
              <a:avLst/>
              <a:gdLst/>
              <a:ahLst/>
              <a:cxnLst/>
              <a:rect l="0" t="0" r="0" b="0"/>
              <a:pathLst>
                <a:path w="148326" h="18935">
                  <a:moveTo>
                    <a:pt x="0" y="18934"/>
                  </a:moveTo>
                  <a:lnTo>
                    <a:pt x="0" y="18934"/>
                  </a:lnTo>
                  <a:lnTo>
                    <a:pt x="5488" y="18934"/>
                  </a:lnTo>
                  <a:lnTo>
                    <a:pt x="3144" y="18934"/>
                  </a:lnTo>
                  <a:lnTo>
                    <a:pt x="47821" y="18934"/>
                  </a:lnTo>
                  <a:lnTo>
                    <a:pt x="50931" y="18934"/>
                  </a:lnTo>
                  <a:lnTo>
                    <a:pt x="98325" y="9998"/>
                  </a:lnTo>
                  <a:lnTo>
                    <a:pt x="140717" y="9419"/>
                  </a:lnTo>
                  <a:lnTo>
                    <a:pt x="141436" y="8358"/>
                  </a:lnTo>
                  <a:lnTo>
                    <a:pt x="142685" y="1209"/>
                  </a:lnTo>
                  <a:lnTo>
                    <a:pt x="145613" y="473"/>
                  </a:lnTo>
                  <a:lnTo>
                    <a:pt x="148325" y="146"/>
                  </a:lnTo>
                  <a:lnTo>
                    <a:pt x="146003" y="0"/>
                  </a:lnTo>
                  <a:lnTo>
                    <a:pt x="144960" y="1020"/>
                  </a:lnTo>
                  <a:lnTo>
                    <a:pt x="14287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">
              <a:extLst>
                <a:ext uri="{FF2B5EF4-FFF2-40B4-BE49-F238E27FC236}">
                  <a16:creationId xmlns:a16="http://schemas.microsoft.com/office/drawing/2014/main" id="{2AF3839E-FA7C-CEF3-92C7-D2A8F3FA87C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333500" y="329565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39772" y="0"/>
                  </a:lnTo>
                  <a:lnTo>
                    <a:pt x="77589" y="0"/>
                  </a:lnTo>
                  <a:lnTo>
                    <a:pt x="119082" y="0"/>
                  </a:lnTo>
                  <a:lnTo>
                    <a:pt x="161508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9">
            <a:extLst>
              <a:ext uri="{FF2B5EF4-FFF2-40B4-BE49-F238E27FC236}">
                <a16:creationId xmlns:a16="http://schemas.microsoft.com/office/drawing/2014/main" id="{81625CE7-E148-5C53-7FC1-3DC52536AA23}"/>
              </a:ext>
            </a:extLst>
          </p:cNvPr>
          <p:cNvGrpSpPr/>
          <p:nvPr/>
        </p:nvGrpSpPr>
        <p:grpSpPr>
          <a:xfrm>
            <a:off x="1666875" y="3057641"/>
            <a:ext cx="299355" cy="466610"/>
            <a:chOff x="1666875" y="3057641"/>
            <a:chExt cx="299355" cy="466610"/>
          </a:xfrm>
        </p:grpSpPr>
        <p:sp>
          <p:nvSpPr>
            <p:cNvPr id="57" name="SMARTInkShape-46">
              <a:extLst>
                <a:ext uri="{FF2B5EF4-FFF2-40B4-BE49-F238E27FC236}">
                  <a16:creationId xmlns:a16="http://schemas.microsoft.com/office/drawing/2014/main" id="{30DDB9AB-9FD9-6B65-7ACA-26DC752E94D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695450" y="3076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7">
              <a:extLst>
                <a:ext uri="{FF2B5EF4-FFF2-40B4-BE49-F238E27FC236}">
                  <a16:creationId xmlns:a16="http://schemas.microsoft.com/office/drawing/2014/main" id="{8EFFA42B-1E59-BB7D-B64C-6302603C8AF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66875" y="3057641"/>
              <a:ext cx="43511" cy="466610"/>
            </a:xfrm>
            <a:custGeom>
              <a:avLst/>
              <a:gdLst/>
              <a:ahLst/>
              <a:cxnLst/>
              <a:rect l="0" t="0" r="0" b="0"/>
              <a:pathLst>
                <a:path w="43511" h="466610">
                  <a:moveTo>
                    <a:pt x="28575" y="9409"/>
                  </a:moveTo>
                  <a:lnTo>
                    <a:pt x="28575" y="9409"/>
                  </a:lnTo>
                  <a:lnTo>
                    <a:pt x="37708" y="276"/>
                  </a:lnTo>
                  <a:lnTo>
                    <a:pt x="43040" y="0"/>
                  </a:lnTo>
                  <a:lnTo>
                    <a:pt x="43510" y="3137"/>
                  </a:lnTo>
                  <a:lnTo>
                    <a:pt x="38714" y="49689"/>
                  </a:lnTo>
                  <a:lnTo>
                    <a:pt x="38221" y="93370"/>
                  </a:lnTo>
                  <a:lnTo>
                    <a:pt x="38136" y="131653"/>
                  </a:lnTo>
                  <a:lnTo>
                    <a:pt x="38116" y="165340"/>
                  </a:lnTo>
                  <a:lnTo>
                    <a:pt x="38107" y="201478"/>
                  </a:lnTo>
                  <a:lnTo>
                    <a:pt x="38103" y="238706"/>
                  </a:lnTo>
                  <a:lnTo>
                    <a:pt x="37043" y="273244"/>
                  </a:lnTo>
                  <a:lnTo>
                    <a:pt x="31554" y="312654"/>
                  </a:lnTo>
                  <a:lnTo>
                    <a:pt x="28399" y="353730"/>
                  </a:lnTo>
                  <a:lnTo>
                    <a:pt x="20490" y="395273"/>
                  </a:lnTo>
                  <a:lnTo>
                    <a:pt x="11700" y="438675"/>
                  </a:lnTo>
                  <a:lnTo>
                    <a:pt x="9434" y="454194"/>
                  </a:lnTo>
                  <a:lnTo>
                    <a:pt x="0" y="46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">
              <a:extLst>
                <a:ext uri="{FF2B5EF4-FFF2-40B4-BE49-F238E27FC236}">
                  <a16:creationId xmlns:a16="http://schemas.microsoft.com/office/drawing/2014/main" id="{08EDC7A8-1FB5-6F3D-476B-A7BD725E6D36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685925" y="3162461"/>
              <a:ext cx="114131" cy="94924"/>
            </a:xfrm>
            <a:custGeom>
              <a:avLst/>
              <a:gdLst/>
              <a:ahLst/>
              <a:cxnLst/>
              <a:rect l="0" t="0" r="0" b="0"/>
              <a:pathLst>
                <a:path w="114131" h="94924">
                  <a:moveTo>
                    <a:pt x="9525" y="28414"/>
                  </a:moveTo>
                  <a:lnTo>
                    <a:pt x="9525" y="28414"/>
                  </a:lnTo>
                  <a:lnTo>
                    <a:pt x="14582" y="28414"/>
                  </a:lnTo>
                  <a:lnTo>
                    <a:pt x="19886" y="25592"/>
                  </a:lnTo>
                  <a:lnTo>
                    <a:pt x="54581" y="6024"/>
                  </a:lnTo>
                  <a:lnTo>
                    <a:pt x="78436" y="1061"/>
                  </a:lnTo>
                  <a:lnTo>
                    <a:pt x="97884" y="0"/>
                  </a:lnTo>
                  <a:lnTo>
                    <a:pt x="104534" y="2733"/>
                  </a:lnTo>
                  <a:lnTo>
                    <a:pt x="107789" y="4943"/>
                  </a:lnTo>
                  <a:lnTo>
                    <a:pt x="111406" y="10222"/>
                  </a:lnTo>
                  <a:lnTo>
                    <a:pt x="113442" y="19143"/>
                  </a:lnTo>
                  <a:lnTo>
                    <a:pt x="114130" y="31639"/>
                  </a:lnTo>
                  <a:lnTo>
                    <a:pt x="109193" y="46185"/>
                  </a:lnTo>
                  <a:lnTo>
                    <a:pt x="94995" y="65927"/>
                  </a:lnTo>
                  <a:lnTo>
                    <a:pt x="87729" y="72604"/>
                  </a:lnTo>
                  <a:lnTo>
                    <a:pt x="54696" y="88704"/>
                  </a:lnTo>
                  <a:lnTo>
                    <a:pt x="29924" y="94248"/>
                  </a:lnTo>
                  <a:lnTo>
                    <a:pt x="16142" y="94923"/>
                  </a:lnTo>
                  <a:lnTo>
                    <a:pt x="9644" y="92193"/>
                  </a:lnTo>
                  <a:lnTo>
                    <a:pt x="0" y="85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">
              <a:extLst>
                <a:ext uri="{FF2B5EF4-FFF2-40B4-BE49-F238E27FC236}">
                  <a16:creationId xmlns:a16="http://schemas.microsoft.com/office/drawing/2014/main" id="{6A13BD4F-7437-9E72-AF81-62A99BA473E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881707" y="3268399"/>
              <a:ext cx="84523" cy="82087"/>
            </a:xfrm>
            <a:custGeom>
              <a:avLst/>
              <a:gdLst/>
              <a:ahLst/>
              <a:cxnLst/>
              <a:rect l="0" t="0" r="0" b="0"/>
              <a:pathLst>
                <a:path w="84523" h="82087">
                  <a:moveTo>
                    <a:pt x="42343" y="8201"/>
                  </a:moveTo>
                  <a:lnTo>
                    <a:pt x="42343" y="8201"/>
                  </a:lnTo>
                  <a:lnTo>
                    <a:pt x="42343" y="3144"/>
                  </a:lnTo>
                  <a:lnTo>
                    <a:pt x="41285" y="1655"/>
                  </a:lnTo>
                  <a:lnTo>
                    <a:pt x="39521" y="662"/>
                  </a:lnTo>
                  <a:lnTo>
                    <a:pt x="37286" y="0"/>
                  </a:lnTo>
                  <a:lnTo>
                    <a:pt x="34739" y="617"/>
                  </a:lnTo>
                  <a:lnTo>
                    <a:pt x="23045" y="6389"/>
                  </a:lnTo>
                  <a:lnTo>
                    <a:pt x="19953" y="6993"/>
                  </a:lnTo>
                  <a:lnTo>
                    <a:pt x="13695" y="13309"/>
                  </a:lnTo>
                  <a:lnTo>
                    <a:pt x="1054" y="34610"/>
                  </a:lnTo>
                  <a:lnTo>
                    <a:pt x="0" y="39565"/>
                  </a:lnTo>
                  <a:lnTo>
                    <a:pt x="356" y="43927"/>
                  </a:lnTo>
                  <a:lnTo>
                    <a:pt x="11335" y="68409"/>
                  </a:lnTo>
                  <a:lnTo>
                    <a:pt x="17273" y="76588"/>
                  </a:lnTo>
                  <a:lnTo>
                    <a:pt x="23440" y="80929"/>
                  </a:lnTo>
                  <a:lnTo>
                    <a:pt x="26566" y="82086"/>
                  </a:lnTo>
                  <a:lnTo>
                    <a:pt x="46135" y="78659"/>
                  </a:lnTo>
                  <a:lnTo>
                    <a:pt x="61929" y="70940"/>
                  </a:lnTo>
                  <a:lnTo>
                    <a:pt x="73311" y="56894"/>
                  </a:lnTo>
                  <a:lnTo>
                    <a:pt x="83386" y="39327"/>
                  </a:lnTo>
                  <a:lnTo>
                    <a:pt x="84522" y="34243"/>
                  </a:lnTo>
                  <a:lnTo>
                    <a:pt x="84221" y="29796"/>
                  </a:lnTo>
                  <a:lnTo>
                    <a:pt x="81064" y="22032"/>
                  </a:lnTo>
                  <a:lnTo>
                    <a:pt x="76133" y="15054"/>
                  </a:lnTo>
                  <a:lnTo>
                    <a:pt x="70413" y="11247"/>
                  </a:lnTo>
                  <a:lnTo>
                    <a:pt x="61244" y="9104"/>
                  </a:lnTo>
                  <a:lnTo>
                    <a:pt x="44216" y="8254"/>
                  </a:lnTo>
                  <a:lnTo>
                    <a:pt x="43592" y="9295"/>
                  </a:lnTo>
                  <a:lnTo>
                    <a:pt x="42343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0">
            <a:extLst>
              <a:ext uri="{FF2B5EF4-FFF2-40B4-BE49-F238E27FC236}">
                <a16:creationId xmlns:a16="http://schemas.microsoft.com/office/drawing/2014/main" id="{4C21D406-3F65-2C20-4568-EA01B6B5C45A}"/>
              </a:ext>
            </a:extLst>
          </p:cNvPr>
          <p:cNvGrpSpPr/>
          <p:nvPr/>
        </p:nvGrpSpPr>
        <p:grpSpPr>
          <a:xfrm>
            <a:off x="2187710" y="3129844"/>
            <a:ext cx="517391" cy="269987"/>
            <a:chOff x="2187710" y="3129844"/>
            <a:chExt cx="517391" cy="269987"/>
          </a:xfrm>
        </p:grpSpPr>
        <p:sp>
          <p:nvSpPr>
            <p:cNvPr id="62" name="SMARTInkShape-50">
              <a:extLst>
                <a:ext uri="{FF2B5EF4-FFF2-40B4-BE49-F238E27FC236}">
                  <a16:creationId xmlns:a16="http://schemas.microsoft.com/office/drawing/2014/main" id="{479C4671-A448-4544-7B7E-E99A879F6020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187710" y="3129844"/>
              <a:ext cx="169015" cy="165230"/>
            </a:xfrm>
            <a:custGeom>
              <a:avLst/>
              <a:gdLst/>
              <a:ahLst/>
              <a:cxnLst/>
              <a:rect l="0" t="0" r="0" b="0"/>
              <a:pathLst>
                <a:path w="169015" h="165230">
                  <a:moveTo>
                    <a:pt x="50665" y="70556"/>
                  </a:moveTo>
                  <a:lnTo>
                    <a:pt x="50665" y="70556"/>
                  </a:lnTo>
                  <a:lnTo>
                    <a:pt x="55721" y="70556"/>
                  </a:lnTo>
                  <a:lnTo>
                    <a:pt x="57211" y="71614"/>
                  </a:lnTo>
                  <a:lnTo>
                    <a:pt x="58204" y="73378"/>
                  </a:lnTo>
                  <a:lnTo>
                    <a:pt x="60074" y="79689"/>
                  </a:lnTo>
                  <a:lnTo>
                    <a:pt x="87634" y="80071"/>
                  </a:lnTo>
                  <a:lnTo>
                    <a:pt x="128926" y="71879"/>
                  </a:lnTo>
                  <a:lnTo>
                    <a:pt x="141187" y="68322"/>
                  </a:lnTo>
                  <a:lnTo>
                    <a:pt x="157681" y="57415"/>
                  </a:lnTo>
                  <a:lnTo>
                    <a:pt x="167863" y="48200"/>
                  </a:lnTo>
                  <a:lnTo>
                    <a:pt x="169014" y="45069"/>
                  </a:lnTo>
                  <a:lnTo>
                    <a:pt x="168722" y="41923"/>
                  </a:lnTo>
                  <a:lnTo>
                    <a:pt x="165577" y="35605"/>
                  </a:lnTo>
                  <a:lnTo>
                    <a:pt x="151928" y="19752"/>
                  </a:lnTo>
                  <a:lnTo>
                    <a:pt x="119928" y="705"/>
                  </a:lnTo>
                  <a:lnTo>
                    <a:pt x="104732" y="0"/>
                  </a:lnTo>
                  <a:lnTo>
                    <a:pt x="60756" y="6363"/>
                  </a:lnTo>
                  <a:lnTo>
                    <a:pt x="47741" y="12392"/>
                  </a:lnTo>
                  <a:lnTo>
                    <a:pt x="15773" y="39509"/>
                  </a:lnTo>
                  <a:lnTo>
                    <a:pt x="1756" y="68177"/>
                  </a:lnTo>
                  <a:lnTo>
                    <a:pt x="0" y="88549"/>
                  </a:lnTo>
                  <a:lnTo>
                    <a:pt x="4962" y="115046"/>
                  </a:lnTo>
                  <a:lnTo>
                    <a:pt x="7496" y="122441"/>
                  </a:lnTo>
                  <a:lnTo>
                    <a:pt x="15956" y="133480"/>
                  </a:lnTo>
                  <a:lnTo>
                    <a:pt x="27831" y="141914"/>
                  </a:lnTo>
                  <a:lnTo>
                    <a:pt x="71201" y="162886"/>
                  </a:lnTo>
                  <a:lnTo>
                    <a:pt x="95409" y="165229"/>
                  </a:lnTo>
                  <a:lnTo>
                    <a:pt x="127119" y="158087"/>
                  </a:lnTo>
                  <a:lnTo>
                    <a:pt x="164965" y="146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">
              <a:extLst>
                <a:ext uri="{FF2B5EF4-FFF2-40B4-BE49-F238E27FC236}">
                  <a16:creationId xmlns:a16="http://schemas.microsoft.com/office/drawing/2014/main" id="{688CE466-E48A-A9F5-8390-7D28C0853ED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457450" y="32575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2">
              <a:extLst>
                <a:ext uri="{FF2B5EF4-FFF2-40B4-BE49-F238E27FC236}">
                  <a16:creationId xmlns:a16="http://schemas.microsoft.com/office/drawing/2014/main" id="{686B7484-B284-E515-9158-70D45E84FDA5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516634" y="3172467"/>
              <a:ext cx="102732" cy="227364"/>
            </a:xfrm>
            <a:custGeom>
              <a:avLst/>
              <a:gdLst/>
              <a:ahLst/>
              <a:cxnLst/>
              <a:rect l="0" t="0" r="0" b="0"/>
              <a:pathLst>
                <a:path w="102732" h="227364">
                  <a:moveTo>
                    <a:pt x="93216" y="46983"/>
                  </a:moveTo>
                  <a:lnTo>
                    <a:pt x="93216" y="46983"/>
                  </a:lnTo>
                  <a:lnTo>
                    <a:pt x="93216" y="19033"/>
                  </a:lnTo>
                  <a:lnTo>
                    <a:pt x="85015" y="10262"/>
                  </a:lnTo>
                  <a:lnTo>
                    <a:pt x="69803" y="2609"/>
                  </a:lnTo>
                  <a:lnTo>
                    <a:pt x="52686" y="0"/>
                  </a:lnTo>
                  <a:lnTo>
                    <a:pt x="41336" y="702"/>
                  </a:lnTo>
                  <a:lnTo>
                    <a:pt x="24105" y="7047"/>
                  </a:lnTo>
                  <a:lnTo>
                    <a:pt x="15580" y="12653"/>
                  </a:lnTo>
                  <a:lnTo>
                    <a:pt x="4831" y="26816"/>
                  </a:lnTo>
                  <a:lnTo>
                    <a:pt x="0" y="44418"/>
                  </a:lnTo>
                  <a:lnTo>
                    <a:pt x="1692" y="56779"/>
                  </a:lnTo>
                  <a:lnTo>
                    <a:pt x="5972" y="67212"/>
                  </a:lnTo>
                  <a:lnTo>
                    <a:pt x="8595" y="69994"/>
                  </a:lnTo>
                  <a:lnTo>
                    <a:pt x="11402" y="71848"/>
                  </a:lnTo>
                  <a:lnTo>
                    <a:pt x="25466" y="74459"/>
                  </a:lnTo>
                  <a:lnTo>
                    <a:pt x="43038" y="75232"/>
                  </a:lnTo>
                  <a:lnTo>
                    <a:pt x="48123" y="73224"/>
                  </a:lnTo>
                  <a:lnTo>
                    <a:pt x="56594" y="65349"/>
                  </a:lnTo>
                  <a:lnTo>
                    <a:pt x="61064" y="57615"/>
                  </a:lnTo>
                  <a:lnTo>
                    <a:pt x="62257" y="54071"/>
                  </a:lnTo>
                  <a:lnTo>
                    <a:pt x="89960" y="19026"/>
                  </a:lnTo>
                  <a:lnTo>
                    <a:pt x="91046" y="15644"/>
                  </a:lnTo>
                  <a:lnTo>
                    <a:pt x="92827" y="13390"/>
                  </a:lnTo>
                  <a:lnTo>
                    <a:pt x="101227" y="9477"/>
                  </a:lnTo>
                  <a:lnTo>
                    <a:pt x="94407" y="35450"/>
                  </a:lnTo>
                  <a:lnTo>
                    <a:pt x="94510" y="75122"/>
                  </a:lnTo>
                  <a:lnTo>
                    <a:pt x="101448" y="121074"/>
                  </a:lnTo>
                  <a:lnTo>
                    <a:pt x="102571" y="164154"/>
                  </a:lnTo>
                  <a:lnTo>
                    <a:pt x="102731" y="197700"/>
                  </a:lnTo>
                  <a:lnTo>
                    <a:pt x="99914" y="206749"/>
                  </a:lnTo>
                  <a:lnTo>
                    <a:pt x="96193" y="214298"/>
                  </a:lnTo>
                  <a:lnTo>
                    <a:pt x="94539" y="221181"/>
                  </a:lnTo>
                  <a:lnTo>
                    <a:pt x="93039" y="223440"/>
                  </a:lnTo>
                  <a:lnTo>
                    <a:pt x="90982" y="224946"/>
                  </a:lnTo>
                  <a:lnTo>
                    <a:pt x="84814" y="226619"/>
                  </a:lnTo>
                  <a:lnTo>
                    <a:pt x="75018" y="227363"/>
                  </a:lnTo>
                  <a:lnTo>
                    <a:pt x="70501" y="225445"/>
                  </a:lnTo>
                  <a:lnTo>
                    <a:pt x="35387" y="186517"/>
                  </a:lnTo>
                  <a:lnTo>
                    <a:pt x="25181" y="170382"/>
                  </a:lnTo>
                  <a:lnTo>
                    <a:pt x="18629" y="145598"/>
                  </a:lnTo>
                  <a:lnTo>
                    <a:pt x="17334" y="135254"/>
                  </a:lnTo>
                  <a:lnTo>
                    <a:pt x="19980" y="131018"/>
                  </a:lnTo>
                  <a:lnTo>
                    <a:pt x="23625" y="125606"/>
                  </a:lnTo>
                  <a:lnTo>
                    <a:pt x="25245" y="119674"/>
                  </a:lnTo>
                  <a:lnTo>
                    <a:pt x="27794" y="117669"/>
                  </a:lnTo>
                  <a:lnTo>
                    <a:pt x="44270" y="111628"/>
                  </a:lnTo>
                  <a:lnTo>
                    <a:pt x="55116" y="104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3">
              <a:extLst>
                <a:ext uri="{FF2B5EF4-FFF2-40B4-BE49-F238E27FC236}">
                  <a16:creationId xmlns:a16="http://schemas.microsoft.com/office/drawing/2014/main" id="{9B5C2E75-A55C-E472-64E9-2080769AFD6A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695575" y="3276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1">
            <a:extLst>
              <a:ext uri="{FF2B5EF4-FFF2-40B4-BE49-F238E27FC236}">
                <a16:creationId xmlns:a16="http://schemas.microsoft.com/office/drawing/2014/main" id="{E003922E-F9DB-8F28-8DA1-B7080BB74088}"/>
              </a:ext>
            </a:extLst>
          </p:cNvPr>
          <p:cNvGrpSpPr/>
          <p:nvPr/>
        </p:nvGrpSpPr>
        <p:grpSpPr>
          <a:xfrm>
            <a:off x="2895600" y="3020210"/>
            <a:ext cx="1771651" cy="656441"/>
            <a:chOff x="2895600" y="3020210"/>
            <a:chExt cx="1771651" cy="656441"/>
          </a:xfrm>
        </p:grpSpPr>
        <p:sp>
          <p:nvSpPr>
            <p:cNvPr id="67" name="SMARTInkShape-54">
              <a:extLst>
                <a:ext uri="{FF2B5EF4-FFF2-40B4-BE49-F238E27FC236}">
                  <a16:creationId xmlns:a16="http://schemas.microsoft.com/office/drawing/2014/main" id="{30E086A6-19D1-7CE9-7460-F5052E0BCC8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895600" y="3173541"/>
              <a:ext cx="24277" cy="245935"/>
            </a:xfrm>
            <a:custGeom>
              <a:avLst/>
              <a:gdLst/>
              <a:ahLst/>
              <a:cxnLst/>
              <a:rect l="0" t="0" r="0" b="0"/>
              <a:pathLst>
                <a:path w="24277" h="245935">
                  <a:moveTo>
                    <a:pt x="9525" y="17334"/>
                  </a:moveTo>
                  <a:lnTo>
                    <a:pt x="9525" y="17334"/>
                  </a:lnTo>
                  <a:lnTo>
                    <a:pt x="9525" y="12278"/>
                  </a:lnTo>
                  <a:lnTo>
                    <a:pt x="12347" y="6973"/>
                  </a:lnTo>
                  <a:lnTo>
                    <a:pt x="17725" y="0"/>
                  </a:lnTo>
                  <a:lnTo>
                    <a:pt x="19226" y="486"/>
                  </a:lnTo>
                  <a:lnTo>
                    <a:pt x="23714" y="3849"/>
                  </a:lnTo>
                  <a:lnTo>
                    <a:pt x="24276" y="7286"/>
                  </a:lnTo>
                  <a:lnTo>
                    <a:pt x="14891" y="49146"/>
                  </a:lnTo>
                  <a:lnTo>
                    <a:pt x="10585" y="87863"/>
                  </a:lnTo>
                  <a:lnTo>
                    <a:pt x="9734" y="134708"/>
                  </a:lnTo>
                  <a:lnTo>
                    <a:pt x="9544" y="178692"/>
                  </a:lnTo>
                  <a:lnTo>
                    <a:pt x="8469" y="204388"/>
                  </a:lnTo>
                  <a:lnTo>
                    <a:pt x="883" y="232235"/>
                  </a:lnTo>
                  <a:lnTo>
                    <a:pt x="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">
              <a:extLst>
                <a:ext uri="{FF2B5EF4-FFF2-40B4-BE49-F238E27FC236}">
                  <a16:creationId xmlns:a16="http://schemas.microsoft.com/office/drawing/2014/main" id="{5C59899F-B68F-1587-D0C4-B8822DF3E0F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905125" y="3115645"/>
              <a:ext cx="85170" cy="90986"/>
            </a:xfrm>
            <a:custGeom>
              <a:avLst/>
              <a:gdLst/>
              <a:ahLst/>
              <a:cxnLst/>
              <a:rect l="0" t="0" r="0" b="0"/>
              <a:pathLst>
                <a:path w="85170" h="90986">
                  <a:moveTo>
                    <a:pt x="9525" y="46655"/>
                  </a:moveTo>
                  <a:lnTo>
                    <a:pt x="9525" y="46655"/>
                  </a:lnTo>
                  <a:lnTo>
                    <a:pt x="22782" y="25196"/>
                  </a:lnTo>
                  <a:lnTo>
                    <a:pt x="44468" y="2303"/>
                  </a:lnTo>
                  <a:lnTo>
                    <a:pt x="49044" y="485"/>
                  </a:lnTo>
                  <a:lnTo>
                    <a:pt x="51746" y="0"/>
                  </a:lnTo>
                  <a:lnTo>
                    <a:pt x="54606" y="735"/>
                  </a:lnTo>
                  <a:lnTo>
                    <a:pt x="63687" y="6826"/>
                  </a:lnTo>
                  <a:lnTo>
                    <a:pt x="79400" y="21445"/>
                  </a:lnTo>
                  <a:lnTo>
                    <a:pt x="82914" y="30512"/>
                  </a:lnTo>
                  <a:lnTo>
                    <a:pt x="85169" y="53579"/>
                  </a:lnTo>
                  <a:lnTo>
                    <a:pt x="83238" y="58679"/>
                  </a:lnTo>
                  <a:lnTo>
                    <a:pt x="75448" y="67168"/>
                  </a:lnTo>
                  <a:lnTo>
                    <a:pt x="54105" y="82955"/>
                  </a:lnTo>
                  <a:lnTo>
                    <a:pt x="33924" y="89247"/>
                  </a:lnTo>
                  <a:lnTo>
                    <a:pt x="15078" y="90985"/>
                  </a:lnTo>
                  <a:lnTo>
                    <a:pt x="0" y="8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">
              <a:extLst>
                <a:ext uri="{FF2B5EF4-FFF2-40B4-BE49-F238E27FC236}">
                  <a16:creationId xmlns:a16="http://schemas.microsoft.com/office/drawing/2014/main" id="{E5154AEB-97D2-5CE5-861B-1C09DBBEF38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009900" y="3139323"/>
              <a:ext cx="161926" cy="113944"/>
            </a:xfrm>
            <a:custGeom>
              <a:avLst/>
              <a:gdLst/>
              <a:ahLst/>
              <a:cxnLst/>
              <a:rect l="0" t="0" r="0" b="0"/>
              <a:pathLst>
                <a:path w="161926" h="113944">
                  <a:moveTo>
                    <a:pt x="0" y="51552"/>
                  </a:moveTo>
                  <a:lnTo>
                    <a:pt x="0" y="51552"/>
                  </a:lnTo>
                  <a:lnTo>
                    <a:pt x="13257" y="25037"/>
                  </a:lnTo>
                  <a:lnTo>
                    <a:pt x="22120" y="15778"/>
                  </a:lnTo>
                  <a:lnTo>
                    <a:pt x="40000" y="1211"/>
                  </a:lnTo>
                  <a:lnTo>
                    <a:pt x="44659" y="0"/>
                  </a:lnTo>
                  <a:lnTo>
                    <a:pt x="55479" y="1476"/>
                  </a:lnTo>
                  <a:lnTo>
                    <a:pt x="64521" y="8482"/>
                  </a:lnTo>
                  <a:lnTo>
                    <a:pt x="68414" y="13314"/>
                  </a:lnTo>
                  <a:lnTo>
                    <a:pt x="72740" y="27149"/>
                  </a:lnTo>
                  <a:lnTo>
                    <a:pt x="81232" y="69035"/>
                  </a:lnTo>
                  <a:lnTo>
                    <a:pt x="72015" y="101897"/>
                  </a:lnTo>
                  <a:lnTo>
                    <a:pt x="66226" y="110969"/>
                  </a:lnTo>
                  <a:lnTo>
                    <a:pt x="63201" y="113389"/>
                  </a:lnTo>
                  <a:lnTo>
                    <a:pt x="60126" y="113943"/>
                  </a:lnTo>
                  <a:lnTo>
                    <a:pt x="57017" y="113254"/>
                  </a:lnTo>
                  <a:lnTo>
                    <a:pt x="53887" y="111737"/>
                  </a:lnTo>
                  <a:lnTo>
                    <a:pt x="51799" y="108609"/>
                  </a:lnTo>
                  <a:lnTo>
                    <a:pt x="49480" y="99488"/>
                  </a:lnTo>
                  <a:lnTo>
                    <a:pt x="48174" y="77397"/>
                  </a:lnTo>
                  <a:lnTo>
                    <a:pt x="53514" y="59864"/>
                  </a:lnTo>
                  <a:lnTo>
                    <a:pt x="62942" y="43604"/>
                  </a:lnTo>
                  <a:lnTo>
                    <a:pt x="80150" y="28501"/>
                  </a:lnTo>
                  <a:lnTo>
                    <a:pt x="92420" y="20846"/>
                  </a:lnTo>
                  <a:lnTo>
                    <a:pt x="116284" y="15643"/>
                  </a:lnTo>
                  <a:lnTo>
                    <a:pt x="161925" y="1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">
              <a:extLst>
                <a:ext uri="{FF2B5EF4-FFF2-40B4-BE49-F238E27FC236}">
                  <a16:creationId xmlns:a16="http://schemas.microsoft.com/office/drawing/2014/main" id="{DB0735C9-2FB5-A5D4-B3B2-6C7A355437F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192626" y="3143779"/>
              <a:ext cx="44357" cy="107088"/>
            </a:xfrm>
            <a:custGeom>
              <a:avLst/>
              <a:gdLst/>
              <a:ahLst/>
              <a:cxnLst/>
              <a:rect l="0" t="0" r="0" b="0"/>
              <a:pathLst>
                <a:path w="44357" h="107088">
                  <a:moveTo>
                    <a:pt x="26824" y="37571"/>
                  </a:moveTo>
                  <a:lnTo>
                    <a:pt x="26824" y="37571"/>
                  </a:lnTo>
                  <a:lnTo>
                    <a:pt x="26824" y="0"/>
                  </a:lnTo>
                  <a:lnTo>
                    <a:pt x="21768" y="4684"/>
                  </a:lnTo>
                  <a:lnTo>
                    <a:pt x="19286" y="9902"/>
                  </a:lnTo>
                  <a:lnTo>
                    <a:pt x="18624" y="12775"/>
                  </a:lnTo>
                  <a:lnTo>
                    <a:pt x="4158" y="41387"/>
                  </a:lnTo>
                  <a:lnTo>
                    <a:pt x="0" y="67277"/>
                  </a:lnTo>
                  <a:lnTo>
                    <a:pt x="4671" y="82876"/>
                  </a:lnTo>
                  <a:lnTo>
                    <a:pt x="13803" y="95807"/>
                  </a:lnTo>
                  <a:lnTo>
                    <a:pt x="24917" y="105081"/>
                  </a:lnTo>
                  <a:lnTo>
                    <a:pt x="29786" y="106920"/>
                  </a:lnTo>
                  <a:lnTo>
                    <a:pt x="34091" y="107087"/>
                  </a:lnTo>
                  <a:lnTo>
                    <a:pt x="38018" y="106140"/>
                  </a:lnTo>
                  <a:lnTo>
                    <a:pt x="40637" y="103392"/>
                  </a:lnTo>
                  <a:lnTo>
                    <a:pt x="43546" y="94694"/>
                  </a:lnTo>
                  <a:lnTo>
                    <a:pt x="44356" y="57713"/>
                  </a:lnTo>
                  <a:lnTo>
                    <a:pt x="40613" y="38056"/>
                  </a:lnTo>
                  <a:lnTo>
                    <a:pt x="37075" y="31544"/>
                  </a:lnTo>
                  <a:lnTo>
                    <a:pt x="32599" y="27203"/>
                  </a:lnTo>
                  <a:lnTo>
                    <a:pt x="7774" y="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8">
              <a:extLst>
                <a:ext uri="{FF2B5EF4-FFF2-40B4-BE49-F238E27FC236}">
                  <a16:creationId xmlns:a16="http://schemas.microsoft.com/office/drawing/2014/main" id="{6C4175E1-AB29-B713-8918-FCD3C678507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277935" y="3177268"/>
              <a:ext cx="25524" cy="204108"/>
            </a:xfrm>
            <a:custGeom>
              <a:avLst/>
              <a:gdLst/>
              <a:ahLst/>
              <a:cxnLst/>
              <a:rect l="0" t="0" r="0" b="0"/>
              <a:pathLst>
                <a:path w="25524" h="204108">
                  <a:moveTo>
                    <a:pt x="8190" y="32657"/>
                  </a:moveTo>
                  <a:lnTo>
                    <a:pt x="8190" y="32657"/>
                  </a:lnTo>
                  <a:lnTo>
                    <a:pt x="8190" y="22544"/>
                  </a:lnTo>
                  <a:lnTo>
                    <a:pt x="11012" y="14757"/>
                  </a:lnTo>
                  <a:lnTo>
                    <a:pt x="21447" y="1134"/>
                  </a:lnTo>
                  <a:lnTo>
                    <a:pt x="23378" y="0"/>
                  </a:lnTo>
                  <a:lnTo>
                    <a:pt x="24665" y="302"/>
                  </a:lnTo>
                  <a:lnTo>
                    <a:pt x="25523" y="1562"/>
                  </a:lnTo>
                  <a:lnTo>
                    <a:pt x="25037" y="3461"/>
                  </a:lnTo>
                  <a:lnTo>
                    <a:pt x="20355" y="12247"/>
                  </a:lnTo>
                  <a:lnTo>
                    <a:pt x="10331" y="59538"/>
                  </a:lnTo>
                  <a:lnTo>
                    <a:pt x="8472" y="106909"/>
                  </a:lnTo>
                  <a:lnTo>
                    <a:pt x="5424" y="149394"/>
                  </a:lnTo>
                  <a:lnTo>
                    <a:pt x="0" y="183069"/>
                  </a:lnTo>
                  <a:lnTo>
                    <a:pt x="8190" y="20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">
              <a:extLst>
                <a:ext uri="{FF2B5EF4-FFF2-40B4-BE49-F238E27FC236}">
                  <a16:creationId xmlns:a16="http://schemas.microsoft.com/office/drawing/2014/main" id="{A9E90A25-3BD2-7359-5200-5D1ECC32502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295650" y="3143416"/>
              <a:ext cx="75955" cy="76035"/>
            </a:xfrm>
            <a:custGeom>
              <a:avLst/>
              <a:gdLst/>
              <a:ahLst/>
              <a:cxnLst/>
              <a:rect l="0" t="0" r="0" b="0"/>
              <a:pathLst>
                <a:path w="75955" h="76035">
                  <a:moveTo>
                    <a:pt x="0" y="76034"/>
                  </a:moveTo>
                  <a:lnTo>
                    <a:pt x="0" y="76034"/>
                  </a:lnTo>
                  <a:lnTo>
                    <a:pt x="22390" y="36310"/>
                  </a:lnTo>
                  <a:lnTo>
                    <a:pt x="33899" y="22365"/>
                  </a:lnTo>
                  <a:lnTo>
                    <a:pt x="40092" y="9420"/>
                  </a:lnTo>
                  <a:lnTo>
                    <a:pt x="42603" y="6225"/>
                  </a:lnTo>
                  <a:lnTo>
                    <a:pt x="48216" y="2675"/>
                  </a:lnTo>
                  <a:lnTo>
                    <a:pt x="55385" y="395"/>
                  </a:lnTo>
                  <a:lnTo>
                    <a:pt x="66740" y="0"/>
                  </a:lnTo>
                  <a:lnTo>
                    <a:pt x="69893" y="2062"/>
                  </a:lnTo>
                  <a:lnTo>
                    <a:pt x="71996" y="5552"/>
                  </a:lnTo>
                  <a:lnTo>
                    <a:pt x="75954" y="26305"/>
                  </a:lnTo>
                  <a:lnTo>
                    <a:pt x="68629" y="38493"/>
                  </a:lnTo>
                  <a:lnTo>
                    <a:pt x="67978" y="41482"/>
                  </a:lnTo>
                  <a:lnTo>
                    <a:pt x="58588" y="55135"/>
                  </a:lnTo>
                  <a:lnTo>
                    <a:pt x="30721" y="56936"/>
                  </a:lnTo>
                  <a:lnTo>
                    <a:pt x="18497" y="49439"/>
                  </a:lnTo>
                  <a:lnTo>
                    <a:pt x="15506" y="48778"/>
                  </a:lnTo>
                  <a:lnTo>
                    <a:pt x="13512" y="47280"/>
                  </a:lnTo>
                  <a:lnTo>
                    <a:pt x="9525" y="37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">
              <a:extLst>
                <a:ext uri="{FF2B5EF4-FFF2-40B4-BE49-F238E27FC236}">
                  <a16:creationId xmlns:a16="http://schemas.microsoft.com/office/drawing/2014/main" id="{2CA088EA-28F1-201B-51E4-140FBCA507E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411746" y="3138050"/>
              <a:ext cx="55341" cy="107434"/>
            </a:xfrm>
            <a:custGeom>
              <a:avLst/>
              <a:gdLst/>
              <a:ahLst/>
              <a:cxnLst/>
              <a:rect l="0" t="0" r="0" b="0"/>
              <a:pathLst>
                <a:path w="55341" h="107434">
                  <a:moveTo>
                    <a:pt x="36304" y="43300"/>
                  </a:moveTo>
                  <a:lnTo>
                    <a:pt x="36304" y="43300"/>
                  </a:lnTo>
                  <a:lnTo>
                    <a:pt x="41360" y="43300"/>
                  </a:lnTo>
                  <a:lnTo>
                    <a:pt x="46665" y="40478"/>
                  </a:lnTo>
                  <a:lnTo>
                    <a:pt x="49561" y="38244"/>
                  </a:lnTo>
                  <a:lnTo>
                    <a:pt x="52780" y="32939"/>
                  </a:lnTo>
                  <a:lnTo>
                    <a:pt x="55015" y="24336"/>
                  </a:lnTo>
                  <a:lnTo>
                    <a:pt x="55340" y="10106"/>
                  </a:lnTo>
                  <a:lnTo>
                    <a:pt x="54287" y="8470"/>
                  </a:lnTo>
                  <a:lnTo>
                    <a:pt x="52526" y="7380"/>
                  </a:lnTo>
                  <a:lnTo>
                    <a:pt x="50293" y="6654"/>
                  </a:lnTo>
                  <a:lnTo>
                    <a:pt x="48806" y="5111"/>
                  </a:lnTo>
                  <a:lnTo>
                    <a:pt x="46711" y="0"/>
                  </a:lnTo>
                  <a:lnTo>
                    <a:pt x="46417" y="675"/>
                  </a:lnTo>
                  <a:lnTo>
                    <a:pt x="46221" y="2183"/>
                  </a:lnTo>
                  <a:lnTo>
                    <a:pt x="45032" y="3188"/>
                  </a:lnTo>
                  <a:lnTo>
                    <a:pt x="40889" y="4306"/>
                  </a:lnTo>
                  <a:lnTo>
                    <a:pt x="27549" y="15048"/>
                  </a:lnTo>
                  <a:lnTo>
                    <a:pt x="21830" y="22983"/>
                  </a:lnTo>
                  <a:lnTo>
                    <a:pt x="4264" y="64715"/>
                  </a:lnTo>
                  <a:lnTo>
                    <a:pt x="0" y="86569"/>
                  </a:lnTo>
                  <a:lnTo>
                    <a:pt x="1825" y="97103"/>
                  </a:lnTo>
                  <a:lnTo>
                    <a:pt x="3792" y="101394"/>
                  </a:lnTo>
                  <a:lnTo>
                    <a:pt x="6163" y="104254"/>
                  </a:lnTo>
                  <a:lnTo>
                    <a:pt x="11619" y="107433"/>
                  </a:lnTo>
                  <a:lnTo>
                    <a:pt x="15614" y="106163"/>
                  </a:lnTo>
                  <a:lnTo>
                    <a:pt x="25697" y="99108"/>
                  </a:lnTo>
                  <a:lnTo>
                    <a:pt x="38218" y="78180"/>
                  </a:lnTo>
                  <a:lnTo>
                    <a:pt x="44326" y="57873"/>
                  </a:lnTo>
                  <a:lnTo>
                    <a:pt x="45160" y="50483"/>
                  </a:lnTo>
                  <a:lnTo>
                    <a:pt x="36304" y="3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">
              <a:extLst>
                <a:ext uri="{FF2B5EF4-FFF2-40B4-BE49-F238E27FC236}">
                  <a16:creationId xmlns:a16="http://schemas.microsoft.com/office/drawing/2014/main" id="{F5E15C5E-534D-0E47-5635-318E0BBCE41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486150" y="3136124"/>
              <a:ext cx="133351" cy="91356"/>
            </a:xfrm>
            <a:custGeom>
              <a:avLst/>
              <a:gdLst/>
              <a:ahLst/>
              <a:cxnLst/>
              <a:rect l="0" t="0" r="0" b="0"/>
              <a:pathLst>
                <a:path w="133351" h="91356">
                  <a:moveTo>
                    <a:pt x="0" y="35701"/>
                  </a:moveTo>
                  <a:lnTo>
                    <a:pt x="0" y="35701"/>
                  </a:lnTo>
                  <a:lnTo>
                    <a:pt x="22120" y="16404"/>
                  </a:lnTo>
                  <a:lnTo>
                    <a:pt x="40000" y="3902"/>
                  </a:lnTo>
                  <a:lnTo>
                    <a:pt x="43600" y="2860"/>
                  </a:lnTo>
                  <a:lnTo>
                    <a:pt x="47059" y="3224"/>
                  </a:lnTo>
                  <a:lnTo>
                    <a:pt x="50423" y="4524"/>
                  </a:lnTo>
                  <a:lnTo>
                    <a:pt x="52665" y="7508"/>
                  </a:lnTo>
                  <a:lnTo>
                    <a:pt x="55157" y="16468"/>
                  </a:lnTo>
                  <a:lnTo>
                    <a:pt x="48774" y="54983"/>
                  </a:lnTo>
                  <a:lnTo>
                    <a:pt x="45314" y="62968"/>
                  </a:lnTo>
                  <a:lnTo>
                    <a:pt x="41306" y="70045"/>
                  </a:lnTo>
                  <a:lnTo>
                    <a:pt x="38522" y="81368"/>
                  </a:lnTo>
                  <a:lnTo>
                    <a:pt x="38137" y="91355"/>
                  </a:lnTo>
                  <a:lnTo>
                    <a:pt x="39160" y="68913"/>
                  </a:lnTo>
                  <a:lnTo>
                    <a:pt x="48859" y="38922"/>
                  </a:lnTo>
                  <a:lnTo>
                    <a:pt x="62573" y="23132"/>
                  </a:lnTo>
                  <a:lnTo>
                    <a:pt x="87314" y="4386"/>
                  </a:lnTo>
                  <a:lnTo>
                    <a:pt x="100190" y="617"/>
                  </a:lnTo>
                  <a:lnTo>
                    <a:pt x="114379" y="0"/>
                  </a:lnTo>
                  <a:lnTo>
                    <a:pt x="133350" y="7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2">
              <a:extLst>
                <a:ext uri="{FF2B5EF4-FFF2-40B4-BE49-F238E27FC236}">
                  <a16:creationId xmlns:a16="http://schemas.microsoft.com/office/drawing/2014/main" id="{D1694AC5-29B7-E087-2BDD-419CEAB88D2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619500" y="3020210"/>
              <a:ext cx="95251" cy="189704"/>
            </a:xfrm>
            <a:custGeom>
              <a:avLst/>
              <a:gdLst/>
              <a:ahLst/>
              <a:cxnLst/>
              <a:rect l="0" t="0" r="0" b="0"/>
              <a:pathLst>
                <a:path w="95251" h="189704">
                  <a:moveTo>
                    <a:pt x="19050" y="18265"/>
                  </a:moveTo>
                  <a:lnTo>
                    <a:pt x="19050" y="18265"/>
                  </a:lnTo>
                  <a:lnTo>
                    <a:pt x="24106" y="8152"/>
                  </a:lnTo>
                  <a:lnTo>
                    <a:pt x="26654" y="5173"/>
                  </a:lnTo>
                  <a:lnTo>
                    <a:pt x="36383" y="0"/>
                  </a:lnTo>
                  <a:lnTo>
                    <a:pt x="31215" y="6974"/>
                  </a:lnTo>
                  <a:lnTo>
                    <a:pt x="29358" y="15508"/>
                  </a:lnTo>
                  <a:lnTo>
                    <a:pt x="27586" y="35235"/>
                  </a:lnTo>
                  <a:lnTo>
                    <a:pt x="13393" y="77044"/>
                  </a:lnTo>
                  <a:lnTo>
                    <a:pt x="4978" y="118198"/>
                  </a:lnTo>
                  <a:lnTo>
                    <a:pt x="291" y="165255"/>
                  </a:lnTo>
                  <a:lnTo>
                    <a:pt x="0" y="189266"/>
                  </a:lnTo>
                  <a:lnTo>
                    <a:pt x="19246" y="189703"/>
                  </a:lnTo>
                  <a:lnTo>
                    <a:pt x="64912" y="180582"/>
                  </a:lnTo>
                  <a:lnTo>
                    <a:pt x="88466" y="180225"/>
                  </a:lnTo>
                  <a:lnTo>
                    <a:pt x="90727" y="179155"/>
                  </a:lnTo>
                  <a:lnTo>
                    <a:pt x="95250" y="17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3">
              <a:extLst>
                <a:ext uri="{FF2B5EF4-FFF2-40B4-BE49-F238E27FC236}">
                  <a16:creationId xmlns:a16="http://schemas.microsoft.com/office/drawing/2014/main" id="{5E35662C-103E-272D-2B11-CFC41AA819D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638550" y="3133729"/>
              <a:ext cx="76039" cy="104772"/>
            </a:xfrm>
            <a:custGeom>
              <a:avLst/>
              <a:gdLst/>
              <a:ahLst/>
              <a:cxnLst/>
              <a:rect l="0" t="0" r="0" b="0"/>
              <a:pathLst>
                <a:path w="76039" h="104772">
                  <a:moveTo>
                    <a:pt x="0" y="28571"/>
                  </a:moveTo>
                  <a:lnTo>
                    <a:pt x="0" y="28571"/>
                  </a:lnTo>
                  <a:lnTo>
                    <a:pt x="0" y="23515"/>
                  </a:lnTo>
                  <a:lnTo>
                    <a:pt x="2822" y="18210"/>
                  </a:lnTo>
                  <a:lnTo>
                    <a:pt x="8662" y="12325"/>
                  </a:lnTo>
                  <a:lnTo>
                    <a:pt x="22793" y="4119"/>
                  </a:lnTo>
                  <a:lnTo>
                    <a:pt x="37585" y="811"/>
                  </a:lnTo>
                  <a:lnTo>
                    <a:pt x="69963" y="0"/>
                  </a:lnTo>
                  <a:lnTo>
                    <a:pt x="72042" y="1057"/>
                  </a:lnTo>
                  <a:lnTo>
                    <a:pt x="73428" y="2820"/>
                  </a:lnTo>
                  <a:lnTo>
                    <a:pt x="74968" y="7601"/>
                  </a:lnTo>
                  <a:lnTo>
                    <a:pt x="76038" y="27443"/>
                  </a:lnTo>
                  <a:lnTo>
                    <a:pt x="62929" y="68732"/>
                  </a:lnTo>
                  <a:lnTo>
                    <a:pt x="57488" y="94427"/>
                  </a:lnTo>
                  <a:lnTo>
                    <a:pt x="57150" y="10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4">
              <a:extLst>
                <a:ext uri="{FF2B5EF4-FFF2-40B4-BE49-F238E27FC236}">
                  <a16:creationId xmlns:a16="http://schemas.microsoft.com/office/drawing/2014/main" id="{00432FD3-5301-60F4-251B-DD8563A48D3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752850" y="30765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228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5">
              <a:extLst>
                <a:ext uri="{FF2B5EF4-FFF2-40B4-BE49-F238E27FC236}">
                  <a16:creationId xmlns:a16="http://schemas.microsoft.com/office/drawing/2014/main" id="{82382333-E4D7-EBBE-910E-2B3048CA7C2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781865" y="3124242"/>
              <a:ext cx="161052" cy="104734"/>
            </a:xfrm>
            <a:custGeom>
              <a:avLst/>
              <a:gdLst/>
              <a:ahLst/>
              <a:cxnLst/>
              <a:rect l="0" t="0" r="0" b="0"/>
              <a:pathLst>
                <a:path w="161052" h="104734">
                  <a:moveTo>
                    <a:pt x="37660" y="38058"/>
                  </a:moveTo>
                  <a:lnTo>
                    <a:pt x="37660" y="38058"/>
                  </a:lnTo>
                  <a:lnTo>
                    <a:pt x="37660" y="23869"/>
                  </a:lnTo>
                  <a:lnTo>
                    <a:pt x="38718" y="22249"/>
                  </a:lnTo>
                  <a:lnTo>
                    <a:pt x="40482" y="21168"/>
                  </a:lnTo>
                  <a:lnTo>
                    <a:pt x="46792" y="19134"/>
                  </a:lnTo>
                  <a:lnTo>
                    <a:pt x="38949" y="19019"/>
                  </a:lnTo>
                  <a:lnTo>
                    <a:pt x="30310" y="25556"/>
                  </a:lnTo>
                  <a:lnTo>
                    <a:pt x="21489" y="28710"/>
                  </a:lnTo>
                  <a:lnTo>
                    <a:pt x="15303" y="33198"/>
                  </a:lnTo>
                  <a:lnTo>
                    <a:pt x="11849" y="38720"/>
                  </a:lnTo>
                  <a:lnTo>
                    <a:pt x="10927" y="41674"/>
                  </a:lnTo>
                  <a:lnTo>
                    <a:pt x="9255" y="43644"/>
                  </a:lnTo>
                  <a:lnTo>
                    <a:pt x="1046" y="47064"/>
                  </a:lnTo>
                  <a:lnTo>
                    <a:pt x="220" y="50175"/>
                  </a:lnTo>
                  <a:lnTo>
                    <a:pt x="0" y="52486"/>
                  </a:lnTo>
                  <a:lnTo>
                    <a:pt x="911" y="54027"/>
                  </a:lnTo>
                  <a:lnTo>
                    <a:pt x="2578" y="55054"/>
                  </a:lnTo>
                  <a:lnTo>
                    <a:pt x="4748" y="55739"/>
                  </a:lnTo>
                  <a:lnTo>
                    <a:pt x="6193" y="57253"/>
                  </a:lnTo>
                  <a:lnTo>
                    <a:pt x="8972" y="66205"/>
                  </a:lnTo>
                  <a:lnTo>
                    <a:pt x="9052" y="71563"/>
                  </a:lnTo>
                  <a:lnTo>
                    <a:pt x="10122" y="73095"/>
                  </a:lnTo>
                  <a:lnTo>
                    <a:pt x="11892" y="74116"/>
                  </a:lnTo>
                  <a:lnTo>
                    <a:pt x="18217" y="76038"/>
                  </a:lnTo>
                  <a:lnTo>
                    <a:pt x="35934" y="76154"/>
                  </a:lnTo>
                  <a:lnTo>
                    <a:pt x="42204" y="71100"/>
                  </a:lnTo>
                  <a:lnTo>
                    <a:pt x="44972" y="65796"/>
                  </a:lnTo>
                  <a:lnTo>
                    <a:pt x="46748" y="48711"/>
                  </a:lnTo>
                  <a:lnTo>
                    <a:pt x="44169" y="39970"/>
                  </a:lnTo>
                  <a:lnTo>
                    <a:pt x="40553" y="31499"/>
                  </a:lnTo>
                  <a:lnTo>
                    <a:pt x="37693" y="1573"/>
                  </a:lnTo>
                  <a:lnTo>
                    <a:pt x="38740" y="1035"/>
                  </a:lnTo>
                  <a:lnTo>
                    <a:pt x="63196" y="0"/>
                  </a:lnTo>
                  <a:lnTo>
                    <a:pt x="67707" y="5621"/>
                  </a:lnTo>
                  <a:lnTo>
                    <a:pt x="72181" y="14117"/>
                  </a:lnTo>
                  <a:lnTo>
                    <a:pt x="74700" y="25908"/>
                  </a:lnTo>
                  <a:lnTo>
                    <a:pt x="75757" y="72599"/>
                  </a:lnTo>
                  <a:lnTo>
                    <a:pt x="75760" y="76019"/>
                  </a:lnTo>
                  <a:lnTo>
                    <a:pt x="75760" y="71060"/>
                  </a:lnTo>
                  <a:lnTo>
                    <a:pt x="90969" y="45753"/>
                  </a:lnTo>
                  <a:lnTo>
                    <a:pt x="117899" y="15119"/>
                  </a:lnTo>
                  <a:lnTo>
                    <a:pt x="139305" y="1777"/>
                  </a:lnTo>
                  <a:lnTo>
                    <a:pt x="150361" y="118"/>
                  </a:lnTo>
                  <a:lnTo>
                    <a:pt x="156543" y="5062"/>
                  </a:lnTo>
                  <a:lnTo>
                    <a:pt x="159289" y="13163"/>
                  </a:lnTo>
                  <a:lnTo>
                    <a:pt x="161051" y="35610"/>
                  </a:lnTo>
                  <a:lnTo>
                    <a:pt x="152532" y="78172"/>
                  </a:lnTo>
                  <a:lnTo>
                    <a:pt x="151960" y="10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6">
              <a:extLst>
                <a:ext uri="{FF2B5EF4-FFF2-40B4-BE49-F238E27FC236}">
                  <a16:creationId xmlns:a16="http://schemas.microsoft.com/office/drawing/2014/main" id="{BD9FA40C-27DC-C29F-2F55-6A88974418D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943274" y="3457575"/>
              <a:ext cx="71841" cy="114170"/>
            </a:xfrm>
            <a:custGeom>
              <a:avLst/>
              <a:gdLst/>
              <a:ahLst/>
              <a:cxnLst/>
              <a:rect l="0" t="0" r="0" b="0"/>
              <a:pathLst>
                <a:path w="71841" h="114170">
                  <a:moveTo>
                    <a:pt x="47576" y="47625"/>
                  </a:moveTo>
                  <a:lnTo>
                    <a:pt x="47576" y="47625"/>
                  </a:lnTo>
                  <a:lnTo>
                    <a:pt x="55776" y="39424"/>
                  </a:lnTo>
                  <a:lnTo>
                    <a:pt x="55160" y="37924"/>
                  </a:lnTo>
                  <a:lnTo>
                    <a:pt x="51652" y="33436"/>
                  </a:lnTo>
                  <a:lnTo>
                    <a:pt x="46565" y="30735"/>
                  </a:lnTo>
                  <a:lnTo>
                    <a:pt x="43727" y="30015"/>
                  </a:lnTo>
                  <a:lnTo>
                    <a:pt x="40777" y="30593"/>
                  </a:lnTo>
                  <a:lnTo>
                    <a:pt x="31568" y="36464"/>
                  </a:lnTo>
                  <a:lnTo>
                    <a:pt x="12639" y="55168"/>
                  </a:lnTo>
                  <a:lnTo>
                    <a:pt x="4181" y="70086"/>
                  </a:lnTo>
                  <a:lnTo>
                    <a:pt x="787" y="85144"/>
                  </a:lnTo>
                  <a:lnTo>
                    <a:pt x="0" y="102859"/>
                  </a:lnTo>
                  <a:lnTo>
                    <a:pt x="8156" y="112807"/>
                  </a:lnTo>
                  <a:lnTo>
                    <a:pt x="11712" y="113637"/>
                  </a:lnTo>
                  <a:lnTo>
                    <a:pt x="22618" y="114169"/>
                  </a:lnTo>
                  <a:lnTo>
                    <a:pt x="36888" y="109205"/>
                  </a:lnTo>
                  <a:lnTo>
                    <a:pt x="49466" y="101031"/>
                  </a:lnTo>
                  <a:lnTo>
                    <a:pt x="53707" y="94997"/>
                  </a:lnTo>
                  <a:lnTo>
                    <a:pt x="56095" y="85650"/>
                  </a:lnTo>
                  <a:lnTo>
                    <a:pt x="57712" y="78283"/>
                  </a:lnTo>
                  <a:lnTo>
                    <a:pt x="63514" y="61178"/>
                  </a:lnTo>
                  <a:lnTo>
                    <a:pt x="66762" y="38588"/>
                  </a:lnTo>
                  <a:lnTo>
                    <a:pt x="71273" y="28439"/>
                  </a:lnTo>
                  <a:lnTo>
                    <a:pt x="71840" y="23193"/>
                  </a:lnTo>
                  <a:lnTo>
                    <a:pt x="66704" y="305"/>
                  </a:lnTo>
                  <a:lnTo>
                    <a:pt x="57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7">
              <a:extLst>
                <a:ext uri="{FF2B5EF4-FFF2-40B4-BE49-F238E27FC236}">
                  <a16:creationId xmlns:a16="http://schemas.microsoft.com/office/drawing/2014/main" id="{BBAC68A3-9696-8A77-C385-34D6E85EAED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076575" y="3371979"/>
              <a:ext cx="103451" cy="304672"/>
            </a:xfrm>
            <a:custGeom>
              <a:avLst/>
              <a:gdLst/>
              <a:ahLst/>
              <a:cxnLst/>
              <a:rect l="0" t="0" r="0" b="0"/>
              <a:pathLst>
                <a:path w="103451" h="304672">
                  <a:moveTo>
                    <a:pt x="95250" y="66546"/>
                  </a:moveTo>
                  <a:lnTo>
                    <a:pt x="95250" y="66546"/>
                  </a:lnTo>
                  <a:lnTo>
                    <a:pt x="102788" y="48646"/>
                  </a:lnTo>
                  <a:lnTo>
                    <a:pt x="103450" y="45087"/>
                  </a:lnTo>
                  <a:lnTo>
                    <a:pt x="95282" y="4817"/>
                  </a:lnTo>
                  <a:lnTo>
                    <a:pt x="94213" y="3168"/>
                  </a:lnTo>
                  <a:lnTo>
                    <a:pt x="92442" y="2069"/>
                  </a:lnTo>
                  <a:lnTo>
                    <a:pt x="85551" y="161"/>
                  </a:lnTo>
                  <a:lnTo>
                    <a:pt x="81062" y="0"/>
                  </a:lnTo>
                  <a:lnTo>
                    <a:pt x="67528" y="10022"/>
                  </a:lnTo>
                  <a:lnTo>
                    <a:pt x="45333" y="48833"/>
                  </a:lnTo>
                  <a:lnTo>
                    <a:pt x="30718" y="79289"/>
                  </a:lnTo>
                  <a:lnTo>
                    <a:pt x="21355" y="117394"/>
                  </a:lnTo>
                  <a:lnTo>
                    <a:pt x="19733" y="153814"/>
                  </a:lnTo>
                  <a:lnTo>
                    <a:pt x="14196" y="193062"/>
                  </a:lnTo>
                  <a:lnTo>
                    <a:pt x="10909" y="231503"/>
                  </a:lnTo>
                  <a:lnTo>
                    <a:pt x="2168" y="279122"/>
                  </a:lnTo>
                  <a:lnTo>
                    <a:pt x="0" y="30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8">
              <a:extLst>
                <a:ext uri="{FF2B5EF4-FFF2-40B4-BE49-F238E27FC236}">
                  <a16:creationId xmlns:a16="http://schemas.microsoft.com/office/drawing/2014/main" id="{1A7F110C-A467-DF69-C788-34BF3A0F1AF3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057525" y="35433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25439" y="8689"/>
                  </a:lnTo>
                  <a:lnTo>
                    <a:pt x="29659" y="5793"/>
                  </a:lnTo>
                  <a:lnTo>
                    <a:pt x="72789" y="7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9">
              <a:extLst>
                <a:ext uri="{FF2B5EF4-FFF2-40B4-BE49-F238E27FC236}">
                  <a16:creationId xmlns:a16="http://schemas.microsoft.com/office/drawing/2014/main" id="{CF3F998C-BAEC-C2B6-B72E-3FA49CC70E1F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363449" y="3478618"/>
              <a:ext cx="189377" cy="107999"/>
            </a:xfrm>
            <a:custGeom>
              <a:avLst/>
              <a:gdLst/>
              <a:ahLst/>
              <a:cxnLst/>
              <a:rect l="0" t="0" r="0" b="0"/>
              <a:pathLst>
                <a:path w="189377" h="107999">
                  <a:moveTo>
                    <a:pt x="17926" y="45632"/>
                  </a:moveTo>
                  <a:lnTo>
                    <a:pt x="17926" y="45632"/>
                  </a:lnTo>
                  <a:lnTo>
                    <a:pt x="59683" y="46690"/>
                  </a:lnTo>
                  <a:lnTo>
                    <a:pt x="97343" y="54274"/>
                  </a:lnTo>
                  <a:lnTo>
                    <a:pt x="110020" y="54764"/>
                  </a:lnTo>
                  <a:lnTo>
                    <a:pt x="114248" y="53837"/>
                  </a:lnTo>
                  <a:lnTo>
                    <a:pt x="117065" y="52160"/>
                  </a:lnTo>
                  <a:lnTo>
                    <a:pt x="126645" y="41865"/>
                  </a:lnTo>
                  <a:lnTo>
                    <a:pt x="126388" y="37829"/>
                  </a:lnTo>
                  <a:lnTo>
                    <a:pt x="116973" y="23094"/>
                  </a:lnTo>
                  <a:lnTo>
                    <a:pt x="105952" y="11555"/>
                  </a:lnTo>
                  <a:lnTo>
                    <a:pt x="95501" y="4734"/>
                  </a:lnTo>
                  <a:lnTo>
                    <a:pt x="72662" y="0"/>
                  </a:lnTo>
                  <a:lnTo>
                    <a:pt x="50842" y="3654"/>
                  </a:lnTo>
                  <a:lnTo>
                    <a:pt x="30972" y="16496"/>
                  </a:lnTo>
                  <a:lnTo>
                    <a:pt x="7410" y="45286"/>
                  </a:lnTo>
                  <a:lnTo>
                    <a:pt x="2669" y="55356"/>
                  </a:lnTo>
                  <a:lnTo>
                    <a:pt x="0" y="72032"/>
                  </a:lnTo>
                  <a:lnTo>
                    <a:pt x="1742" y="76990"/>
                  </a:lnTo>
                  <a:lnTo>
                    <a:pt x="25489" y="101019"/>
                  </a:lnTo>
                  <a:lnTo>
                    <a:pt x="45982" y="107290"/>
                  </a:lnTo>
                  <a:lnTo>
                    <a:pt x="81625" y="107998"/>
                  </a:lnTo>
                  <a:lnTo>
                    <a:pt x="127170" y="98756"/>
                  </a:lnTo>
                  <a:lnTo>
                    <a:pt x="154118" y="93285"/>
                  </a:lnTo>
                  <a:lnTo>
                    <a:pt x="166112" y="85974"/>
                  </a:lnTo>
                  <a:lnTo>
                    <a:pt x="189376" y="64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0">
              <a:extLst>
                <a:ext uri="{FF2B5EF4-FFF2-40B4-BE49-F238E27FC236}">
                  <a16:creationId xmlns:a16="http://schemas.microsoft.com/office/drawing/2014/main" id="{78C9614A-3259-0C50-368D-C4ABDC48A16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562750" y="3384023"/>
              <a:ext cx="15235" cy="235478"/>
            </a:xfrm>
            <a:custGeom>
              <a:avLst/>
              <a:gdLst/>
              <a:ahLst/>
              <a:cxnLst/>
              <a:rect l="0" t="0" r="0" b="0"/>
              <a:pathLst>
                <a:path w="15235" h="235478">
                  <a:moveTo>
                    <a:pt x="9125" y="16402"/>
                  </a:moveTo>
                  <a:lnTo>
                    <a:pt x="9125" y="16402"/>
                  </a:lnTo>
                  <a:lnTo>
                    <a:pt x="9125" y="6289"/>
                  </a:lnTo>
                  <a:lnTo>
                    <a:pt x="10183" y="3310"/>
                  </a:lnTo>
                  <a:lnTo>
                    <a:pt x="11947" y="1324"/>
                  </a:lnTo>
                  <a:lnTo>
                    <a:pt x="14181" y="0"/>
                  </a:lnTo>
                  <a:lnTo>
                    <a:pt x="14613" y="175"/>
                  </a:lnTo>
                  <a:lnTo>
                    <a:pt x="12269" y="3193"/>
                  </a:lnTo>
                  <a:lnTo>
                    <a:pt x="12280" y="5479"/>
                  </a:lnTo>
                  <a:lnTo>
                    <a:pt x="15113" y="10841"/>
                  </a:lnTo>
                  <a:lnTo>
                    <a:pt x="15234" y="13753"/>
                  </a:lnTo>
                  <a:lnTo>
                    <a:pt x="10139" y="34228"/>
                  </a:lnTo>
                  <a:lnTo>
                    <a:pt x="6436" y="79362"/>
                  </a:lnTo>
                  <a:lnTo>
                    <a:pt x="1625" y="109493"/>
                  </a:lnTo>
                  <a:lnTo>
                    <a:pt x="0" y="156969"/>
                  </a:lnTo>
                  <a:lnTo>
                    <a:pt x="737" y="202409"/>
                  </a:lnTo>
                  <a:lnTo>
                    <a:pt x="9125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1">
              <a:extLst>
                <a:ext uri="{FF2B5EF4-FFF2-40B4-BE49-F238E27FC236}">
                  <a16:creationId xmlns:a16="http://schemas.microsoft.com/office/drawing/2014/main" id="{AE29CBC9-DFA1-79F5-7B45-9038CBE90B3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629025" y="3501302"/>
              <a:ext cx="112188" cy="89624"/>
            </a:xfrm>
            <a:custGeom>
              <a:avLst/>
              <a:gdLst/>
              <a:ahLst/>
              <a:cxnLst/>
              <a:rect l="0" t="0" r="0" b="0"/>
              <a:pathLst>
                <a:path w="112188" h="89624">
                  <a:moveTo>
                    <a:pt x="0" y="51523"/>
                  </a:moveTo>
                  <a:lnTo>
                    <a:pt x="0" y="51523"/>
                  </a:lnTo>
                  <a:lnTo>
                    <a:pt x="15209" y="44977"/>
                  </a:lnTo>
                  <a:lnTo>
                    <a:pt x="54893" y="42391"/>
                  </a:lnTo>
                  <a:lnTo>
                    <a:pt x="95788" y="33831"/>
                  </a:lnTo>
                  <a:lnTo>
                    <a:pt x="103603" y="30255"/>
                  </a:lnTo>
                  <a:lnTo>
                    <a:pt x="107168" y="27819"/>
                  </a:lnTo>
                  <a:lnTo>
                    <a:pt x="111130" y="22291"/>
                  </a:lnTo>
                  <a:lnTo>
                    <a:pt x="112187" y="19335"/>
                  </a:lnTo>
                  <a:lnTo>
                    <a:pt x="111833" y="16306"/>
                  </a:lnTo>
                  <a:lnTo>
                    <a:pt x="108618" y="10118"/>
                  </a:lnTo>
                  <a:lnTo>
                    <a:pt x="95801" y="685"/>
                  </a:lnTo>
                  <a:lnTo>
                    <a:pt x="81737" y="0"/>
                  </a:lnTo>
                  <a:lnTo>
                    <a:pt x="51893" y="8184"/>
                  </a:lnTo>
                  <a:lnTo>
                    <a:pt x="32074" y="21984"/>
                  </a:lnTo>
                  <a:lnTo>
                    <a:pt x="24838" y="36278"/>
                  </a:lnTo>
                  <a:lnTo>
                    <a:pt x="20194" y="66268"/>
                  </a:lnTo>
                  <a:lnTo>
                    <a:pt x="22380" y="76774"/>
                  </a:lnTo>
                  <a:lnTo>
                    <a:pt x="24445" y="81056"/>
                  </a:lnTo>
                  <a:lnTo>
                    <a:pt x="27938" y="83912"/>
                  </a:lnTo>
                  <a:lnTo>
                    <a:pt x="37465" y="87085"/>
                  </a:lnTo>
                  <a:lnTo>
                    <a:pt x="85725" y="8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">
              <a:extLst>
                <a:ext uri="{FF2B5EF4-FFF2-40B4-BE49-F238E27FC236}">
                  <a16:creationId xmlns:a16="http://schemas.microsoft.com/office/drawing/2014/main" id="{FC1A5C4B-05A9-851B-0EC7-E59E8BDDAF3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776438" y="3496068"/>
              <a:ext cx="100238" cy="66283"/>
            </a:xfrm>
            <a:custGeom>
              <a:avLst/>
              <a:gdLst/>
              <a:ahLst/>
              <a:cxnLst/>
              <a:rect l="0" t="0" r="0" b="0"/>
              <a:pathLst>
                <a:path w="100238" h="66283">
                  <a:moveTo>
                    <a:pt x="81187" y="9132"/>
                  </a:moveTo>
                  <a:lnTo>
                    <a:pt x="81187" y="9132"/>
                  </a:lnTo>
                  <a:lnTo>
                    <a:pt x="86243" y="9132"/>
                  </a:lnTo>
                  <a:lnTo>
                    <a:pt x="87733" y="8074"/>
                  </a:lnTo>
                  <a:lnTo>
                    <a:pt x="88726" y="6310"/>
                  </a:lnTo>
                  <a:lnTo>
                    <a:pt x="90319" y="931"/>
                  </a:lnTo>
                  <a:lnTo>
                    <a:pt x="89392" y="490"/>
                  </a:lnTo>
                  <a:lnTo>
                    <a:pt x="85539" y="0"/>
                  </a:lnTo>
                  <a:lnTo>
                    <a:pt x="49998" y="12899"/>
                  </a:lnTo>
                  <a:lnTo>
                    <a:pt x="10693" y="36663"/>
                  </a:lnTo>
                  <a:lnTo>
                    <a:pt x="681" y="55744"/>
                  </a:lnTo>
                  <a:lnTo>
                    <a:pt x="0" y="59257"/>
                  </a:lnTo>
                  <a:lnTo>
                    <a:pt x="604" y="61599"/>
                  </a:lnTo>
                  <a:lnTo>
                    <a:pt x="2065" y="63160"/>
                  </a:lnTo>
                  <a:lnTo>
                    <a:pt x="6511" y="64894"/>
                  </a:lnTo>
                  <a:lnTo>
                    <a:pt x="50952" y="66258"/>
                  </a:lnTo>
                  <a:lnTo>
                    <a:pt x="100237" y="6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">
              <a:extLst>
                <a:ext uri="{FF2B5EF4-FFF2-40B4-BE49-F238E27FC236}">
                  <a16:creationId xmlns:a16="http://schemas.microsoft.com/office/drawing/2014/main" id="{224596DA-F9AC-18E4-4379-17F645452A6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943350" y="3552859"/>
              <a:ext cx="9492" cy="9492"/>
            </a:xfrm>
            <a:custGeom>
              <a:avLst/>
              <a:gdLst/>
              <a:ahLst/>
              <a:cxnLst/>
              <a:rect l="0" t="0" r="0" b="0"/>
              <a:pathLst>
                <a:path w="9492" h="9492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">
              <a:extLst>
                <a:ext uri="{FF2B5EF4-FFF2-40B4-BE49-F238E27FC236}">
                  <a16:creationId xmlns:a16="http://schemas.microsoft.com/office/drawing/2014/main" id="{D007CF4B-0CCB-AC39-976A-B5C342F174A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096781" y="3487590"/>
              <a:ext cx="132320" cy="74761"/>
            </a:xfrm>
            <a:custGeom>
              <a:avLst/>
              <a:gdLst/>
              <a:ahLst/>
              <a:cxnLst/>
              <a:rect l="0" t="0" r="0" b="0"/>
              <a:pathLst>
                <a:path w="132320" h="74761">
                  <a:moveTo>
                    <a:pt x="94219" y="17610"/>
                  </a:moveTo>
                  <a:lnTo>
                    <a:pt x="94219" y="17610"/>
                  </a:lnTo>
                  <a:lnTo>
                    <a:pt x="102420" y="9409"/>
                  </a:lnTo>
                  <a:lnTo>
                    <a:pt x="101803" y="7909"/>
                  </a:lnTo>
                  <a:lnTo>
                    <a:pt x="98295" y="3421"/>
                  </a:lnTo>
                  <a:lnTo>
                    <a:pt x="90386" y="720"/>
                  </a:lnTo>
                  <a:lnTo>
                    <a:pt x="85314" y="0"/>
                  </a:lnTo>
                  <a:lnTo>
                    <a:pt x="37782" y="13833"/>
                  </a:lnTo>
                  <a:lnTo>
                    <a:pt x="27508" y="15931"/>
                  </a:lnTo>
                  <a:lnTo>
                    <a:pt x="10718" y="27225"/>
                  </a:lnTo>
                  <a:lnTo>
                    <a:pt x="4191" y="35289"/>
                  </a:lnTo>
                  <a:lnTo>
                    <a:pt x="516" y="45779"/>
                  </a:lnTo>
                  <a:lnTo>
                    <a:pt x="0" y="49089"/>
                  </a:lnTo>
                  <a:lnTo>
                    <a:pt x="715" y="52354"/>
                  </a:lnTo>
                  <a:lnTo>
                    <a:pt x="4331" y="58805"/>
                  </a:lnTo>
                  <a:lnTo>
                    <a:pt x="17373" y="68386"/>
                  </a:lnTo>
                  <a:lnTo>
                    <a:pt x="39700" y="72871"/>
                  </a:lnTo>
                  <a:lnTo>
                    <a:pt x="76536" y="74200"/>
                  </a:lnTo>
                  <a:lnTo>
                    <a:pt x="132319" y="7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>
              <a:extLst>
                <a:ext uri="{FF2B5EF4-FFF2-40B4-BE49-F238E27FC236}">
                  <a16:creationId xmlns:a16="http://schemas.microsoft.com/office/drawing/2014/main" id="{6DBC1253-279F-3955-8093-4FE594E023A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262321" y="3476636"/>
              <a:ext cx="176330" cy="94648"/>
            </a:xfrm>
            <a:custGeom>
              <a:avLst/>
              <a:gdLst/>
              <a:ahLst/>
              <a:cxnLst/>
              <a:rect l="0" t="0" r="0" b="0"/>
              <a:pathLst>
                <a:path w="176330" h="94648">
                  <a:moveTo>
                    <a:pt x="109654" y="38089"/>
                  </a:moveTo>
                  <a:lnTo>
                    <a:pt x="109654" y="38089"/>
                  </a:lnTo>
                  <a:lnTo>
                    <a:pt x="117855" y="29888"/>
                  </a:lnTo>
                  <a:lnTo>
                    <a:pt x="119063" y="20479"/>
                  </a:lnTo>
                  <a:lnTo>
                    <a:pt x="119179" y="4584"/>
                  </a:lnTo>
                  <a:lnTo>
                    <a:pt x="118120" y="3053"/>
                  </a:lnTo>
                  <a:lnTo>
                    <a:pt x="116357" y="2032"/>
                  </a:lnTo>
                  <a:lnTo>
                    <a:pt x="110978" y="392"/>
                  </a:lnTo>
                  <a:lnTo>
                    <a:pt x="78166" y="0"/>
                  </a:lnTo>
                  <a:lnTo>
                    <a:pt x="40563" y="13248"/>
                  </a:lnTo>
                  <a:lnTo>
                    <a:pt x="31322" y="19287"/>
                  </a:lnTo>
                  <a:lnTo>
                    <a:pt x="25098" y="25499"/>
                  </a:lnTo>
                  <a:lnTo>
                    <a:pt x="11811" y="34947"/>
                  </a:lnTo>
                  <a:lnTo>
                    <a:pt x="735" y="50793"/>
                  </a:lnTo>
                  <a:lnTo>
                    <a:pt x="0" y="55025"/>
                  </a:lnTo>
                  <a:lnTo>
                    <a:pt x="4028" y="78040"/>
                  </a:lnTo>
                  <a:lnTo>
                    <a:pt x="7323" y="85126"/>
                  </a:lnTo>
                  <a:lnTo>
                    <a:pt x="9683" y="88497"/>
                  </a:lnTo>
                  <a:lnTo>
                    <a:pt x="15128" y="92243"/>
                  </a:lnTo>
                  <a:lnTo>
                    <a:pt x="24143" y="94351"/>
                  </a:lnTo>
                  <a:lnTo>
                    <a:pt x="27247" y="94647"/>
                  </a:lnTo>
                  <a:lnTo>
                    <a:pt x="33517" y="92154"/>
                  </a:lnTo>
                  <a:lnTo>
                    <a:pt x="50214" y="79419"/>
                  </a:lnTo>
                  <a:lnTo>
                    <a:pt x="56073" y="77625"/>
                  </a:lnTo>
                  <a:lnTo>
                    <a:pt x="58058" y="76088"/>
                  </a:lnTo>
                  <a:lnTo>
                    <a:pt x="78436" y="47557"/>
                  </a:lnTo>
                  <a:lnTo>
                    <a:pt x="85613" y="29846"/>
                  </a:lnTo>
                  <a:lnTo>
                    <a:pt x="99975" y="9714"/>
                  </a:lnTo>
                  <a:lnTo>
                    <a:pt x="101185" y="56762"/>
                  </a:lnTo>
                  <a:lnTo>
                    <a:pt x="105185" y="66850"/>
                  </a:lnTo>
                  <a:lnTo>
                    <a:pt x="113386" y="78478"/>
                  </a:lnTo>
                  <a:lnTo>
                    <a:pt x="122249" y="82498"/>
                  </a:lnTo>
                  <a:lnTo>
                    <a:pt x="127575" y="83570"/>
                  </a:lnTo>
                  <a:lnTo>
                    <a:pt x="176329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>
              <a:extLst>
                <a:ext uri="{FF2B5EF4-FFF2-40B4-BE49-F238E27FC236}">
                  <a16:creationId xmlns:a16="http://schemas.microsoft.com/office/drawing/2014/main" id="{AA3E5431-918D-D910-6A41-4E67B37F27C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448175" y="3467100"/>
              <a:ext cx="152401" cy="85100"/>
            </a:xfrm>
            <a:custGeom>
              <a:avLst/>
              <a:gdLst/>
              <a:ahLst/>
              <a:cxnLst/>
              <a:rect l="0" t="0" r="0" b="0"/>
              <a:pathLst>
                <a:path w="152401" h="85100">
                  <a:moveTo>
                    <a:pt x="0" y="28575"/>
                  </a:moveTo>
                  <a:lnTo>
                    <a:pt x="0" y="28575"/>
                  </a:lnTo>
                  <a:lnTo>
                    <a:pt x="14151" y="15483"/>
                  </a:lnTo>
                  <a:lnTo>
                    <a:pt x="21459" y="12173"/>
                  </a:lnTo>
                  <a:lnTo>
                    <a:pt x="31522" y="10310"/>
                  </a:lnTo>
                  <a:lnTo>
                    <a:pt x="37999" y="12696"/>
                  </a:lnTo>
                  <a:lnTo>
                    <a:pt x="60320" y="31935"/>
                  </a:lnTo>
                  <a:lnTo>
                    <a:pt x="63850" y="43827"/>
                  </a:lnTo>
                  <a:lnTo>
                    <a:pt x="66117" y="67218"/>
                  </a:lnTo>
                  <a:lnTo>
                    <a:pt x="63605" y="75030"/>
                  </a:lnTo>
                  <a:lnTo>
                    <a:pt x="61454" y="78595"/>
                  </a:lnTo>
                  <a:lnTo>
                    <a:pt x="58961" y="80972"/>
                  </a:lnTo>
                  <a:lnTo>
                    <a:pt x="53369" y="83612"/>
                  </a:lnTo>
                  <a:lnTo>
                    <a:pt x="44271" y="85099"/>
                  </a:lnTo>
                  <a:lnTo>
                    <a:pt x="38021" y="82625"/>
                  </a:lnTo>
                  <a:lnTo>
                    <a:pt x="34872" y="80483"/>
                  </a:lnTo>
                  <a:lnTo>
                    <a:pt x="33831" y="76939"/>
                  </a:lnTo>
                  <a:lnTo>
                    <a:pt x="35497" y="67356"/>
                  </a:lnTo>
                  <a:lnTo>
                    <a:pt x="47442" y="50061"/>
                  </a:lnTo>
                  <a:lnTo>
                    <a:pt x="82812" y="20836"/>
                  </a:lnTo>
                  <a:lnTo>
                    <a:pt x="98189" y="145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>
              <a:extLst>
                <a:ext uri="{FF2B5EF4-FFF2-40B4-BE49-F238E27FC236}">
                  <a16:creationId xmlns:a16="http://schemas.microsoft.com/office/drawing/2014/main" id="{3E77B1B9-65F7-615C-E293-B6A9C27AE52F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562475" y="3448169"/>
              <a:ext cx="104776" cy="166008"/>
            </a:xfrm>
            <a:custGeom>
              <a:avLst/>
              <a:gdLst/>
              <a:ahLst/>
              <a:cxnLst/>
              <a:rect l="0" t="0" r="0" b="0"/>
              <a:pathLst>
                <a:path w="104776" h="166008">
                  <a:moveTo>
                    <a:pt x="104775" y="18931"/>
                  </a:moveTo>
                  <a:lnTo>
                    <a:pt x="104775" y="18931"/>
                  </a:lnTo>
                  <a:lnTo>
                    <a:pt x="104775" y="1239"/>
                  </a:lnTo>
                  <a:lnTo>
                    <a:pt x="103717" y="786"/>
                  </a:lnTo>
                  <a:lnTo>
                    <a:pt x="86461" y="0"/>
                  </a:lnTo>
                  <a:lnTo>
                    <a:pt x="63018" y="7509"/>
                  </a:lnTo>
                  <a:lnTo>
                    <a:pt x="40827" y="19183"/>
                  </a:lnTo>
                  <a:lnTo>
                    <a:pt x="34021" y="25393"/>
                  </a:lnTo>
                  <a:lnTo>
                    <a:pt x="30995" y="31681"/>
                  </a:lnTo>
                  <a:lnTo>
                    <a:pt x="29292" y="41170"/>
                  </a:lnTo>
                  <a:lnTo>
                    <a:pt x="34538" y="50335"/>
                  </a:lnTo>
                  <a:lnTo>
                    <a:pt x="43925" y="60405"/>
                  </a:lnTo>
                  <a:lnTo>
                    <a:pt x="60052" y="73082"/>
                  </a:lnTo>
                  <a:lnTo>
                    <a:pt x="68317" y="83920"/>
                  </a:lnTo>
                  <a:lnTo>
                    <a:pt x="72697" y="95793"/>
                  </a:lnTo>
                  <a:lnTo>
                    <a:pt x="75508" y="120662"/>
                  </a:lnTo>
                  <a:lnTo>
                    <a:pt x="73070" y="130467"/>
                  </a:lnTo>
                  <a:lnTo>
                    <a:pt x="62882" y="145385"/>
                  </a:lnTo>
                  <a:lnTo>
                    <a:pt x="36195" y="164933"/>
                  </a:lnTo>
                  <a:lnTo>
                    <a:pt x="32597" y="166007"/>
                  </a:lnTo>
                  <a:lnTo>
                    <a:pt x="29140" y="165665"/>
                  </a:lnTo>
                  <a:lnTo>
                    <a:pt x="21417" y="163521"/>
                  </a:lnTo>
                  <a:lnTo>
                    <a:pt x="0" y="16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2">
            <a:extLst>
              <a:ext uri="{FF2B5EF4-FFF2-40B4-BE49-F238E27FC236}">
                <a16:creationId xmlns:a16="http://schemas.microsoft.com/office/drawing/2014/main" id="{5598CE9A-3111-D72F-8814-4E2DD108505E}"/>
              </a:ext>
            </a:extLst>
          </p:cNvPr>
          <p:cNvGrpSpPr/>
          <p:nvPr/>
        </p:nvGrpSpPr>
        <p:grpSpPr>
          <a:xfrm>
            <a:off x="142875" y="3906588"/>
            <a:ext cx="523876" cy="366843"/>
            <a:chOff x="142875" y="3906588"/>
            <a:chExt cx="523876" cy="366843"/>
          </a:xfrm>
        </p:grpSpPr>
        <p:sp>
          <p:nvSpPr>
            <p:cNvPr id="92" name="SMARTInkShape-78">
              <a:extLst>
                <a:ext uri="{FF2B5EF4-FFF2-40B4-BE49-F238E27FC236}">
                  <a16:creationId xmlns:a16="http://schemas.microsoft.com/office/drawing/2014/main" id="{909FF1C5-52B2-33B5-1F1E-50ED56B686D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42875" y="3906588"/>
              <a:ext cx="38101" cy="341563"/>
            </a:xfrm>
            <a:custGeom>
              <a:avLst/>
              <a:gdLst/>
              <a:ahLst/>
              <a:cxnLst/>
              <a:rect l="0" t="0" r="0" b="0"/>
              <a:pathLst>
                <a:path w="38101" h="341563">
                  <a:moveTo>
                    <a:pt x="28575" y="27237"/>
                  </a:moveTo>
                  <a:lnTo>
                    <a:pt x="28575" y="27237"/>
                  </a:lnTo>
                  <a:lnTo>
                    <a:pt x="28575" y="22180"/>
                  </a:lnTo>
                  <a:lnTo>
                    <a:pt x="31397" y="16876"/>
                  </a:lnTo>
                  <a:lnTo>
                    <a:pt x="37984" y="8338"/>
                  </a:lnTo>
                  <a:lnTo>
                    <a:pt x="38090" y="0"/>
                  </a:lnTo>
                  <a:lnTo>
                    <a:pt x="38100" y="45255"/>
                  </a:lnTo>
                  <a:lnTo>
                    <a:pt x="38100" y="86172"/>
                  </a:lnTo>
                  <a:lnTo>
                    <a:pt x="38100" y="127656"/>
                  </a:lnTo>
                  <a:lnTo>
                    <a:pt x="35278" y="171760"/>
                  </a:lnTo>
                  <a:lnTo>
                    <a:pt x="27739" y="208700"/>
                  </a:lnTo>
                  <a:lnTo>
                    <a:pt x="19136" y="251080"/>
                  </a:lnTo>
                  <a:lnTo>
                    <a:pt x="5943" y="294565"/>
                  </a:lnTo>
                  <a:lnTo>
                    <a:pt x="0" y="34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9">
              <a:extLst>
                <a:ext uri="{FF2B5EF4-FFF2-40B4-BE49-F238E27FC236}">
                  <a16:creationId xmlns:a16="http://schemas.microsoft.com/office/drawing/2014/main" id="{B90CEDE9-5E3D-E1EB-7459-6FA1385269F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33375" y="3953108"/>
              <a:ext cx="9526" cy="247418"/>
            </a:xfrm>
            <a:custGeom>
              <a:avLst/>
              <a:gdLst/>
              <a:ahLst/>
              <a:cxnLst/>
              <a:rect l="0" t="0" r="0" b="0"/>
              <a:pathLst>
                <a:path w="9526" h="247418">
                  <a:moveTo>
                    <a:pt x="0" y="18817"/>
                  </a:moveTo>
                  <a:lnTo>
                    <a:pt x="0" y="18817"/>
                  </a:lnTo>
                  <a:lnTo>
                    <a:pt x="5056" y="8704"/>
                  </a:lnTo>
                  <a:lnTo>
                    <a:pt x="5488" y="5725"/>
                  </a:lnTo>
                  <a:lnTo>
                    <a:pt x="4717" y="3739"/>
                  </a:lnTo>
                  <a:lnTo>
                    <a:pt x="276" y="0"/>
                  </a:lnTo>
                  <a:lnTo>
                    <a:pt x="16" y="45366"/>
                  </a:lnTo>
                  <a:lnTo>
                    <a:pt x="3" y="83406"/>
                  </a:lnTo>
                  <a:lnTo>
                    <a:pt x="1" y="125796"/>
                  </a:lnTo>
                  <a:lnTo>
                    <a:pt x="2823" y="171870"/>
                  </a:lnTo>
                  <a:lnTo>
                    <a:pt x="7539" y="210569"/>
                  </a:lnTo>
                  <a:lnTo>
                    <a:pt x="9525" y="24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0">
              <a:extLst>
                <a:ext uri="{FF2B5EF4-FFF2-40B4-BE49-F238E27FC236}">
                  <a16:creationId xmlns:a16="http://schemas.microsoft.com/office/drawing/2014/main" id="{71F1B29E-D543-FB79-5CA1-3AEE93EF59D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90500" y="4086651"/>
              <a:ext cx="114301" cy="18625"/>
            </a:xfrm>
            <a:custGeom>
              <a:avLst/>
              <a:gdLst/>
              <a:ahLst/>
              <a:cxnLst/>
              <a:rect l="0" t="0" r="0" b="0"/>
              <a:pathLst>
                <a:path w="114301" h="18625">
                  <a:moveTo>
                    <a:pt x="0" y="18624"/>
                  </a:moveTo>
                  <a:lnTo>
                    <a:pt x="0" y="18624"/>
                  </a:lnTo>
                  <a:lnTo>
                    <a:pt x="10113" y="13567"/>
                  </a:lnTo>
                  <a:lnTo>
                    <a:pt x="52982" y="4435"/>
                  </a:lnTo>
                  <a:lnTo>
                    <a:pt x="86931" y="0"/>
                  </a:lnTo>
                  <a:lnTo>
                    <a:pt x="114300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1">
              <a:extLst>
                <a:ext uri="{FF2B5EF4-FFF2-40B4-BE49-F238E27FC236}">
                  <a16:creationId xmlns:a16="http://schemas.microsoft.com/office/drawing/2014/main" id="{55F7C151-F2AE-531A-8641-3AF1793FBFB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92403" y="4181475"/>
              <a:ext cx="169573" cy="91956"/>
            </a:xfrm>
            <a:custGeom>
              <a:avLst/>
              <a:gdLst/>
              <a:ahLst/>
              <a:cxnLst/>
              <a:rect l="0" t="0" r="0" b="0"/>
              <a:pathLst>
                <a:path w="169573" h="91956">
                  <a:moveTo>
                    <a:pt x="74322" y="19050"/>
                  </a:moveTo>
                  <a:lnTo>
                    <a:pt x="74322" y="19050"/>
                  </a:lnTo>
                  <a:lnTo>
                    <a:pt x="74322" y="1334"/>
                  </a:lnTo>
                  <a:lnTo>
                    <a:pt x="73264" y="889"/>
                  </a:lnTo>
                  <a:lnTo>
                    <a:pt x="46266" y="0"/>
                  </a:lnTo>
                  <a:lnTo>
                    <a:pt x="38245" y="6546"/>
                  </a:lnTo>
                  <a:lnTo>
                    <a:pt x="29531" y="9701"/>
                  </a:lnTo>
                  <a:lnTo>
                    <a:pt x="13952" y="22666"/>
                  </a:lnTo>
                  <a:lnTo>
                    <a:pt x="4459" y="36937"/>
                  </a:lnTo>
                  <a:lnTo>
                    <a:pt x="0" y="54571"/>
                  </a:lnTo>
                  <a:lnTo>
                    <a:pt x="1779" y="64118"/>
                  </a:lnTo>
                  <a:lnTo>
                    <a:pt x="11544" y="83927"/>
                  </a:lnTo>
                  <a:lnTo>
                    <a:pt x="15537" y="87701"/>
                  </a:lnTo>
                  <a:lnTo>
                    <a:pt x="25617" y="91895"/>
                  </a:lnTo>
                  <a:lnTo>
                    <a:pt x="30211" y="91955"/>
                  </a:lnTo>
                  <a:lnTo>
                    <a:pt x="53605" y="81698"/>
                  </a:lnTo>
                  <a:lnTo>
                    <a:pt x="62645" y="72999"/>
                  </a:lnTo>
                  <a:lnTo>
                    <a:pt x="89055" y="32879"/>
                  </a:lnTo>
                  <a:lnTo>
                    <a:pt x="93204" y="19652"/>
                  </a:lnTo>
                  <a:lnTo>
                    <a:pt x="88266" y="24285"/>
                  </a:lnTo>
                  <a:lnTo>
                    <a:pt x="85811" y="29490"/>
                  </a:lnTo>
                  <a:lnTo>
                    <a:pt x="83962" y="55910"/>
                  </a:lnTo>
                  <a:lnTo>
                    <a:pt x="84982" y="59498"/>
                  </a:lnTo>
                  <a:lnTo>
                    <a:pt x="86720" y="61890"/>
                  </a:lnTo>
                  <a:lnTo>
                    <a:pt x="88938" y="63486"/>
                  </a:lnTo>
                  <a:lnTo>
                    <a:pt x="90416" y="65607"/>
                  </a:lnTo>
                  <a:lnTo>
                    <a:pt x="92058" y="70786"/>
                  </a:lnTo>
                  <a:lnTo>
                    <a:pt x="93554" y="72591"/>
                  </a:lnTo>
                  <a:lnTo>
                    <a:pt x="98039" y="74596"/>
                  </a:lnTo>
                  <a:lnTo>
                    <a:pt x="106514" y="75724"/>
                  </a:lnTo>
                  <a:lnTo>
                    <a:pt x="136965" y="66472"/>
                  </a:lnTo>
                  <a:lnTo>
                    <a:pt x="150353" y="59305"/>
                  </a:lnTo>
                  <a:lnTo>
                    <a:pt x="16957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">
              <a:extLst>
                <a:ext uri="{FF2B5EF4-FFF2-40B4-BE49-F238E27FC236}">
                  <a16:creationId xmlns:a16="http://schemas.microsoft.com/office/drawing/2014/main" id="{DBAB97C1-74BD-3307-D7C4-ACB7581E9D2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57225" y="4105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">
              <a:extLst>
                <a:ext uri="{FF2B5EF4-FFF2-40B4-BE49-F238E27FC236}">
                  <a16:creationId xmlns:a16="http://schemas.microsoft.com/office/drawing/2014/main" id="{0503C5C8-4533-DC82-D920-B981F5BBFB1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38175" y="4210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3">
            <a:extLst>
              <a:ext uri="{FF2B5EF4-FFF2-40B4-BE49-F238E27FC236}">
                <a16:creationId xmlns:a16="http://schemas.microsoft.com/office/drawing/2014/main" id="{A8484F41-1AC4-4F62-889A-77CDEB62FE2B}"/>
              </a:ext>
            </a:extLst>
          </p:cNvPr>
          <p:cNvGrpSpPr/>
          <p:nvPr/>
        </p:nvGrpSpPr>
        <p:grpSpPr>
          <a:xfrm>
            <a:off x="1000125" y="3986370"/>
            <a:ext cx="1028570" cy="442756"/>
            <a:chOff x="1000125" y="3986370"/>
            <a:chExt cx="1028570" cy="442756"/>
          </a:xfrm>
        </p:grpSpPr>
        <p:sp>
          <p:nvSpPr>
            <p:cNvPr id="99" name="SMARTInkShape-84">
              <a:extLst>
                <a:ext uri="{FF2B5EF4-FFF2-40B4-BE49-F238E27FC236}">
                  <a16:creationId xmlns:a16="http://schemas.microsoft.com/office/drawing/2014/main" id="{B6F5AA24-FFA5-5A43-EB42-D7742175C67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00125" y="3986370"/>
              <a:ext cx="19051" cy="442756"/>
            </a:xfrm>
            <a:custGeom>
              <a:avLst/>
              <a:gdLst/>
              <a:ahLst/>
              <a:cxnLst/>
              <a:rect l="0" t="0" r="0" b="0"/>
              <a:pathLst>
                <a:path w="19051" h="442756">
                  <a:moveTo>
                    <a:pt x="0" y="14130"/>
                  </a:moveTo>
                  <a:lnTo>
                    <a:pt x="0" y="14130"/>
                  </a:lnTo>
                  <a:lnTo>
                    <a:pt x="5057" y="9073"/>
                  </a:lnTo>
                  <a:lnTo>
                    <a:pt x="7539" y="3769"/>
                  </a:lnTo>
                  <a:lnTo>
                    <a:pt x="8201" y="873"/>
                  </a:lnTo>
                  <a:lnTo>
                    <a:pt x="9701" y="0"/>
                  </a:lnTo>
                  <a:lnTo>
                    <a:pt x="11759" y="477"/>
                  </a:lnTo>
                  <a:lnTo>
                    <a:pt x="17610" y="3790"/>
                  </a:lnTo>
                  <a:lnTo>
                    <a:pt x="18966" y="46751"/>
                  </a:lnTo>
                  <a:lnTo>
                    <a:pt x="19033" y="90071"/>
                  </a:lnTo>
                  <a:lnTo>
                    <a:pt x="19043" y="124081"/>
                  </a:lnTo>
                  <a:lnTo>
                    <a:pt x="19047" y="163892"/>
                  </a:lnTo>
                  <a:lnTo>
                    <a:pt x="19049" y="207729"/>
                  </a:lnTo>
                  <a:lnTo>
                    <a:pt x="19050" y="245883"/>
                  </a:lnTo>
                  <a:lnTo>
                    <a:pt x="19050" y="291213"/>
                  </a:lnTo>
                  <a:lnTo>
                    <a:pt x="19050" y="333766"/>
                  </a:lnTo>
                  <a:lnTo>
                    <a:pt x="19050" y="375655"/>
                  </a:lnTo>
                  <a:lnTo>
                    <a:pt x="19050" y="421608"/>
                  </a:lnTo>
                  <a:lnTo>
                    <a:pt x="19050" y="44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5">
              <a:extLst>
                <a:ext uri="{FF2B5EF4-FFF2-40B4-BE49-F238E27FC236}">
                  <a16:creationId xmlns:a16="http://schemas.microsoft.com/office/drawing/2014/main" id="{28D78DCE-FCC6-5291-D1EF-FA2820850C1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19175" y="4071597"/>
              <a:ext cx="122747" cy="117933"/>
            </a:xfrm>
            <a:custGeom>
              <a:avLst/>
              <a:gdLst/>
              <a:ahLst/>
              <a:cxnLst/>
              <a:rect l="0" t="0" r="0" b="0"/>
              <a:pathLst>
                <a:path w="122747" h="117933">
                  <a:moveTo>
                    <a:pt x="9525" y="43203"/>
                  </a:moveTo>
                  <a:lnTo>
                    <a:pt x="9525" y="43203"/>
                  </a:lnTo>
                  <a:lnTo>
                    <a:pt x="40582" y="14969"/>
                  </a:lnTo>
                  <a:lnTo>
                    <a:pt x="51903" y="9488"/>
                  </a:lnTo>
                  <a:lnTo>
                    <a:pt x="73596" y="3147"/>
                  </a:lnTo>
                  <a:lnTo>
                    <a:pt x="77639" y="624"/>
                  </a:lnTo>
                  <a:lnTo>
                    <a:pt x="82451" y="0"/>
                  </a:lnTo>
                  <a:lnTo>
                    <a:pt x="99336" y="4179"/>
                  </a:lnTo>
                  <a:lnTo>
                    <a:pt x="111530" y="9278"/>
                  </a:lnTo>
                  <a:lnTo>
                    <a:pt x="118361" y="15073"/>
                  </a:lnTo>
                  <a:lnTo>
                    <a:pt x="120182" y="18099"/>
                  </a:lnTo>
                  <a:lnTo>
                    <a:pt x="122746" y="42585"/>
                  </a:lnTo>
                  <a:lnTo>
                    <a:pt x="118449" y="66539"/>
                  </a:lnTo>
                  <a:lnTo>
                    <a:pt x="105416" y="87041"/>
                  </a:lnTo>
                  <a:lnTo>
                    <a:pt x="94124" y="94437"/>
                  </a:lnTo>
                  <a:lnTo>
                    <a:pt x="47590" y="108208"/>
                  </a:lnTo>
                  <a:lnTo>
                    <a:pt x="12418" y="117932"/>
                  </a:lnTo>
                  <a:lnTo>
                    <a:pt x="8279" y="117364"/>
                  </a:lnTo>
                  <a:lnTo>
                    <a:pt x="0" y="109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6">
              <a:extLst>
                <a:ext uri="{FF2B5EF4-FFF2-40B4-BE49-F238E27FC236}">
                  <a16:creationId xmlns:a16="http://schemas.microsoft.com/office/drawing/2014/main" id="{B07CFAA8-95BD-FA7D-9076-EFFAB77CD18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381125" y="4124335"/>
              <a:ext cx="228601" cy="9516"/>
            </a:xfrm>
            <a:custGeom>
              <a:avLst/>
              <a:gdLst/>
              <a:ahLst/>
              <a:cxnLst/>
              <a:rect l="0" t="0" r="0" b="0"/>
              <a:pathLst>
                <a:path w="228601" h="9516">
                  <a:moveTo>
                    <a:pt x="0" y="9515"/>
                  </a:moveTo>
                  <a:lnTo>
                    <a:pt x="0" y="9515"/>
                  </a:lnTo>
                  <a:lnTo>
                    <a:pt x="46968" y="9515"/>
                  </a:lnTo>
                  <a:lnTo>
                    <a:pt x="90447" y="1976"/>
                  </a:lnTo>
                  <a:lnTo>
                    <a:pt x="132401" y="383"/>
                  </a:lnTo>
                  <a:lnTo>
                    <a:pt x="175692" y="68"/>
                  </a:lnTo>
                  <a:lnTo>
                    <a:pt x="206724" y="0"/>
                  </a:lnTo>
                  <a:lnTo>
                    <a:pt x="210841" y="1055"/>
                  </a:lnTo>
                  <a:lnTo>
                    <a:pt x="213586" y="2817"/>
                  </a:lnTo>
                  <a:lnTo>
                    <a:pt x="215416" y="5050"/>
                  </a:lnTo>
                  <a:lnTo>
                    <a:pt x="220271" y="7530"/>
                  </a:lnTo>
                  <a:lnTo>
                    <a:pt x="22860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7">
              <a:extLst>
                <a:ext uri="{FF2B5EF4-FFF2-40B4-BE49-F238E27FC236}">
                  <a16:creationId xmlns:a16="http://schemas.microsoft.com/office/drawing/2014/main" id="{586801FB-7AD1-63FA-8812-403DDB97A08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362075" y="4211991"/>
              <a:ext cx="209551" cy="26635"/>
            </a:xfrm>
            <a:custGeom>
              <a:avLst/>
              <a:gdLst/>
              <a:ahLst/>
              <a:cxnLst/>
              <a:rect l="0" t="0" r="0" b="0"/>
              <a:pathLst>
                <a:path w="209551" h="26635">
                  <a:moveTo>
                    <a:pt x="0" y="7584"/>
                  </a:moveTo>
                  <a:lnTo>
                    <a:pt x="0" y="7584"/>
                  </a:lnTo>
                  <a:lnTo>
                    <a:pt x="45585" y="1038"/>
                  </a:lnTo>
                  <a:lnTo>
                    <a:pt x="69363" y="0"/>
                  </a:lnTo>
                  <a:lnTo>
                    <a:pt x="114654" y="11433"/>
                  </a:lnTo>
                  <a:lnTo>
                    <a:pt x="157255" y="16361"/>
                  </a:lnTo>
                  <a:lnTo>
                    <a:pt x="209550" y="26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8">
              <a:extLst>
                <a:ext uri="{FF2B5EF4-FFF2-40B4-BE49-F238E27FC236}">
                  <a16:creationId xmlns:a16="http://schemas.microsoft.com/office/drawing/2014/main" id="{08F90E6B-6790-126A-77EA-4FB14208889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371600" y="4019667"/>
              <a:ext cx="180976" cy="323734"/>
            </a:xfrm>
            <a:custGeom>
              <a:avLst/>
              <a:gdLst/>
              <a:ahLst/>
              <a:cxnLst/>
              <a:rect l="0" t="0" r="0" b="0"/>
              <a:pathLst>
                <a:path w="180976" h="323734">
                  <a:moveTo>
                    <a:pt x="180975" y="9408"/>
                  </a:moveTo>
                  <a:lnTo>
                    <a:pt x="180975" y="9408"/>
                  </a:lnTo>
                  <a:lnTo>
                    <a:pt x="180975" y="4351"/>
                  </a:lnTo>
                  <a:lnTo>
                    <a:pt x="179917" y="2862"/>
                  </a:lnTo>
                  <a:lnTo>
                    <a:pt x="178153" y="1869"/>
                  </a:lnTo>
                  <a:lnTo>
                    <a:pt x="171843" y="0"/>
                  </a:lnTo>
                  <a:lnTo>
                    <a:pt x="153170" y="18207"/>
                  </a:lnTo>
                  <a:lnTo>
                    <a:pt x="126331" y="62909"/>
                  </a:lnTo>
                  <a:lnTo>
                    <a:pt x="107221" y="104373"/>
                  </a:lnTo>
                  <a:lnTo>
                    <a:pt x="83917" y="144183"/>
                  </a:lnTo>
                  <a:lnTo>
                    <a:pt x="59316" y="187749"/>
                  </a:lnTo>
                  <a:lnTo>
                    <a:pt x="41560" y="228332"/>
                  </a:lnTo>
                  <a:lnTo>
                    <a:pt x="20381" y="268027"/>
                  </a:lnTo>
                  <a:lnTo>
                    <a:pt x="3614" y="314979"/>
                  </a:lnTo>
                  <a:lnTo>
                    <a:pt x="0" y="3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9">
              <a:extLst>
                <a:ext uri="{FF2B5EF4-FFF2-40B4-BE49-F238E27FC236}">
                  <a16:creationId xmlns:a16="http://schemas.microsoft.com/office/drawing/2014/main" id="{67DBCFE7-90AA-A133-AE65-7976F79BF8E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762125" y="4025352"/>
              <a:ext cx="33400" cy="384724"/>
            </a:xfrm>
            <a:custGeom>
              <a:avLst/>
              <a:gdLst/>
              <a:ahLst/>
              <a:cxnLst/>
              <a:rect l="0" t="0" r="0" b="0"/>
              <a:pathLst>
                <a:path w="33400" h="384724">
                  <a:moveTo>
                    <a:pt x="9525" y="22773"/>
                  </a:moveTo>
                  <a:lnTo>
                    <a:pt x="9525" y="22773"/>
                  </a:lnTo>
                  <a:lnTo>
                    <a:pt x="22617" y="8623"/>
                  </a:lnTo>
                  <a:lnTo>
                    <a:pt x="26810" y="0"/>
                  </a:lnTo>
                  <a:lnTo>
                    <a:pt x="27398" y="183"/>
                  </a:lnTo>
                  <a:lnTo>
                    <a:pt x="33399" y="13137"/>
                  </a:lnTo>
                  <a:lnTo>
                    <a:pt x="30625" y="59949"/>
                  </a:lnTo>
                  <a:lnTo>
                    <a:pt x="29487" y="93271"/>
                  </a:lnTo>
                  <a:lnTo>
                    <a:pt x="28845" y="137618"/>
                  </a:lnTo>
                  <a:lnTo>
                    <a:pt x="22082" y="182924"/>
                  </a:lnTo>
                  <a:lnTo>
                    <a:pt x="18890" y="215922"/>
                  </a:lnTo>
                  <a:lnTo>
                    <a:pt x="12770" y="263447"/>
                  </a:lnTo>
                  <a:lnTo>
                    <a:pt x="10486" y="310454"/>
                  </a:lnTo>
                  <a:lnTo>
                    <a:pt x="9810" y="349547"/>
                  </a:lnTo>
                  <a:lnTo>
                    <a:pt x="8551" y="373360"/>
                  </a:lnTo>
                  <a:lnTo>
                    <a:pt x="0" y="38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0">
              <a:extLst>
                <a:ext uri="{FF2B5EF4-FFF2-40B4-BE49-F238E27FC236}">
                  <a16:creationId xmlns:a16="http://schemas.microsoft.com/office/drawing/2014/main" id="{ED43AD67-A101-3FBE-571A-8150101CCEE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781175" y="4096178"/>
              <a:ext cx="121910" cy="94382"/>
            </a:xfrm>
            <a:custGeom>
              <a:avLst/>
              <a:gdLst/>
              <a:ahLst/>
              <a:cxnLst/>
              <a:rect l="0" t="0" r="0" b="0"/>
              <a:pathLst>
                <a:path w="121910" h="94382">
                  <a:moveTo>
                    <a:pt x="9525" y="37672"/>
                  </a:moveTo>
                  <a:lnTo>
                    <a:pt x="9525" y="37672"/>
                  </a:lnTo>
                  <a:lnTo>
                    <a:pt x="9525" y="29471"/>
                  </a:lnTo>
                  <a:lnTo>
                    <a:pt x="14582" y="23483"/>
                  </a:lnTo>
                  <a:lnTo>
                    <a:pt x="19886" y="20782"/>
                  </a:lnTo>
                  <a:lnTo>
                    <a:pt x="53364" y="8946"/>
                  </a:lnTo>
                  <a:lnTo>
                    <a:pt x="63319" y="2820"/>
                  </a:lnTo>
                  <a:lnTo>
                    <a:pt x="74029" y="534"/>
                  </a:lnTo>
                  <a:lnTo>
                    <a:pt x="84408" y="0"/>
                  </a:lnTo>
                  <a:lnTo>
                    <a:pt x="93254" y="2585"/>
                  </a:lnTo>
                  <a:lnTo>
                    <a:pt x="107556" y="12867"/>
                  </a:lnTo>
                  <a:lnTo>
                    <a:pt x="117358" y="32086"/>
                  </a:lnTo>
                  <a:lnTo>
                    <a:pt x="121909" y="47776"/>
                  </a:lnTo>
                  <a:lnTo>
                    <a:pt x="121489" y="51816"/>
                  </a:lnTo>
                  <a:lnTo>
                    <a:pt x="118201" y="59128"/>
                  </a:lnTo>
                  <a:lnTo>
                    <a:pt x="110399" y="69194"/>
                  </a:lnTo>
                  <a:lnTo>
                    <a:pt x="96328" y="78879"/>
                  </a:lnTo>
                  <a:lnTo>
                    <a:pt x="53852" y="91467"/>
                  </a:lnTo>
                  <a:lnTo>
                    <a:pt x="22209" y="94381"/>
                  </a:lnTo>
                  <a:lnTo>
                    <a:pt x="17981" y="93469"/>
                  </a:lnTo>
                  <a:lnTo>
                    <a:pt x="15162" y="91804"/>
                  </a:lnTo>
                  <a:lnTo>
                    <a:pt x="13283" y="89635"/>
                  </a:lnTo>
                  <a:lnTo>
                    <a:pt x="8373" y="87225"/>
                  </a:lnTo>
                  <a:lnTo>
                    <a:pt x="0" y="85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1">
              <a:extLst>
                <a:ext uri="{FF2B5EF4-FFF2-40B4-BE49-F238E27FC236}">
                  <a16:creationId xmlns:a16="http://schemas.microsoft.com/office/drawing/2014/main" id="{34183C44-9081-32FF-D886-63BD2073FE8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952640" y="4219726"/>
              <a:ext cx="76055" cy="76043"/>
            </a:xfrm>
            <a:custGeom>
              <a:avLst/>
              <a:gdLst/>
              <a:ahLst/>
              <a:cxnLst/>
              <a:rect l="0" t="0" r="0" b="0"/>
              <a:pathLst>
                <a:path w="76055" h="76043">
                  <a:moveTo>
                    <a:pt x="47610" y="18899"/>
                  </a:moveTo>
                  <a:lnTo>
                    <a:pt x="47610" y="18899"/>
                  </a:lnTo>
                  <a:lnTo>
                    <a:pt x="52667" y="13842"/>
                  </a:lnTo>
                  <a:lnTo>
                    <a:pt x="55149" y="8538"/>
                  </a:lnTo>
                  <a:lnTo>
                    <a:pt x="55811" y="5642"/>
                  </a:lnTo>
                  <a:lnTo>
                    <a:pt x="55194" y="3711"/>
                  </a:lnTo>
                  <a:lnTo>
                    <a:pt x="53724" y="2424"/>
                  </a:lnTo>
                  <a:lnTo>
                    <a:pt x="49269" y="993"/>
                  </a:lnTo>
                  <a:lnTo>
                    <a:pt x="34710" y="0"/>
                  </a:lnTo>
                  <a:lnTo>
                    <a:pt x="28471" y="2738"/>
                  </a:lnTo>
                  <a:lnTo>
                    <a:pt x="22171" y="6425"/>
                  </a:lnTo>
                  <a:lnTo>
                    <a:pt x="12673" y="9558"/>
                  </a:lnTo>
                  <a:lnTo>
                    <a:pt x="1865" y="17460"/>
                  </a:lnTo>
                  <a:lnTo>
                    <a:pt x="820" y="21082"/>
                  </a:lnTo>
                  <a:lnTo>
                    <a:pt x="0" y="54763"/>
                  </a:lnTo>
                  <a:lnTo>
                    <a:pt x="5046" y="66450"/>
                  </a:lnTo>
                  <a:lnTo>
                    <a:pt x="7592" y="69649"/>
                  </a:lnTo>
                  <a:lnTo>
                    <a:pt x="17319" y="75206"/>
                  </a:lnTo>
                  <a:lnTo>
                    <a:pt x="50821" y="76042"/>
                  </a:lnTo>
                  <a:lnTo>
                    <a:pt x="57151" y="73224"/>
                  </a:lnTo>
                  <a:lnTo>
                    <a:pt x="60321" y="70990"/>
                  </a:lnTo>
                  <a:lnTo>
                    <a:pt x="63843" y="65687"/>
                  </a:lnTo>
                  <a:lnTo>
                    <a:pt x="64782" y="62791"/>
                  </a:lnTo>
                  <a:lnTo>
                    <a:pt x="66466" y="60860"/>
                  </a:lnTo>
                  <a:lnTo>
                    <a:pt x="71160" y="58716"/>
                  </a:lnTo>
                  <a:lnTo>
                    <a:pt x="72835" y="57085"/>
                  </a:lnTo>
                  <a:lnTo>
                    <a:pt x="74696" y="52451"/>
                  </a:lnTo>
                  <a:lnTo>
                    <a:pt x="76054" y="34653"/>
                  </a:lnTo>
                  <a:lnTo>
                    <a:pt x="75040" y="32577"/>
                  </a:lnTo>
                  <a:lnTo>
                    <a:pt x="73305" y="31192"/>
                  </a:lnTo>
                  <a:lnTo>
                    <a:pt x="71090" y="30270"/>
                  </a:lnTo>
                  <a:lnTo>
                    <a:pt x="69613" y="28596"/>
                  </a:lnTo>
                  <a:lnTo>
                    <a:pt x="67973" y="23915"/>
                  </a:lnTo>
                  <a:lnTo>
                    <a:pt x="67049" y="15329"/>
                  </a:lnTo>
                  <a:lnTo>
                    <a:pt x="65861" y="13344"/>
                  </a:lnTo>
                  <a:lnTo>
                    <a:pt x="64010" y="12020"/>
                  </a:lnTo>
                  <a:lnTo>
                    <a:pt x="58493" y="9897"/>
                  </a:lnTo>
                  <a:lnTo>
                    <a:pt x="39536" y="9378"/>
                  </a:lnTo>
                  <a:lnTo>
                    <a:pt x="39052" y="10435"/>
                  </a:lnTo>
                  <a:lnTo>
                    <a:pt x="38085" y="18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4">
            <a:extLst>
              <a:ext uri="{FF2B5EF4-FFF2-40B4-BE49-F238E27FC236}">
                <a16:creationId xmlns:a16="http://schemas.microsoft.com/office/drawing/2014/main" id="{D46EEFA6-71B6-E630-4067-7685AD215FF4}"/>
              </a:ext>
            </a:extLst>
          </p:cNvPr>
          <p:cNvGrpSpPr/>
          <p:nvPr/>
        </p:nvGrpSpPr>
        <p:grpSpPr>
          <a:xfrm>
            <a:off x="211602" y="4601909"/>
            <a:ext cx="463234" cy="388705"/>
            <a:chOff x="211602" y="4601909"/>
            <a:chExt cx="463234" cy="388705"/>
          </a:xfrm>
        </p:grpSpPr>
        <p:sp>
          <p:nvSpPr>
            <p:cNvPr id="108" name="SMARTInkShape-92">
              <a:extLst>
                <a:ext uri="{FF2B5EF4-FFF2-40B4-BE49-F238E27FC236}">
                  <a16:creationId xmlns:a16="http://schemas.microsoft.com/office/drawing/2014/main" id="{159D5474-2FE7-8FE8-B8E5-466A188863A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11602" y="4601909"/>
              <a:ext cx="140811" cy="388705"/>
            </a:xfrm>
            <a:custGeom>
              <a:avLst/>
              <a:gdLst/>
              <a:ahLst/>
              <a:cxnLst/>
              <a:rect l="0" t="0" r="0" b="0"/>
              <a:pathLst>
                <a:path w="140811" h="388705">
                  <a:moveTo>
                    <a:pt x="121773" y="17716"/>
                  </a:moveTo>
                  <a:lnTo>
                    <a:pt x="121773" y="17716"/>
                  </a:lnTo>
                  <a:lnTo>
                    <a:pt x="121773" y="12659"/>
                  </a:lnTo>
                  <a:lnTo>
                    <a:pt x="122831" y="11170"/>
                  </a:lnTo>
                  <a:lnTo>
                    <a:pt x="124595" y="10177"/>
                  </a:lnTo>
                  <a:lnTo>
                    <a:pt x="139107" y="8308"/>
                  </a:lnTo>
                  <a:lnTo>
                    <a:pt x="139679" y="7210"/>
                  </a:lnTo>
                  <a:lnTo>
                    <a:pt x="140672" y="0"/>
                  </a:lnTo>
                  <a:lnTo>
                    <a:pt x="140810" y="6984"/>
                  </a:lnTo>
                  <a:lnTo>
                    <a:pt x="137995" y="7655"/>
                  </a:lnTo>
                  <a:lnTo>
                    <a:pt x="127565" y="8085"/>
                  </a:lnTo>
                  <a:lnTo>
                    <a:pt x="90710" y="34697"/>
                  </a:lnTo>
                  <a:lnTo>
                    <a:pt x="52325" y="78106"/>
                  </a:lnTo>
                  <a:lnTo>
                    <a:pt x="36754" y="106276"/>
                  </a:lnTo>
                  <a:lnTo>
                    <a:pt x="20266" y="151439"/>
                  </a:lnTo>
                  <a:lnTo>
                    <a:pt x="10314" y="189239"/>
                  </a:lnTo>
                  <a:lnTo>
                    <a:pt x="2978" y="227280"/>
                  </a:lnTo>
                  <a:lnTo>
                    <a:pt x="0" y="271915"/>
                  </a:lnTo>
                  <a:lnTo>
                    <a:pt x="6280" y="317067"/>
                  </a:lnTo>
                  <a:lnTo>
                    <a:pt x="17677" y="361154"/>
                  </a:lnTo>
                  <a:lnTo>
                    <a:pt x="23650" y="376730"/>
                  </a:lnTo>
                  <a:lnTo>
                    <a:pt x="34206" y="387550"/>
                  </a:lnTo>
                  <a:lnTo>
                    <a:pt x="45615" y="388704"/>
                  </a:lnTo>
                  <a:lnTo>
                    <a:pt x="64623" y="379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3">
              <a:extLst>
                <a:ext uri="{FF2B5EF4-FFF2-40B4-BE49-F238E27FC236}">
                  <a16:creationId xmlns:a16="http://schemas.microsoft.com/office/drawing/2014/main" id="{682DDB62-979D-5341-EF4B-DB6996F8BCC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84471" y="4791734"/>
              <a:ext cx="72730" cy="119259"/>
            </a:xfrm>
            <a:custGeom>
              <a:avLst/>
              <a:gdLst/>
              <a:ahLst/>
              <a:cxnLst/>
              <a:rect l="0" t="0" r="0" b="0"/>
              <a:pathLst>
                <a:path w="72730" h="119259">
                  <a:moveTo>
                    <a:pt x="72729" y="37441"/>
                  </a:moveTo>
                  <a:lnTo>
                    <a:pt x="72729" y="37441"/>
                  </a:lnTo>
                  <a:lnTo>
                    <a:pt x="72729" y="32384"/>
                  </a:lnTo>
                  <a:lnTo>
                    <a:pt x="63596" y="1566"/>
                  </a:lnTo>
                  <a:lnTo>
                    <a:pt x="57734" y="330"/>
                  </a:lnTo>
                  <a:lnTo>
                    <a:pt x="53207" y="0"/>
                  </a:lnTo>
                  <a:lnTo>
                    <a:pt x="45356" y="2456"/>
                  </a:lnTo>
                  <a:lnTo>
                    <a:pt x="26635" y="17712"/>
                  </a:lnTo>
                  <a:lnTo>
                    <a:pt x="8742" y="40063"/>
                  </a:lnTo>
                  <a:lnTo>
                    <a:pt x="1957" y="57656"/>
                  </a:lnTo>
                  <a:lnTo>
                    <a:pt x="0" y="75000"/>
                  </a:lnTo>
                  <a:lnTo>
                    <a:pt x="2658" y="89765"/>
                  </a:lnTo>
                  <a:lnTo>
                    <a:pt x="15161" y="109976"/>
                  </a:lnTo>
                  <a:lnTo>
                    <a:pt x="23507" y="117304"/>
                  </a:lnTo>
                  <a:lnTo>
                    <a:pt x="27214" y="119258"/>
                  </a:lnTo>
                  <a:lnTo>
                    <a:pt x="31803" y="118444"/>
                  </a:lnTo>
                  <a:lnTo>
                    <a:pt x="51553" y="104750"/>
                  </a:lnTo>
                  <a:lnTo>
                    <a:pt x="55437" y="101364"/>
                  </a:lnTo>
                  <a:lnTo>
                    <a:pt x="65959" y="71316"/>
                  </a:lnTo>
                  <a:lnTo>
                    <a:pt x="66898" y="52144"/>
                  </a:lnTo>
                  <a:lnTo>
                    <a:pt x="63787" y="37625"/>
                  </a:lnTo>
                  <a:lnTo>
                    <a:pt x="53679" y="1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4">
              <a:extLst>
                <a:ext uri="{FF2B5EF4-FFF2-40B4-BE49-F238E27FC236}">
                  <a16:creationId xmlns:a16="http://schemas.microsoft.com/office/drawing/2014/main" id="{5AD594DE-637A-2733-458D-80EB7760841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14350" y="4781680"/>
              <a:ext cx="133351" cy="103156"/>
            </a:xfrm>
            <a:custGeom>
              <a:avLst/>
              <a:gdLst/>
              <a:ahLst/>
              <a:cxnLst/>
              <a:rect l="0" t="0" r="0" b="0"/>
              <a:pathLst>
                <a:path w="133351" h="103156">
                  <a:moveTo>
                    <a:pt x="0" y="18920"/>
                  </a:moveTo>
                  <a:lnTo>
                    <a:pt x="0" y="18920"/>
                  </a:lnTo>
                  <a:lnTo>
                    <a:pt x="5056" y="13863"/>
                  </a:lnTo>
                  <a:lnTo>
                    <a:pt x="10361" y="11381"/>
                  </a:lnTo>
                  <a:lnTo>
                    <a:pt x="13257" y="10719"/>
                  </a:lnTo>
                  <a:lnTo>
                    <a:pt x="22390" y="4731"/>
                  </a:lnTo>
                  <a:lnTo>
                    <a:pt x="25510" y="4169"/>
                  </a:lnTo>
                  <a:lnTo>
                    <a:pt x="28648" y="4853"/>
                  </a:lnTo>
                  <a:lnTo>
                    <a:pt x="38122" y="10871"/>
                  </a:lnTo>
                  <a:lnTo>
                    <a:pt x="41289" y="13554"/>
                  </a:lnTo>
                  <a:lnTo>
                    <a:pt x="44809" y="22180"/>
                  </a:lnTo>
                  <a:lnTo>
                    <a:pt x="47576" y="69219"/>
                  </a:lnTo>
                  <a:lnTo>
                    <a:pt x="47624" y="93226"/>
                  </a:lnTo>
                  <a:lnTo>
                    <a:pt x="37512" y="99615"/>
                  </a:lnTo>
                  <a:lnTo>
                    <a:pt x="26166" y="103155"/>
                  </a:lnTo>
                  <a:lnTo>
                    <a:pt x="23794" y="102594"/>
                  </a:lnTo>
                  <a:lnTo>
                    <a:pt x="22213" y="101160"/>
                  </a:lnTo>
                  <a:lnTo>
                    <a:pt x="21158" y="99147"/>
                  </a:lnTo>
                  <a:lnTo>
                    <a:pt x="19675" y="81144"/>
                  </a:lnTo>
                  <a:lnTo>
                    <a:pt x="24292" y="55701"/>
                  </a:lnTo>
                  <a:lnTo>
                    <a:pt x="32362" y="38167"/>
                  </a:lnTo>
                  <a:lnTo>
                    <a:pt x="38372" y="32766"/>
                  </a:lnTo>
                  <a:lnTo>
                    <a:pt x="47705" y="26903"/>
                  </a:lnTo>
                  <a:lnTo>
                    <a:pt x="63511" y="13425"/>
                  </a:lnTo>
                  <a:lnTo>
                    <a:pt x="102501" y="309"/>
                  </a:lnTo>
                  <a:lnTo>
                    <a:pt x="109158" y="0"/>
                  </a:lnTo>
                  <a:lnTo>
                    <a:pt x="114837" y="2750"/>
                  </a:lnTo>
                  <a:lnTo>
                    <a:pt x="120889" y="6441"/>
                  </a:lnTo>
                  <a:lnTo>
                    <a:pt x="133350" y="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">
              <a:extLst>
                <a:ext uri="{FF2B5EF4-FFF2-40B4-BE49-F238E27FC236}">
                  <a16:creationId xmlns:a16="http://schemas.microsoft.com/office/drawing/2014/main" id="{82926168-312F-7B9D-9603-B5EA497060D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28650" y="4886325"/>
              <a:ext cx="46186" cy="76201"/>
            </a:xfrm>
            <a:custGeom>
              <a:avLst/>
              <a:gdLst/>
              <a:ahLst/>
              <a:cxnLst/>
              <a:rect l="0" t="0" r="0" b="0"/>
              <a:pathLst>
                <a:path w="46186" h="76201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42764" y="10113"/>
                  </a:lnTo>
                  <a:lnTo>
                    <a:pt x="46185" y="21459"/>
                  </a:lnTo>
                  <a:lnTo>
                    <a:pt x="39297" y="49409"/>
                  </a:lnTo>
                  <a:lnTo>
                    <a:pt x="35810" y="56531"/>
                  </a:lnTo>
                  <a:lnTo>
                    <a:pt x="24948" y="69728"/>
                  </a:lnTo>
                  <a:lnTo>
                    <a:pt x="18849" y="7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5">
            <a:extLst>
              <a:ext uri="{FF2B5EF4-FFF2-40B4-BE49-F238E27FC236}">
                <a16:creationId xmlns:a16="http://schemas.microsoft.com/office/drawing/2014/main" id="{E68B1AB9-E3CA-82CF-2D12-77ED57ABA161}"/>
              </a:ext>
            </a:extLst>
          </p:cNvPr>
          <p:cNvGrpSpPr/>
          <p:nvPr/>
        </p:nvGrpSpPr>
        <p:grpSpPr>
          <a:xfrm>
            <a:off x="1104900" y="4681074"/>
            <a:ext cx="827337" cy="329077"/>
            <a:chOff x="1104900" y="4681074"/>
            <a:chExt cx="827337" cy="329077"/>
          </a:xfrm>
        </p:grpSpPr>
        <p:sp>
          <p:nvSpPr>
            <p:cNvPr id="113" name="SMARTInkShape-96">
              <a:extLst>
                <a:ext uri="{FF2B5EF4-FFF2-40B4-BE49-F238E27FC236}">
                  <a16:creationId xmlns:a16="http://schemas.microsoft.com/office/drawing/2014/main" id="{42052F45-7454-FBE1-3487-6C4B66754C3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104900" y="4706801"/>
              <a:ext cx="38101" cy="296287"/>
            </a:xfrm>
            <a:custGeom>
              <a:avLst/>
              <a:gdLst/>
              <a:ahLst/>
              <a:cxnLst/>
              <a:rect l="0" t="0" r="0" b="0"/>
              <a:pathLst>
                <a:path w="38101" h="296287">
                  <a:moveTo>
                    <a:pt x="38100" y="27124"/>
                  </a:moveTo>
                  <a:lnTo>
                    <a:pt x="38100" y="27124"/>
                  </a:lnTo>
                  <a:lnTo>
                    <a:pt x="38100" y="0"/>
                  </a:lnTo>
                  <a:lnTo>
                    <a:pt x="38100" y="44347"/>
                  </a:lnTo>
                  <a:lnTo>
                    <a:pt x="32612" y="76309"/>
                  </a:lnTo>
                  <a:lnTo>
                    <a:pt x="34945" y="97554"/>
                  </a:lnTo>
                  <a:lnTo>
                    <a:pt x="29623" y="141919"/>
                  </a:lnTo>
                  <a:lnTo>
                    <a:pt x="21174" y="187220"/>
                  </a:lnTo>
                  <a:lnTo>
                    <a:pt x="16857" y="218140"/>
                  </a:lnTo>
                  <a:lnTo>
                    <a:pt x="12783" y="232670"/>
                  </a:lnTo>
                  <a:lnTo>
                    <a:pt x="4898" y="278506"/>
                  </a:lnTo>
                  <a:lnTo>
                    <a:pt x="967" y="296286"/>
                  </a:lnTo>
                  <a:lnTo>
                    <a:pt x="0" y="29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7">
              <a:extLst>
                <a:ext uri="{FF2B5EF4-FFF2-40B4-BE49-F238E27FC236}">
                  <a16:creationId xmlns:a16="http://schemas.microsoft.com/office/drawing/2014/main" id="{1565CB91-EAAD-ABCE-AD38-EB8230E67CE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43000" y="4781563"/>
              <a:ext cx="123255" cy="95199"/>
            </a:xfrm>
            <a:custGeom>
              <a:avLst/>
              <a:gdLst/>
              <a:ahLst/>
              <a:cxnLst/>
              <a:rect l="0" t="0" r="0" b="0"/>
              <a:pathLst>
                <a:path w="123255" h="95199">
                  <a:moveTo>
                    <a:pt x="19050" y="19037"/>
                  </a:moveTo>
                  <a:lnTo>
                    <a:pt x="19050" y="19037"/>
                  </a:lnTo>
                  <a:lnTo>
                    <a:pt x="50573" y="1704"/>
                  </a:lnTo>
                  <a:lnTo>
                    <a:pt x="96703" y="32"/>
                  </a:lnTo>
                  <a:lnTo>
                    <a:pt x="107440" y="0"/>
                  </a:lnTo>
                  <a:lnTo>
                    <a:pt x="114073" y="2815"/>
                  </a:lnTo>
                  <a:lnTo>
                    <a:pt x="117324" y="5048"/>
                  </a:lnTo>
                  <a:lnTo>
                    <a:pt x="119491" y="8652"/>
                  </a:lnTo>
                  <a:lnTo>
                    <a:pt x="122969" y="26825"/>
                  </a:lnTo>
                  <a:lnTo>
                    <a:pt x="123254" y="30579"/>
                  </a:lnTo>
                  <a:lnTo>
                    <a:pt x="117927" y="40394"/>
                  </a:lnTo>
                  <a:lnTo>
                    <a:pt x="92287" y="69414"/>
                  </a:lnTo>
                  <a:lnTo>
                    <a:pt x="66325" y="81395"/>
                  </a:lnTo>
                  <a:lnTo>
                    <a:pt x="52578" y="85491"/>
                  </a:lnTo>
                  <a:lnTo>
                    <a:pt x="38451" y="92998"/>
                  </a:lnTo>
                  <a:lnTo>
                    <a:pt x="15489" y="95198"/>
                  </a:lnTo>
                  <a:lnTo>
                    <a:pt x="9353" y="92397"/>
                  </a:lnTo>
                  <a:lnTo>
                    <a:pt x="0" y="8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8">
              <a:extLst>
                <a:ext uri="{FF2B5EF4-FFF2-40B4-BE49-F238E27FC236}">
                  <a16:creationId xmlns:a16="http://schemas.microsoft.com/office/drawing/2014/main" id="{28C94BA0-7906-1F0B-3723-66A4FFE8ADF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381168" y="4724400"/>
              <a:ext cx="132875" cy="190501"/>
            </a:xfrm>
            <a:custGeom>
              <a:avLst/>
              <a:gdLst/>
              <a:ahLst/>
              <a:cxnLst/>
              <a:rect l="0" t="0" r="0" b="0"/>
              <a:pathLst>
                <a:path w="132875" h="190501">
                  <a:moveTo>
                    <a:pt x="28532" y="9525"/>
                  </a:moveTo>
                  <a:lnTo>
                    <a:pt x="28532" y="9525"/>
                  </a:lnTo>
                  <a:lnTo>
                    <a:pt x="28532" y="392"/>
                  </a:lnTo>
                  <a:lnTo>
                    <a:pt x="23044" y="78"/>
                  </a:lnTo>
                  <a:lnTo>
                    <a:pt x="25388" y="34"/>
                  </a:lnTo>
                  <a:lnTo>
                    <a:pt x="25377" y="23"/>
                  </a:lnTo>
                  <a:lnTo>
                    <a:pt x="19007" y="0"/>
                  </a:lnTo>
                  <a:lnTo>
                    <a:pt x="24064" y="5057"/>
                  </a:lnTo>
                  <a:lnTo>
                    <a:pt x="29368" y="7539"/>
                  </a:lnTo>
                  <a:lnTo>
                    <a:pt x="32264" y="8201"/>
                  </a:lnTo>
                  <a:lnTo>
                    <a:pt x="41397" y="14189"/>
                  </a:lnTo>
                  <a:lnTo>
                    <a:pt x="59452" y="32240"/>
                  </a:lnTo>
                  <a:lnTo>
                    <a:pt x="63441" y="40082"/>
                  </a:lnTo>
                  <a:lnTo>
                    <a:pt x="73680" y="47095"/>
                  </a:lnTo>
                  <a:lnTo>
                    <a:pt x="85640" y="53739"/>
                  </a:lnTo>
                  <a:lnTo>
                    <a:pt x="98962" y="66628"/>
                  </a:lnTo>
                  <a:lnTo>
                    <a:pt x="107459" y="73004"/>
                  </a:lnTo>
                  <a:lnTo>
                    <a:pt x="113301" y="81485"/>
                  </a:lnTo>
                  <a:lnTo>
                    <a:pt x="118418" y="83840"/>
                  </a:lnTo>
                  <a:lnTo>
                    <a:pt x="120206" y="85527"/>
                  </a:lnTo>
                  <a:lnTo>
                    <a:pt x="122193" y="90224"/>
                  </a:lnTo>
                  <a:lnTo>
                    <a:pt x="123781" y="91899"/>
                  </a:lnTo>
                  <a:lnTo>
                    <a:pt x="132874" y="95119"/>
                  </a:lnTo>
                  <a:lnTo>
                    <a:pt x="120012" y="108496"/>
                  </a:lnTo>
                  <a:lnTo>
                    <a:pt x="75554" y="136753"/>
                  </a:lnTo>
                  <a:lnTo>
                    <a:pt x="28683" y="169292"/>
                  </a:lnTo>
                  <a:lnTo>
                    <a:pt x="0" y="190461"/>
                  </a:lnTo>
                  <a:lnTo>
                    <a:pt x="948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">
              <a:extLst>
                <a:ext uri="{FF2B5EF4-FFF2-40B4-BE49-F238E27FC236}">
                  <a16:creationId xmlns:a16="http://schemas.microsoft.com/office/drawing/2014/main" id="{0B48744E-0536-E6BA-DEF5-68D2CE4BE84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685925" y="4681074"/>
              <a:ext cx="56642" cy="329077"/>
            </a:xfrm>
            <a:custGeom>
              <a:avLst/>
              <a:gdLst/>
              <a:ahLst/>
              <a:cxnLst/>
              <a:rect l="0" t="0" r="0" b="0"/>
              <a:pathLst>
                <a:path w="56642" h="329077">
                  <a:moveTo>
                    <a:pt x="28575" y="14751"/>
                  </a:moveTo>
                  <a:lnTo>
                    <a:pt x="28575" y="14751"/>
                  </a:lnTo>
                  <a:lnTo>
                    <a:pt x="36776" y="6550"/>
                  </a:lnTo>
                  <a:lnTo>
                    <a:pt x="37838" y="0"/>
                  </a:lnTo>
                  <a:lnTo>
                    <a:pt x="37984" y="2198"/>
                  </a:lnTo>
                  <a:lnTo>
                    <a:pt x="53281" y="28900"/>
                  </a:lnTo>
                  <a:lnTo>
                    <a:pt x="56641" y="74561"/>
                  </a:lnTo>
                  <a:lnTo>
                    <a:pt x="49445" y="119228"/>
                  </a:lnTo>
                  <a:lnTo>
                    <a:pt x="40874" y="155304"/>
                  </a:lnTo>
                  <a:lnTo>
                    <a:pt x="28496" y="196953"/>
                  </a:lnTo>
                  <a:lnTo>
                    <a:pt x="15859" y="231482"/>
                  </a:lnTo>
                  <a:lnTo>
                    <a:pt x="9718" y="271463"/>
                  </a:lnTo>
                  <a:lnTo>
                    <a:pt x="1488" y="314434"/>
                  </a:lnTo>
                  <a:lnTo>
                    <a:pt x="0" y="329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0">
              <a:extLst>
                <a:ext uri="{FF2B5EF4-FFF2-40B4-BE49-F238E27FC236}">
                  <a16:creationId xmlns:a16="http://schemas.microsoft.com/office/drawing/2014/main" id="{8B9FEAD4-3069-786E-24CB-D567C4FC502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704975" y="4743567"/>
              <a:ext cx="122491" cy="104659"/>
            </a:xfrm>
            <a:custGeom>
              <a:avLst/>
              <a:gdLst/>
              <a:ahLst/>
              <a:cxnLst/>
              <a:rect l="0" t="0" r="0" b="0"/>
              <a:pathLst>
                <a:path w="122491" h="104659">
                  <a:moveTo>
                    <a:pt x="19050" y="47508"/>
                  </a:moveTo>
                  <a:lnTo>
                    <a:pt x="19050" y="47508"/>
                  </a:lnTo>
                  <a:lnTo>
                    <a:pt x="24107" y="42451"/>
                  </a:lnTo>
                  <a:lnTo>
                    <a:pt x="26589" y="37147"/>
                  </a:lnTo>
                  <a:lnTo>
                    <a:pt x="27251" y="34251"/>
                  </a:lnTo>
                  <a:lnTo>
                    <a:pt x="28751" y="32320"/>
                  </a:lnTo>
                  <a:lnTo>
                    <a:pt x="36660" y="28966"/>
                  </a:lnTo>
                  <a:lnTo>
                    <a:pt x="37460" y="25862"/>
                  </a:lnTo>
                  <a:lnTo>
                    <a:pt x="37673" y="23552"/>
                  </a:lnTo>
                  <a:lnTo>
                    <a:pt x="38874" y="22012"/>
                  </a:lnTo>
                  <a:lnTo>
                    <a:pt x="63623" y="10852"/>
                  </a:lnTo>
                  <a:lnTo>
                    <a:pt x="74608" y="9535"/>
                  </a:lnTo>
                  <a:lnTo>
                    <a:pt x="83490" y="2887"/>
                  </a:lnTo>
                  <a:lnTo>
                    <a:pt x="92353" y="773"/>
                  </a:lnTo>
                  <a:lnTo>
                    <a:pt x="102931" y="0"/>
                  </a:lnTo>
                  <a:lnTo>
                    <a:pt x="103545" y="1019"/>
                  </a:lnTo>
                  <a:lnTo>
                    <a:pt x="104229" y="4974"/>
                  </a:lnTo>
                  <a:lnTo>
                    <a:pt x="105469" y="6452"/>
                  </a:lnTo>
                  <a:lnTo>
                    <a:pt x="112928" y="9019"/>
                  </a:lnTo>
                  <a:lnTo>
                    <a:pt x="113690" y="12057"/>
                  </a:lnTo>
                  <a:lnTo>
                    <a:pt x="114179" y="17575"/>
                  </a:lnTo>
                  <a:lnTo>
                    <a:pt x="119321" y="23587"/>
                  </a:lnTo>
                  <a:lnTo>
                    <a:pt x="121823" y="31937"/>
                  </a:lnTo>
                  <a:lnTo>
                    <a:pt x="122490" y="37128"/>
                  </a:lnTo>
                  <a:lnTo>
                    <a:pt x="121877" y="40587"/>
                  </a:lnTo>
                  <a:lnTo>
                    <a:pt x="120410" y="42894"/>
                  </a:lnTo>
                  <a:lnTo>
                    <a:pt x="118373" y="44432"/>
                  </a:lnTo>
                  <a:lnTo>
                    <a:pt x="116110" y="51785"/>
                  </a:lnTo>
                  <a:lnTo>
                    <a:pt x="115507" y="56709"/>
                  </a:lnTo>
                  <a:lnTo>
                    <a:pt x="109192" y="67825"/>
                  </a:lnTo>
                  <a:lnTo>
                    <a:pt x="98004" y="82095"/>
                  </a:lnTo>
                  <a:lnTo>
                    <a:pt x="58187" y="101947"/>
                  </a:lnTo>
                  <a:lnTo>
                    <a:pt x="33807" y="104301"/>
                  </a:lnTo>
                  <a:lnTo>
                    <a:pt x="0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1">
              <a:extLst>
                <a:ext uri="{FF2B5EF4-FFF2-40B4-BE49-F238E27FC236}">
                  <a16:creationId xmlns:a16="http://schemas.microsoft.com/office/drawing/2014/main" id="{A5DDA046-B0D4-7628-A80A-5AE0CC091F8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859277" y="4857750"/>
              <a:ext cx="72960" cy="83777"/>
            </a:xfrm>
            <a:custGeom>
              <a:avLst/>
              <a:gdLst/>
              <a:ahLst/>
              <a:cxnLst/>
              <a:rect l="0" t="0" r="0" b="0"/>
              <a:pathLst>
                <a:path w="72960" h="83777">
                  <a:moveTo>
                    <a:pt x="45723" y="19050"/>
                  </a:moveTo>
                  <a:lnTo>
                    <a:pt x="45723" y="19050"/>
                  </a:lnTo>
                  <a:lnTo>
                    <a:pt x="45723" y="9642"/>
                  </a:lnTo>
                  <a:lnTo>
                    <a:pt x="35610" y="9559"/>
                  </a:lnTo>
                  <a:lnTo>
                    <a:pt x="27823" y="12362"/>
                  </a:lnTo>
                  <a:lnTo>
                    <a:pt x="14200" y="22785"/>
                  </a:lnTo>
                  <a:lnTo>
                    <a:pt x="4516" y="42030"/>
                  </a:lnTo>
                  <a:lnTo>
                    <a:pt x="0" y="57726"/>
                  </a:lnTo>
                  <a:lnTo>
                    <a:pt x="424" y="61767"/>
                  </a:lnTo>
                  <a:lnTo>
                    <a:pt x="3718" y="69080"/>
                  </a:lnTo>
                  <a:lnTo>
                    <a:pt x="11522" y="79147"/>
                  </a:lnTo>
                  <a:lnTo>
                    <a:pt x="20292" y="82801"/>
                  </a:lnTo>
                  <a:lnTo>
                    <a:pt x="25594" y="83776"/>
                  </a:lnTo>
                  <a:lnTo>
                    <a:pt x="34307" y="82036"/>
                  </a:lnTo>
                  <a:lnTo>
                    <a:pt x="41708" y="78794"/>
                  </a:lnTo>
                  <a:lnTo>
                    <a:pt x="51824" y="75910"/>
                  </a:lnTo>
                  <a:lnTo>
                    <a:pt x="62859" y="68100"/>
                  </a:lnTo>
                  <a:lnTo>
                    <a:pt x="63922" y="64486"/>
                  </a:lnTo>
                  <a:lnTo>
                    <a:pt x="64605" y="58599"/>
                  </a:lnTo>
                  <a:lnTo>
                    <a:pt x="72959" y="49076"/>
                  </a:lnTo>
                  <a:lnTo>
                    <a:pt x="72347" y="47534"/>
                  </a:lnTo>
                  <a:lnTo>
                    <a:pt x="65980" y="39551"/>
                  </a:lnTo>
                  <a:lnTo>
                    <a:pt x="64805" y="29005"/>
                  </a:lnTo>
                  <a:lnTo>
                    <a:pt x="55249" y="19050"/>
                  </a:lnTo>
                  <a:lnTo>
                    <a:pt x="64381" y="9917"/>
                  </a:lnTo>
                  <a:lnTo>
                    <a:pt x="64773" y="11"/>
                  </a:lnTo>
                  <a:lnTo>
                    <a:pt x="55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6">
            <a:extLst>
              <a:ext uri="{FF2B5EF4-FFF2-40B4-BE49-F238E27FC236}">
                <a16:creationId xmlns:a16="http://schemas.microsoft.com/office/drawing/2014/main" id="{BD3DBCC3-D4D9-0959-A57D-DC171021CD60}"/>
              </a:ext>
            </a:extLst>
          </p:cNvPr>
          <p:cNvGrpSpPr/>
          <p:nvPr/>
        </p:nvGrpSpPr>
        <p:grpSpPr>
          <a:xfrm>
            <a:off x="1038225" y="5124842"/>
            <a:ext cx="1017922" cy="485212"/>
            <a:chOff x="1038225" y="5124842"/>
            <a:chExt cx="1017922" cy="485212"/>
          </a:xfrm>
        </p:grpSpPr>
        <p:sp>
          <p:nvSpPr>
            <p:cNvPr id="120" name="SMARTInkShape-102">
              <a:extLst>
                <a:ext uri="{FF2B5EF4-FFF2-40B4-BE49-F238E27FC236}">
                  <a16:creationId xmlns:a16="http://schemas.microsoft.com/office/drawing/2014/main" id="{733A7DFB-C49C-684D-5B1A-F43D5FA6D4F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38225" y="5219734"/>
              <a:ext cx="57148" cy="342867"/>
            </a:xfrm>
            <a:custGeom>
              <a:avLst/>
              <a:gdLst/>
              <a:ahLst/>
              <a:cxnLst/>
              <a:rect l="0" t="0" r="0" b="0"/>
              <a:pathLst>
                <a:path w="57148" h="342867">
                  <a:moveTo>
                    <a:pt x="47625" y="9491"/>
                  </a:moveTo>
                  <a:lnTo>
                    <a:pt x="47625" y="9491"/>
                  </a:lnTo>
                  <a:lnTo>
                    <a:pt x="55826" y="9491"/>
                  </a:lnTo>
                  <a:lnTo>
                    <a:pt x="56267" y="8433"/>
                  </a:lnTo>
                  <a:lnTo>
                    <a:pt x="57147" y="0"/>
                  </a:lnTo>
                  <a:lnTo>
                    <a:pt x="56092" y="47231"/>
                  </a:lnTo>
                  <a:lnTo>
                    <a:pt x="49611" y="91264"/>
                  </a:lnTo>
                  <a:lnTo>
                    <a:pt x="45391" y="129324"/>
                  </a:lnTo>
                  <a:lnTo>
                    <a:pt x="39540" y="170627"/>
                  </a:lnTo>
                  <a:lnTo>
                    <a:pt x="33470" y="209871"/>
                  </a:lnTo>
                  <a:lnTo>
                    <a:pt x="30025" y="249955"/>
                  </a:lnTo>
                  <a:lnTo>
                    <a:pt x="23948" y="288644"/>
                  </a:lnTo>
                  <a:lnTo>
                    <a:pt x="9636" y="334524"/>
                  </a:lnTo>
                  <a:lnTo>
                    <a:pt x="0" y="34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3">
              <a:extLst>
                <a:ext uri="{FF2B5EF4-FFF2-40B4-BE49-F238E27FC236}">
                  <a16:creationId xmlns:a16="http://schemas.microsoft.com/office/drawing/2014/main" id="{0C927DB3-A537-8E0C-4039-2664DABE203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85850" y="5268694"/>
              <a:ext cx="123313" cy="103407"/>
            </a:xfrm>
            <a:custGeom>
              <a:avLst/>
              <a:gdLst/>
              <a:ahLst/>
              <a:cxnLst/>
              <a:rect l="0" t="0" r="0" b="0"/>
              <a:pathLst>
                <a:path w="123313" h="103407">
                  <a:moveTo>
                    <a:pt x="9525" y="55781"/>
                  </a:moveTo>
                  <a:lnTo>
                    <a:pt x="9525" y="55781"/>
                  </a:lnTo>
                  <a:lnTo>
                    <a:pt x="17726" y="47580"/>
                  </a:lnTo>
                  <a:lnTo>
                    <a:pt x="19847" y="38913"/>
                  </a:lnTo>
                  <a:lnTo>
                    <a:pt x="23990" y="33115"/>
                  </a:lnTo>
                  <a:lnTo>
                    <a:pt x="29360" y="29832"/>
                  </a:lnTo>
                  <a:lnTo>
                    <a:pt x="73646" y="10799"/>
                  </a:lnTo>
                  <a:lnTo>
                    <a:pt x="91739" y="7446"/>
                  </a:lnTo>
                  <a:lnTo>
                    <a:pt x="102849" y="0"/>
                  </a:lnTo>
                  <a:lnTo>
                    <a:pt x="103491" y="603"/>
                  </a:lnTo>
                  <a:lnTo>
                    <a:pt x="104204" y="4093"/>
                  </a:lnTo>
                  <a:lnTo>
                    <a:pt x="105453" y="5448"/>
                  </a:lnTo>
                  <a:lnTo>
                    <a:pt x="115061" y="10443"/>
                  </a:lnTo>
                  <a:lnTo>
                    <a:pt x="117982" y="12855"/>
                  </a:lnTo>
                  <a:lnTo>
                    <a:pt x="121228" y="18358"/>
                  </a:lnTo>
                  <a:lnTo>
                    <a:pt x="123056" y="30229"/>
                  </a:lnTo>
                  <a:lnTo>
                    <a:pt x="123312" y="35571"/>
                  </a:lnTo>
                  <a:lnTo>
                    <a:pt x="120775" y="44329"/>
                  </a:lnTo>
                  <a:lnTo>
                    <a:pt x="110574" y="58032"/>
                  </a:lnTo>
                  <a:lnTo>
                    <a:pt x="88605" y="80223"/>
                  </a:lnTo>
                  <a:lnTo>
                    <a:pt x="77833" y="87105"/>
                  </a:lnTo>
                  <a:lnTo>
                    <a:pt x="37061" y="95811"/>
                  </a:lnTo>
                  <a:lnTo>
                    <a:pt x="0" y="103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4">
              <a:extLst>
                <a:ext uri="{FF2B5EF4-FFF2-40B4-BE49-F238E27FC236}">
                  <a16:creationId xmlns:a16="http://schemas.microsoft.com/office/drawing/2014/main" id="{C9983B9C-D410-A353-A281-875E3D06166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34357" y="5286375"/>
              <a:ext cx="161069" cy="152401"/>
            </a:xfrm>
            <a:custGeom>
              <a:avLst/>
              <a:gdLst/>
              <a:ahLst/>
              <a:cxnLst/>
              <a:rect l="0" t="0" r="0" b="0"/>
              <a:pathLst>
                <a:path w="161069" h="152401">
                  <a:moveTo>
                    <a:pt x="151543" y="0"/>
                  </a:moveTo>
                  <a:lnTo>
                    <a:pt x="151543" y="0"/>
                  </a:lnTo>
                  <a:lnTo>
                    <a:pt x="157031" y="0"/>
                  </a:lnTo>
                  <a:lnTo>
                    <a:pt x="151567" y="0"/>
                  </a:lnTo>
                  <a:lnTo>
                    <a:pt x="151550" y="5056"/>
                  </a:lnTo>
                  <a:lnTo>
                    <a:pt x="145902" y="10361"/>
                  </a:lnTo>
                  <a:lnTo>
                    <a:pt x="103618" y="31798"/>
                  </a:lnTo>
                  <a:lnTo>
                    <a:pt x="59807" y="55170"/>
                  </a:lnTo>
                  <a:lnTo>
                    <a:pt x="13785" y="73204"/>
                  </a:lnTo>
                  <a:lnTo>
                    <a:pt x="0" y="76024"/>
                  </a:lnTo>
                  <a:lnTo>
                    <a:pt x="4453" y="81204"/>
                  </a:lnTo>
                  <a:lnTo>
                    <a:pt x="9617" y="83716"/>
                  </a:lnTo>
                  <a:lnTo>
                    <a:pt x="50451" y="96033"/>
                  </a:lnTo>
                  <a:lnTo>
                    <a:pt x="70790" y="105007"/>
                  </a:lnTo>
                  <a:lnTo>
                    <a:pt x="110559" y="127014"/>
                  </a:lnTo>
                  <a:lnTo>
                    <a:pt x="138281" y="132794"/>
                  </a:lnTo>
                  <a:lnTo>
                    <a:pt x="139527" y="134038"/>
                  </a:lnTo>
                  <a:lnTo>
                    <a:pt x="140911" y="138242"/>
                  </a:lnTo>
                  <a:lnTo>
                    <a:pt x="142338" y="139786"/>
                  </a:lnTo>
                  <a:lnTo>
                    <a:pt x="151654" y="143662"/>
                  </a:lnTo>
                  <a:lnTo>
                    <a:pt x="16106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5">
              <a:extLst>
                <a:ext uri="{FF2B5EF4-FFF2-40B4-BE49-F238E27FC236}">
                  <a16:creationId xmlns:a16="http://schemas.microsoft.com/office/drawing/2014/main" id="{2BB11E40-15A6-2DA5-88FD-616BA1B0D76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609725" y="5254078"/>
              <a:ext cx="61233" cy="279948"/>
            </a:xfrm>
            <a:custGeom>
              <a:avLst/>
              <a:gdLst/>
              <a:ahLst/>
              <a:cxnLst/>
              <a:rect l="0" t="0" r="0" b="0"/>
              <a:pathLst>
                <a:path w="61233" h="279948">
                  <a:moveTo>
                    <a:pt x="28575" y="22772"/>
                  </a:moveTo>
                  <a:lnTo>
                    <a:pt x="28575" y="22772"/>
                  </a:lnTo>
                  <a:lnTo>
                    <a:pt x="50034" y="1313"/>
                  </a:lnTo>
                  <a:lnTo>
                    <a:pt x="53464" y="0"/>
                  </a:lnTo>
                  <a:lnTo>
                    <a:pt x="56809" y="182"/>
                  </a:lnTo>
                  <a:lnTo>
                    <a:pt x="60098" y="1362"/>
                  </a:lnTo>
                  <a:lnTo>
                    <a:pt x="61232" y="5323"/>
                  </a:lnTo>
                  <a:lnTo>
                    <a:pt x="57896" y="48344"/>
                  </a:lnTo>
                  <a:lnTo>
                    <a:pt x="47259" y="84089"/>
                  </a:lnTo>
                  <a:lnTo>
                    <a:pt x="35757" y="126547"/>
                  </a:lnTo>
                  <a:lnTo>
                    <a:pt x="28935" y="167605"/>
                  </a:lnTo>
                  <a:lnTo>
                    <a:pt x="18494" y="211464"/>
                  </a:lnTo>
                  <a:lnTo>
                    <a:pt x="9648" y="258542"/>
                  </a:lnTo>
                  <a:lnTo>
                    <a:pt x="0" y="27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6">
              <a:extLst>
                <a:ext uri="{FF2B5EF4-FFF2-40B4-BE49-F238E27FC236}">
                  <a16:creationId xmlns:a16="http://schemas.microsoft.com/office/drawing/2014/main" id="{F71249A4-BABA-C5A8-9795-23FC93FCEE9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619975" y="5286389"/>
              <a:ext cx="132588" cy="76149"/>
            </a:xfrm>
            <a:custGeom>
              <a:avLst/>
              <a:gdLst/>
              <a:ahLst/>
              <a:cxnLst/>
              <a:rect l="0" t="0" r="0" b="0"/>
              <a:pathLst>
                <a:path w="132588" h="76149">
                  <a:moveTo>
                    <a:pt x="27850" y="38086"/>
                  </a:moveTo>
                  <a:lnTo>
                    <a:pt x="27850" y="38086"/>
                  </a:lnTo>
                  <a:lnTo>
                    <a:pt x="42039" y="23897"/>
                  </a:lnTo>
                  <a:lnTo>
                    <a:pt x="47562" y="21196"/>
                  </a:lnTo>
                  <a:lnTo>
                    <a:pt x="50516" y="20477"/>
                  </a:lnTo>
                  <a:lnTo>
                    <a:pt x="83031" y="2616"/>
                  </a:lnTo>
                  <a:lnTo>
                    <a:pt x="118064" y="0"/>
                  </a:lnTo>
                  <a:lnTo>
                    <a:pt x="119743" y="1054"/>
                  </a:lnTo>
                  <a:lnTo>
                    <a:pt x="120862" y="2814"/>
                  </a:lnTo>
                  <a:lnTo>
                    <a:pt x="121608" y="5047"/>
                  </a:lnTo>
                  <a:lnTo>
                    <a:pt x="123163" y="6534"/>
                  </a:lnTo>
                  <a:lnTo>
                    <a:pt x="127714" y="8188"/>
                  </a:lnTo>
                  <a:lnTo>
                    <a:pt x="129351" y="9687"/>
                  </a:lnTo>
                  <a:lnTo>
                    <a:pt x="131170" y="14176"/>
                  </a:lnTo>
                  <a:lnTo>
                    <a:pt x="132587" y="38155"/>
                  </a:lnTo>
                  <a:lnTo>
                    <a:pt x="129786" y="46231"/>
                  </a:lnTo>
                  <a:lnTo>
                    <a:pt x="118435" y="61554"/>
                  </a:lnTo>
                  <a:lnTo>
                    <a:pt x="110090" y="64391"/>
                  </a:lnTo>
                  <a:lnTo>
                    <a:pt x="67630" y="74000"/>
                  </a:lnTo>
                  <a:lnTo>
                    <a:pt x="21599" y="76058"/>
                  </a:lnTo>
                  <a:lnTo>
                    <a:pt x="7536" y="76148"/>
                  </a:lnTo>
                  <a:lnTo>
                    <a:pt x="4782" y="75102"/>
                  </a:lnTo>
                  <a:lnTo>
                    <a:pt x="2946" y="73347"/>
                  </a:lnTo>
                  <a:lnTo>
                    <a:pt x="0" y="67981"/>
                  </a:lnTo>
                  <a:lnTo>
                    <a:pt x="817" y="67541"/>
                  </a:lnTo>
                  <a:lnTo>
                    <a:pt x="8800" y="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7">
              <a:extLst>
                <a:ext uri="{FF2B5EF4-FFF2-40B4-BE49-F238E27FC236}">
                  <a16:creationId xmlns:a16="http://schemas.microsoft.com/office/drawing/2014/main" id="{6A3C5297-BC9C-CA51-E8D2-124E785CDAF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791253" y="5373862"/>
              <a:ext cx="94662" cy="83405"/>
            </a:xfrm>
            <a:custGeom>
              <a:avLst/>
              <a:gdLst/>
              <a:ahLst/>
              <a:cxnLst/>
              <a:rect l="0" t="0" r="0" b="0"/>
              <a:pathLst>
                <a:path w="94662" h="83405">
                  <a:moveTo>
                    <a:pt x="37547" y="36338"/>
                  </a:moveTo>
                  <a:lnTo>
                    <a:pt x="37547" y="36338"/>
                  </a:lnTo>
                  <a:lnTo>
                    <a:pt x="37547" y="21873"/>
                  </a:lnTo>
                  <a:lnTo>
                    <a:pt x="36489" y="21403"/>
                  </a:lnTo>
                  <a:lnTo>
                    <a:pt x="27186" y="25431"/>
                  </a:lnTo>
                  <a:lnTo>
                    <a:pt x="15157" y="26540"/>
                  </a:lnTo>
                  <a:lnTo>
                    <a:pt x="12037" y="28748"/>
                  </a:lnTo>
                  <a:lnTo>
                    <a:pt x="5748" y="36845"/>
                  </a:lnTo>
                  <a:lnTo>
                    <a:pt x="1314" y="48247"/>
                  </a:lnTo>
                  <a:lnTo>
                    <a:pt x="0" y="58329"/>
                  </a:lnTo>
                  <a:lnTo>
                    <a:pt x="2515" y="64809"/>
                  </a:lnTo>
                  <a:lnTo>
                    <a:pt x="12753" y="77592"/>
                  </a:lnTo>
                  <a:lnTo>
                    <a:pt x="18767" y="81132"/>
                  </a:lnTo>
                  <a:lnTo>
                    <a:pt x="31250" y="83404"/>
                  </a:lnTo>
                  <a:lnTo>
                    <a:pt x="62067" y="74229"/>
                  </a:lnTo>
                  <a:lnTo>
                    <a:pt x="75473" y="67067"/>
                  </a:lnTo>
                  <a:lnTo>
                    <a:pt x="84604" y="65039"/>
                  </a:lnTo>
                  <a:lnTo>
                    <a:pt x="90060" y="59894"/>
                  </a:lnTo>
                  <a:lnTo>
                    <a:pt x="92636" y="54568"/>
                  </a:lnTo>
                  <a:lnTo>
                    <a:pt x="94644" y="34331"/>
                  </a:lnTo>
                  <a:lnTo>
                    <a:pt x="94661" y="31825"/>
                  </a:lnTo>
                  <a:lnTo>
                    <a:pt x="91859" y="26218"/>
                  </a:lnTo>
                  <a:lnTo>
                    <a:pt x="89630" y="23242"/>
                  </a:lnTo>
                  <a:lnTo>
                    <a:pt x="84331" y="19934"/>
                  </a:lnTo>
                  <a:lnTo>
                    <a:pt x="78448" y="17405"/>
                  </a:lnTo>
                  <a:lnTo>
                    <a:pt x="53193" y="2202"/>
                  </a:lnTo>
                  <a:lnTo>
                    <a:pt x="45206" y="0"/>
                  </a:lnTo>
                  <a:lnTo>
                    <a:pt x="41595" y="472"/>
                  </a:lnTo>
                  <a:lnTo>
                    <a:pt x="30018" y="6594"/>
                  </a:lnTo>
                  <a:lnTo>
                    <a:pt x="18497" y="1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8">
              <a:extLst>
                <a:ext uri="{FF2B5EF4-FFF2-40B4-BE49-F238E27FC236}">
                  <a16:creationId xmlns:a16="http://schemas.microsoft.com/office/drawing/2014/main" id="{90A4EB1B-7B69-D084-0CB3-39BB4094D0E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847850" y="5124842"/>
              <a:ext cx="208297" cy="485212"/>
            </a:xfrm>
            <a:custGeom>
              <a:avLst/>
              <a:gdLst/>
              <a:ahLst/>
              <a:cxnLst/>
              <a:rect l="0" t="0" r="0" b="0"/>
              <a:pathLst>
                <a:path w="208297" h="485212">
                  <a:moveTo>
                    <a:pt x="104775" y="9133"/>
                  </a:moveTo>
                  <a:lnTo>
                    <a:pt x="104775" y="9133"/>
                  </a:lnTo>
                  <a:lnTo>
                    <a:pt x="109832" y="4077"/>
                  </a:lnTo>
                  <a:lnTo>
                    <a:pt x="115136" y="1594"/>
                  </a:lnTo>
                  <a:lnTo>
                    <a:pt x="127165" y="0"/>
                  </a:lnTo>
                  <a:lnTo>
                    <a:pt x="136246" y="8249"/>
                  </a:lnTo>
                  <a:lnTo>
                    <a:pt x="147614" y="25098"/>
                  </a:lnTo>
                  <a:lnTo>
                    <a:pt x="165377" y="71686"/>
                  </a:lnTo>
                  <a:lnTo>
                    <a:pt x="181011" y="114620"/>
                  </a:lnTo>
                  <a:lnTo>
                    <a:pt x="193682" y="157205"/>
                  </a:lnTo>
                  <a:lnTo>
                    <a:pt x="205318" y="199836"/>
                  </a:lnTo>
                  <a:lnTo>
                    <a:pt x="208296" y="237676"/>
                  </a:lnTo>
                  <a:lnTo>
                    <a:pt x="208120" y="284989"/>
                  </a:lnTo>
                  <a:lnTo>
                    <a:pt x="201938" y="331028"/>
                  </a:lnTo>
                  <a:lnTo>
                    <a:pt x="198759" y="351164"/>
                  </a:lnTo>
                  <a:lnTo>
                    <a:pt x="185068" y="379292"/>
                  </a:lnTo>
                  <a:lnTo>
                    <a:pt x="146910" y="422548"/>
                  </a:lnTo>
                  <a:lnTo>
                    <a:pt x="114908" y="446303"/>
                  </a:lnTo>
                  <a:lnTo>
                    <a:pt x="68990" y="464885"/>
                  </a:lnTo>
                  <a:lnTo>
                    <a:pt x="21594" y="483416"/>
                  </a:lnTo>
                  <a:lnTo>
                    <a:pt x="2383" y="485211"/>
                  </a:lnTo>
                  <a:lnTo>
                    <a:pt x="1589" y="484210"/>
                  </a:lnTo>
                  <a:lnTo>
                    <a:pt x="0" y="47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7">
            <a:extLst>
              <a:ext uri="{FF2B5EF4-FFF2-40B4-BE49-F238E27FC236}">
                <a16:creationId xmlns:a16="http://schemas.microsoft.com/office/drawing/2014/main" id="{423A0FFE-7A1D-B630-EFE2-C31652C862E6}"/>
              </a:ext>
            </a:extLst>
          </p:cNvPr>
          <p:cNvGrpSpPr/>
          <p:nvPr/>
        </p:nvGrpSpPr>
        <p:grpSpPr>
          <a:xfrm>
            <a:off x="4467225" y="1876471"/>
            <a:ext cx="320646" cy="561930"/>
            <a:chOff x="4467225" y="1876471"/>
            <a:chExt cx="320646" cy="561930"/>
          </a:xfrm>
        </p:grpSpPr>
        <p:sp>
          <p:nvSpPr>
            <p:cNvPr id="128" name="SMARTInkShape-109">
              <a:extLst>
                <a:ext uri="{FF2B5EF4-FFF2-40B4-BE49-F238E27FC236}">
                  <a16:creationId xmlns:a16="http://schemas.microsoft.com/office/drawing/2014/main" id="{1E0435D8-85C4-8A47-A65B-E27EA287040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657725" y="2057410"/>
              <a:ext cx="9526" cy="380991"/>
            </a:xfrm>
            <a:custGeom>
              <a:avLst/>
              <a:gdLst/>
              <a:ahLst/>
              <a:cxnLst/>
              <a:rect l="0" t="0" r="0" b="0"/>
              <a:pathLst>
                <a:path w="9526" h="380991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5056" y="1314"/>
                  </a:lnTo>
                  <a:lnTo>
                    <a:pt x="5488" y="873"/>
                  </a:lnTo>
                  <a:lnTo>
                    <a:pt x="4716" y="579"/>
                  </a:lnTo>
                  <a:lnTo>
                    <a:pt x="82" y="0"/>
                  </a:lnTo>
                  <a:lnTo>
                    <a:pt x="3" y="44230"/>
                  </a:lnTo>
                  <a:lnTo>
                    <a:pt x="2823" y="72365"/>
                  </a:lnTo>
                  <a:lnTo>
                    <a:pt x="5057" y="79990"/>
                  </a:lnTo>
                  <a:lnTo>
                    <a:pt x="3144" y="116004"/>
                  </a:lnTo>
                  <a:lnTo>
                    <a:pt x="7167" y="160372"/>
                  </a:lnTo>
                  <a:lnTo>
                    <a:pt x="7769" y="188975"/>
                  </a:lnTo>
                  <a:lnTo>
                    <a:pt x="1849" y="226605"/>
                  </a:lnTo>
                  <a:lnTo>
                    <a:pt x="365" y="268885"/>
                  </a:lnTo>
                  <a:lnTo>
                    <a:pt x="8664" y="316189"/>
                  </a:lnTo>
                  <a:lnTo>
                    <a:pt x="9492" y="362292"/>
                  </a:lnTo>
                  <a:lnTo>
                    <a:pt x="9525" y="3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0">
              <a:extLst>
                <a:ext uri="{FF2B5EF4-FFF2-40B4-BE49-F238E27FC236}">
                  <a16:creationId xmlns:a16="http://schemas.microsoft.com/office/drawing/2014/main" id="{4143CD83-AEAF-6BA8-3FB2-F3AC94EB171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619625" y="2143529"/>
              <a:ext cx="168246" cy="111852"/>
            </a:xfrm>
            <a:custGeom>
              <a:avLst/>
              <a:gdLst/>
              <a:ahLst/>
              <a:cxnLst/>
              <a:rect l="0" t="0" r="0" b="0"/>
              <a:pathLst>
                <a:path w="168246" h="111852">
                  <a:moveTo>
                    <a:pt x="47625" y="56746"/>
                  </a:moveTo>
                  <a:lnTo>
                    <a:pt x="47625" y="56746"/>
                  </a:lnTo>
                  <a:lnTo>
                    <a:pt x="47625" y="48545"/>
                  </a:lnTo>
                  <a:lnTo>
                    <a:pt x="70291" y="24565"/>
                  </a:lnTo>
                  <a:lnTo>
                    <a:pt x="76396" y="21276"/>
                  </a:lnTo>
                  <a:lnTo>
                    <a:pt x="82637" y="18757"/>
                  </a:lnTo>
                  <a:lnTo>
                    <a:pt x="93380" y="10599"/>
                  </a:lnTo>
                  <a:lnTo>
                    <a:pt x="102485" y="8355"/>
                  </a:lnTo>
                  <a:lnTo>
                    <a:pt x="111387" y="2662"/>
                  </a:lnTo>
                  <a:lnTo>
                    <a:pt x="123877" y="202"/>
                  </a:lnTo>
                  <a:lnTo>
                    <a:pt x="127034" y="0"/>
                  </a:lnTo>
                  <a:lnTo>
                    <a:pt x="133366" y="2598"/>
                  </a:lnTo>
                  <a:lnTo>
                    <a:pt x="160632" y="27053"/>
                  </a:lnTo>
                  <a:lnTo>
                    <a:pt x="166642" y="38610"/>
                  </a:lnTo>
                  <a:lnTo>
                    <a:pt x="168245" y="44655"/>
                  </a:lnTo>
                  <a:lnTo>
                    <a:pt x="167203" y="57017"/>
                  </a:lnTo>
                  <a:lnTo>
                    <a:pt x="165444" y="63277"/>
                  </a:lnTo>
                  <a:lnTo>
                    <a:pt x="155023" y="75876"/>
                  </a:lnTo>
                  <a:lnTo>
                    <a:pt x="114531" y="103542"/>
                  </a:lnTo>
                  <a:lnTo>
                    <a:pt x="100644" y="109294"/>
                  </a:lnTo>
                  <a:lnTo>
                    <a:pt x="83889" y="111851"/>
                  </a:lnTo>
                  <a:lnTo>
                    <a:pt x="40680" y="106088"/>
                  </a:lnTo>
                  <a:lnTo>
                    <a:pt x="0" y="10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1">
              <a:extLst>
                <a:ext uri="{FF2B5EF4-FFF2-40B4-BE49-F238E27FC236}">
                  <a16:creationId xmlns:a16="http://schemas.microsoft.com/office/drawing/2014/main" id="{39D14BB5-9D6A-75A0-458F-A5D47E5D0F4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467225" y="1876471"/>
              <a:ext cx="285751" cy="180930"/>
            </a:xfrm>
            <a:custGeom>
              <a:avLst/>
              <a:gdLst/>
              <a:ahLst/>
              <a:cxnLst/>
              <a:rect l="0" t="0" r="0" b="0"/>
              <a:pathLst>
                <a:path w="285751" h="180930">
                  <a:moveTo>
                    <a:pt x="0" y="180929"/>
                  </a:moveTo>
                  <a:lnTo>
                    <a:pt x="0" y="180929"/>
                  </a:lnTo>
                  <a:lnTo>
                    <a:pt x="0" y="167671"/>
                  </a:lnTo>
                  <a:lnTo>
                    <a:pt x="2822" y="161631"/>
                  </a:lnTo>
                  <a:lnTo>
                    <a:pt x="45124" y="116822"/>
                  </a:lnTo>
                  <a:lnTo>
                    <a:pt x="82628" y="72708"/>
                  </a:lnTo>
                  <a:lnTo>
                    <a:pt x="99773" y="50348"/>
                  </a:lnTo>
                  <a:lnTo>
                    <a:pt x="103293" y="38874"/>
                  </a:lnTo>
                  <a:lnTo>
                    <a:pt x="103787" y="35426"/>
                  </a:lnTo>
                  <a:lnTo>
                    <a:pt x="107158" y="28772"/>
                  </a:lnTo>
                  <a:lnTo>
                    <a:pt x="112889" y="20933"/>
                  </a:lnTo>
                  <a:lnTo>
                    <a:pt x="114021" y="11781"/>
                  </a:lnTo>
                  <a:lnTo>
                    <a:pt x="114300" y="0"/>
                  </a:lnTo>
                  <a:lnTo>
                    <a:pt x="155718" y="38551"/>
                  </a:lnTo>
                  <a:lnTo>
                    <a:pt x="179135" y="60073"/>
                  </a:lnTo>
                  <a:lnTo>
                    <a:pt x="193915" y="75357"/>
                  </a:lnTo>
                  <a:lnTo>
                    <a:pt x="239475" y="107133"/>
                  </a:lnTo>
                  <a:lnTo>
                    <a:pt x="250367" y="116381"/>
                  </a:lnTo>
                  <a:lnTo>
                    <a:pt x="275935" y="132229"/>
                  </a:lnTo>
                  <a:lnTo>
                    <a:pt x="285750" y="13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112">
            <a:extLst>
              <a:ext uri="{FF2B5EF4-FFF2-40B4-BE49-F238E27FC236}">
                <a16:creationId xmlns:a16="http://schemas.microsoft.com/office/drawing/2014/main" id="{5E852F7D-10C4-5D41-F922-555A9F4E8D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86350" y="2152650"/>
            <a:ext cx="266701" cy="104660"/>
          </a:xfrm>
          <a:custGeom>
            <a:avLst/>
            <a:gdLst/>
            <a:ahLst/>
            <a:cxnLst/>
            <a:rect l="0" t="0" r="0" b="0"/>
            <a:pathLst>
              <a:path w="266701" h="104660">
                <a:moveTo>
                  <a:pt x="0" y="95250"/>
                </a:moveTo>
                <a:lnTo>
                  <a:pt x="0" y="95250"/>
                </a:lnTo>
                <a:lnTo>
                  <a:pt x="0" y="104659"/>
                </a:lnTo>
                <a:lnTo>
                  <a:pt x="0" y="90583"/>
                </a:lnTo>
                <a:lnTo>
                  <a:pt x="2822" y="85062"/>
                </a:lnTo>
                <a:lnTo>
                  <a:pt x="17610" y="68153"/>
                </a:lnTo>
                <a:lnTo>
                  <a:pt x="23680" y="67113"/>
                </a:lnTo>
                <a:lnTo>
                  <a:pt x="25312" y="65909"/>
                </a:lnTo>
                <a:lnTo>
                  <a:pt x="27124" y="61748"/>
                </a:lnTo>
                <a:lnTo>
                  <a:pt x="28666" y="60216"/>
                </a:lnTo>
                <a:lnTo>
                  <a:pt x="38745" y="54933"/>
                </a:lnTo>
                <a:lnTo>
                  <a:pt x="44737" y="50873"/>
                </a:lnTo>
                <a:lnTo>
                  <a:pt x="54060" y="48587"/>
                </a:lnTo>
                <a:lnTo>
                  <a:pt x="60362" y="48053"/>
                </a:lnTo>
                <a:lnTo>
                  <a:pt x="66692" y="44993"/>
                </a:lnTo>
                <a:lnTo>
                  <a:pt x="73032" y="41163"/>
                </a:lnTo>
                <a:lnTo>
                  <a:pt x="82552" y="37949"/>
                </a:lnTo>
                <a:lnTo>
                  <a:pt x="93369" y="30019"/>
                </a:lnTo>
                <a:lnTo>
                  <a:pt x="103286" y="28702"/>
                </a:lnTo>
                <a:lnTo>
                  <a:pt x="122373" y="28576"/>
                </a:lnTo>
                <a:lnTo>
                  <a:pt x="128451" y="33631"/>
                </a:lnTo>
                <a:lnTo>
                  <a:pt x="131173" y="38936"/>
                </a:lnTo>
                <a:lnTo>
                  <a:pt x="131899" y="41833"/>
                </a:lnTo>
                <a:lnTo>
                  <a:pt x="137976" y="50965"/>
                </a:lnTo>
                <a:lnTo>
                  <a:pt x="165137" y="79379"/>
                </a:lnTo>
                <a:lnTo>
                  <a:pt x="171467" y="82904"/>
                </a:lnTo>
                <a:lnTo>
                  <a:pt x="184153" y="85168"/>
                </a:lnTo>
                <a:lnTo>
                  <a:pt x="208256" y="85676"/>
                </a:lnTo>
                <a:lnTo>
                  <a:pt x="217089" y="82881"/>
                </a:lnTo>
                <a:lnTo>
                  <a:pt x="220926" y="80654"/>
                </a:lnTo>
                <a:lnTo>
                  <a:pt x="223484" y="78111"/>
                </a:lnTo>
                <a:lnTo>
                  <a:pt x="243655" y="41066"/>
                </a:lnTo>
                <a:lnTo>
                  <a:pt x="248357" y="14716"/>
                </a:lnTo>
                <a:lnTo>
                  <a:pt x="250238" y="12985"/>
                </a:lnTo>
                <a:lnTo>
                  <a:pt x="252550" y="11832"/>
                </a:lnTo>
                <a:lnTo>
                  <a:pt x="253034" y="10005"/>
                </a:lnTo>
                <a:lnTo>
                  <a:pt x="252297" y="7728"/>
                </a:lnTo>
                <a:lnTo>
                  <a:pt x="250748" y="5152"/>
                </a:lnTo>
                <a:lnTo>
                  <a:pt x="250774" y="3435"/>
                </a:lnTo>
                <a:lnTo>
                  <a:pt x="251849" y="2290"/>
                </a:lnTo>
                <a:lnTo>
                  <a:pt x="257082" y="40"/>
                </a:lnTo>
                <a:lnTo>
                  <a:pt x="266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19">
            <a:extLst>
              <a:ext uri="{FF2B5EF4-FFF2-40B4-BE49-F238E27FC236}">
                <a16:creationId xmlns:a16="http://schemas.microsoft.com/office/drawing/2014/main" id="{04EB7395-9DA5-3FF3-604E-F9F309B3B129}"/>
              </a:ext>
            </a:extLst>
          </p:cNvPr>
          <p:cNvGrpSpPr/>
          <p:nvPr/>
        </p:nvGrpSpPr>
        <p:grpSpPr>
          <a:xfrm>
            <a:off x="5591175" y="1990758"/>
            <a:ext cx="276226" cy="333328"/>
            <a:chOff x="5591175" y="1990758"/>
            <a:chExt cx="276226" cy="333328"/>
          </a:xfrm>
        </p:grpSpPr>
        <p:sp>
          <p:nvSpPr>
            <p:cNvPr id="133" name="SMARTInkShape-113">
              <a:extLst>
                <a:ext uri="{FF2B5EF4-FFF2-40B4-BE49-F238E27FC236}">
                  <a16:creationId xmlns:a16="http://schemas.microsoft.com/office/drawing/2014/main" id="{3E3416FD-8859-80C3-A24B-A11C8BEAB64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602027" y="2067317"/>
              <a:ext cx="17724" cy="247259"/>
            </a:xfrm>
            <a:custGeom>
              <a:avLst/>
              <a:gdLst/>
              <a:ahLst/>
              <a:cxnLst/>
              <a:rect l="0" t="0" r="0" b="0"/>
              <a:pathLst>
                <a:path w="17724" h="247259">
                  <a:moveTo>
                    <a:pt x="17723" y="9133"/>
                  </a:moveTo>
                  <a:lnTo>
                    <a:pt x="17723" y="9133"/>
                  </a:lnTo>
                  <a:lnTo>
                    <a:pt x="17723" y="0"/>
                  </a:lnTo>
                  <a:lnTo>
                    <a:pt x="14901" y="18488"/>
                  </a:lnTo>
                  <a:lnTo>
                    <a:pt x="9522" y="61781"/>
                  </a:lnTo>
                  <a:lnTo>
                    <a:pt x="8591" y="98580"/>
                  </a:lnTo>
                  <a:lnTo>
                    <a:pt x="3258" y="136295"/>
                  </a:lnTo>
                  <a:lnTo>
                    <a:pt x="31" y="179338"/>
                  </a:lnTo>
                  <a:lnTo>
                    <a:pt x="0" y="218476"/>
                  </a:lnTo>
                  <a:lnTo>
                    <a:pt x="8198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4">
              <a:extLst>
                <a:ext uri="{FF2B5EF4-FFF2-40B4-BE49-F238E27FC236}">
                  <a16:creationId xmlns:a16="http://schemas.microsoft.com/office/drawing/2014/main" id="{76D1E89F-0DCF-51F7-A775-C12985AFF30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591175" y="1990758"/>
              <a:ext cx="276226" cy="333328"/>
            </a:xfrm>
            <a:custGeom>
              <a:avLst/>
              <a:gdLst/>
              <a:ahLst/>
              <a:cxnLst/>
              <a:rect l="0" t="0" r="0" b="0"/>
              <a:pathLst>
                <a:path w="276226" h="333328">
                  <a:moveTo>
                    <a:pt x="0" y="95217"/>
                  </a:moveTo>
                  <a:lnTo>
                    <a:pt x="0" y="95217"/>
                  </a:lnTo>
                  <a:lnTo>
                    <a:pt x="0" y="85693"/>
                  </a:lnTo>
                  <a:lnTo>
                    <a:pt x="8201" y="85692"/>
                  </a:lnTo>
                  <a:lnTo>
                    <a:pt x="14189" y="90748"/>
                  </a:lnTo>
                  <a:lnTo>
                    <a:pt x="39132" y="120068"/>
                  </a:lnTo>
                  <a:lnTo>
                    <a:pt x="82610" y="159057"/>
                  </a:lnTo>
                  <a:lnTo>
                    <a:pt x="124416" y="200594"/>
                  </a:lnTo>
                  <a:lnTo>
                    <a:pt x="168103" y="244269"/>
                  </a:lnTo>
                  <a:lnTo>
                    <a:pt x="209726" y="285893"/>
                  </a:lnTo>
                  <a:lnTo>
                    <a:pt x="256344" y="323574"/>
                  </a:lnTo>
                  <a:lnTo>
                    <a:pt x="266685" y="333327"/>
                  </a:lnTo>
                  <a:lnTo>
                    <a:pt x="274899" y="325140"/>
                  </a:lnTo>
                  <a:lnTo>
                    <a:pt x="275832" y="319152"/>
                  </a:lnTo>
                  <a:lnTo>
                    <a:pt x="275144" y="275537"/>
                  </a:lnTo>
                  <a:lnTo>
                    <a:pt x="268021" y="236542"/>
                  </a:lnTo>
                  <a:lnTo>
                    <a:pt x="266875" y="193085"/>
                  </a:lnTo>
                  <a:lnTo>
                    <a:pt x="265664" y="152516"/>
                  </a:lnTo>
                  <a:lnTo>
                    <a:pt x="258060" y="110325"/>
                  </a:lnTo>
                  <a:lnTo>
                    <a:pt x="257291" y="66123"/>
                  </a:lnTo>
                  <a:lnTo>
                    <a:pt x="258256" y="29498"/>
                  </a:lnTo>
                  <a:lnTo>
                    <a:pt x="266690" y="0"/>
                  </a:lnTo>
                  <a:lnTo>
                    <a:pt x="276225" y="1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20">
            <a:extLst>
              <a:ext uri="{FF2B5EF4-FFF2-40B4-BE49-F238E27FC236}">
                <a16:creationId xmlns:a16="http://schemas.microsoft.com/office/drawing/2014/main" id="{1F5D6682-152E-5A47-9191-B4E724C8BF0C}"/>
              </a:ext>
            </a:extLst>
          </p:cNvPr>
          <p:cNvGrpSpPr/>
          <p:nvPr/>
        </p:nvGrpSpPr>
        <p:grpSpPr>
          <a:xfrm>
            <a:off x="6089898" y="1714500"/>
            <a:ext cx="563096" cy="923926"/>
            <a:chOff x="6089898" y="1714500"/>
            <a:chExt cx="563096" cy="923926"/>
          </a:xfrm>
        </p:grpSpPr>
        <p:sp>
          <p:nvSpPr>
            <p:cNvPr id="136" name="SMARTInkShape-115">
              <a:extLst>
                <a:ext uri="{FF2B5EF4-FFF2-40B4-BE49-F238E27FC236}">
                  <a16:creationId xmlns:a16="http://schemas.microsoft.com/office/drawing/2014/main" id="{E6BB4FB0-3A9C-017D-91D5-5282CA23599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089898" y="1714500"/>
              <a:ext cx="263278" cy="923926"/>
            </a:xfrm>
            <a:custGeom>
              <a:avLst/>
              <a:gdLst/>
              <a:ahLst/>
              <a:cxnLst/>
              <a:rect l="0" t="0" r="0" b="0"/>
              <a:pathLst>
                <a:path w="263278" h="923926">
                  <a:moveTo>
                    <a:pt x="187077" y="0"/>
                  </a:moveTo>
                  <a:lnTo>
                    <a:pt x="187077" y="0"/>
                  </a:lnTo>
                  <a:lnTo>
                    <a:pt x="182021" y="0"/>
                  </a:lnTo>
                  <a:lnTo>
                    <a:pt x="176716" y="2822"/>
                  </a:lnTo>
                  <a:lnTo>
                    <a:pt x="155274" y="16868"/>
                  </a:lnTo>
                  <a:lnTo>
                    <a:pt x="117199" y="60328"/>
                  </a:lnTo>
                  <a:lnTo>
                    <a:pt x="113687" y="69499"/>
                  </a:lnTo>
                  <a:lnTo>
                    <a:pt x="111068" y="79572"/>
                  </a:lnTo>
                  <a:lnTo>
                    <a:pt x="103585" y="94662"/>
                  </a:lnTo>
                  <a:lnTo>
                    <a:pt x="101286" y="101339"/>
                  </a:lnTo>
                  <a:lnTo>
                    <a:pt x="76926" y="139869"/>
                  </a:lnTo>
                  <a:lnTo>
                    <a:pt x="72083" y="167314"/>
                  </a:lnTo>
                  <a:lnTo>
                    <a:pt x="57620" y="194845"/>
                  </a:lnTo>
                  <a:lnTo>
                    <a:pt x="51133" y="235371"/>
                  </a:lnTo>
                  <a:lnTo>
                    <a:pt x="47282" y="244309"/>
                  </a:lnTo>
                  <a:lnTo>
                    <a:pt x="37736" y="289886"/>
                  </a:lnTo>
                  <a:lnTo>
                    <a:pt x="33888" y="319505"/>
                  </a:lnTo>
                  <a:lnTo>
                    <a:pt x="28211" y="330912"/>
                  </a:lnTo>
                  <a:lnTo>
                    <a:pt x="17792" y="374525"/>
                  </a:lnTo>
                  <a:lnTo>
                    <a:pt x="14854" y="418443"/>
                  </a:lnTo>
                  <a:lnTo>
                    <a:pt x="7009" y="460039"/>
                  </a:lnTo>
                  <a:lnTo>
                    <a:pt x="694" y="502875"/>
                  </a:lnTo>
                  <a:lnTo>
                    <a:pt x="1439" y="506700"/>
                  </a:lnTo>
                  <a:lnTo>
                    <a:pt x="2993" y="509250"/>
                  </a:lnTo>
                  <a:lnTo>
                    <a:pt x="1898" y="520550"/>
                  </a:lnTo>
                  <a:lnTo>
                    <a:pt x="0" y="535097"/>
                  </a:lnTo>
                  <a:lnTo>
                    <a:pt x="5801" y="579116"/>
                  </a:lnTo>
                  <a:lnTo>
                    <a:pt x="7102" y="610046"/>
                  </a:lnTo>
                  <a:lnTo>
                    <a:pt x="24408" y="654278"/>
                  </a:lnTo>
                  <a:lnTo>
                    <a:pt x="38832" y="700859"/>
                  </a:lnTo>
                  <a:lnTo>
                    <a:pt x="62230" y="748174"/>
                  </a:lnTo>
                  <a:lnTo>
                    <a:pt x="73203" y="769108"/>
                  </a:lnTo>
                  <a:lnTo>
                    <a:pt x="85561" y="783748"/>
                  </a:lnTo>
                  <a:lnTo>
                    <a:pt x="131049" y="816490"/>
                  </a:lnTo>
                  <a:lnTo>
                    <a:pt x="177936" y="859256"/>
                  </a:lnTo>
                  <a:lnTo>
                    <a:pt x="189365" y="868725"/>
                  </a:lnTo>
                  <a:lnTo>
                    <a:pt x="212121" y="883239"/>
                  </a:lnTo>
                  <a:lnTo>
                    <a:pt x="220838" y="892350"/>
                  </a:lnTo>
                  <a:lnTo>
                    <a:pt x="223248" y="898603"/>
                  </a:lnTo>
                  <a:lnTo>
                    <a:pt x="224949" y="900693"/>
                  </a:lnTo>
                  <a:lnTo>
                    <a:pt x="252300" y="922481"/>
                  </a:lnTo>
                  <a:lnTo>
                    <a:pt x="263277" y="923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6">
              <a:extLst>
                <a:ext uri="{FF2B5EF4-FFF2-40B4-BE49-F238E27FC236}">
                  <a16:creationId xmlns:a16="http://schemas.microsoft.com/office/drawing/2014/main" id="{2F9EEA58-EDB7-651C-33CD-132F23426B7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488002" y="1943100"/>
              <a:ext cx="36624" cy="504826"/>
            </a:xfrm>
            <a:custGeom>
              <a:avLst/>
              <a:gdLst/>
              <a:ahLst/>
              <a:cxnLst/>
              <a:rect l="0" t="0" r="0" b="0"/>
              <a:pathLst>
                <a:path w="36624" h="504826">
                  <a:moveTo>
                    <a:pt x="36623" y="0"/>
                  </a:moveTo>
                  <a:lnTo>
                    <a:pt x="36623" y="0"/>
                  </a:lnTo>
                  <a:lnTo>
                    <a:pt x="36623" y="41418"/>
                  </a:lnTo>
                  <a:lnTo>
                    <a:pt x="36623" y="76125"/>
                  </a:lnTo>
                  <a:lnTo>
                    <a:pt x="36623" y="110033"/>
                  </a:lnTo>
                  <a:lnTo>
                    <a:pt x="36623" y="149798"/>
                  </a:lnTo>
                  <a:lnTo>
                    <a:pt x="36623" y="183699"/>
                  </a:lnTo>
                  <a:lnTo>
                    <a:pt x="33801" y="223763"/>
                  </a:lnTo>
                  <a:lnTo>
                    <a:pt x="28423" y="270801"/>
                  </a:lnTo>
                  <a:lnTo>
                    <a:pt x="22434" y="318362"/>
                  </a:lnTo>
                  <a:lnTo>
                    <a:pt x="13957" y="357502"/>
                  </a:lnTo>
                  <a:lnTo>
                    <a:pt x="6004" y="401450"/>
                  </a:lnTo>
                  <a:lnTo>
                    <a:pt x="0" y="443483"/>
                  </a:lnTo>
                  <a:lnTo>
                    <a:pt x="7252" y="490254"/>
                  </a:lnTo>
                  <a:lnTo>
                    <a:pt x="8048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7">
              <a:extLst>
                <a:ext uri="{FF2B5EF4-FFF2-40B4-BE49-F238E27FC236}">
                  <a16:creationId xmlns:a16="http://schemas.microsoft.com/office/drawing/2014/main" id="{7D9B63B3-32F3-C587-F14F-2ED1FF11D83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505575" y="2047876"/>
              <a:ext cx="147419" cy="147973"/>
            </a:xfrm>
            <a:custGeom>
              <a:avLst/>
              <a:gdLst/>
              <a:ahLst/>
              <a:cxnLst/>
              <a:rect l="0" t="0" r="0" b="0"/>
              <a:pathLst>
                <a:path w="147419" h="147973">
                  <a:moveTo>
                    <a:pt x="0" y="19049"/>
                  </a:moveTo>
                  <a:lnTo>
                    <a:pt x="0" y="19049"/>
                  </a:lnTo>
                  <a:lnTo>
                    <a:pt x="8200" y="19049"/>
                  </a:lnTo>
                  <a:lnTo>
                    <a:pt x="17610" y="10848"/>
                  </a:lnTo>
                  <a:lnTo>
                    <a:pt x="23680" y="9916"/>
                  </a:lnTo>
                  <a:lnTo>
                    <a:pt x="36271" y="8543"/>
                  </a:lnTo>
                  <a:lnTo>
                    <a:pt x="59039" y="1333"/>
                  </a:lnTo>
                  <a:lnTo>
                    <a:pt x="106616" y="9"/>
                  </a:lnTo>
                  <a:lnTo>
                    <a:pt x="121827" y="0"/>
                  </a:lnTo>
                  <a:lnTo>
                    <a:pt x="122493" y="1058"/>
                  </a:lnTo>
                  <a:lnTo>
                    <a:pt x="124489" y="7603"/>
                  </a:lnTo>
                  <a:lnTo>
                    <a:pt x="128706" y="13257"/>
                  </a:lnTo>
                  <a:lnTo>
                    <a:pt x="134108" y="16475"/>
                  </a:lnTo>
                  <a:lnTo>
                    <a:pt x="137030" y="17333"/>
                  </a:lnTo>
                  <a:lnTo>
                    <a:pt x="138978" y="20021"/>
                  </a:lnTo>
                  <a:lnTo>
                    <a:pt x="147418" y="50470"/>
                  </a:lnTo>
                  <a:lnTo>
                    <a:pt x="147364" y="67939"/>
                  </a:lnTo>
                  <a:lnTo>
                    <a:pt x="141992" y="104942"/>
                  </a:lnTo>
                  <a:lnTo>
                    <a:pt x="137896" y="114021"/>
                  </a:lnTo>
                  <a:lnTo>
                    <a:pt x="129726" y="122289"/>
                  </a:lnTo>
                  <a:lnTo>
                    <a:pt x="107669" y="138439"/>
                  </a:lnTo>
                  <a:lnTo>
                    <a:pt x="71664" y="147972"/>
                  </a:lnTo>
                  <a:lnTo>
                    <a:pt x="26338" y="143135"/>
                  </a:lnTo>
                  <a:lnTo>
                    <a:pt x="19466" y="140168"/>
                  </a:lnTo>
                  <a:lnTo>
                    <a:pt x="9525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118">
            <a:extLst>
              <a:ext uri="{FF2B5EF4-FFF2-40B4-BE49-F238E27FC236}">
                <a16:creationId xmlns:a16="http://schemas.microsoft.com/office/drawing/2014/main" id="{1C1244E7-D4E3-D4DD-E48E-79AF2874A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05731" y="2276509"/>
            <a:ext cx="110129" cy="95206"/>
          </a:xfrm>
          <a:custGeom>
            <a:avLst/>
            <a:gdLst/>
            <a:ahLst/>
            <a:cxnLst/>
            <a:rect l="0" t="0" r="0" b="0"/>
            <a:pathLst>
              <a:path w="110129" h="95206">
                <a:moveTo>
                  <a:pt x="37969" y="19016"/>
                </a:moveTo>
                <a:lnTo>
                  <a:pt x="37969" y="19016"/>
                </a:lnTo>
                <a:lnTo>
                  <a:pt x="47101" y="19016"/>
                </a:lnTo>
                <a:lnTo>
                  <a:pt x="47416" y="13528"/>
                </a:lnTo>
                <a:lnTo>
                  <a:pt x="47460" y="15871"/>
                </a:lnTo>
                <a:lnTo>
                  <a:pt x="46413" y="15861"/>
                </a:lnTo>
                <a:lnTo>
                  <a:pt x="42427" y="13028"/>
                </a:lnTo>
                <a:lnTo>
                  <a:pt x="42000" y="11849"/>
                </a:lnTo>
                <a:lnTo>
                  <a:pt x="42773" y="11063"/>
                </a:lnTo>
                <a:lnTo>
                  <a:pt x="44346" y="10539"/>
                </a:lnTo>
                <a:lnTo>
                  <a:pt x="44337" y="11248"/>
                </a:lnTo>
                <a:lnTo>
                  <a:pt x="39016" y="17784"/>
                </a:lnTo>
                <a:lnTo>
                  <a:pt x="30572" y="19831"/>
                </a:lnTo>
                <a:lnTo>
                  <a:pt x="21783" y="25490"/>
                </a:lnTo>
                <a:lnTo>
                  <a:pt x="15607" y="27185"/>
                </a:lnTo>
                <a:lnTo>
                  <a:pt x="13536" y="28695"/>
                </a:lnTo>
                <a:lnTo>
                  <a:pt x="12155" y="30760"/>
                </a:lnTo>
                <a:lnTo>
                  <a:pt x="9563" y="35878"/>
                </a:lnTo>
                <a:lnTo>
                  <a:pt x="3211" y="44708"/>
                </a:lnTo>
                <a:lnTo>
                  <a:pt x="309" y="55273"/>
                </a:lnTo>
                <a:lnTo>
                  <a:pt x="0" y="61626"/>
                </a:lnTo>
                <a:lnTo>
                  <a:pt x="2749" y="67235"/>
                </a:lnTo>
                <a:lnTo>
                  <a:pt x="6441" y="73255"/>
                </a:lnTo>
                <a:lnTo>
                  <a:pt x="8082" y="79458"/>
                </a:lnTo>
                <a:lnTo>
                  <a:pt x="10636" y="81536"/>
                </a:lnTo>
                <a:lnTo>
                  <a:pt x="27121" y="87692"/>
                </a:lnTo>
                <a:lnTo>
                  <a:pt x="34206" y="91872"/>
                </a:lnTo>
                <a:lnTo>
                  <a:pt x="47378" y="94556"/>
                </a:lnTo>
                <a:lnTo>
                  <a:pt x="79242" y="95205"/>
                </a:lnTo>
                <a:lnTo>
                  <a:pt x="85593" y="92389"/>
                </a:lnTo>
                <a:lnTo>
                  <a:pt x="91944" y="88668"/>
                </a:lnTo>
                <a:lnTo>
                  <a:pt x="98294" y="87014"/>
                </a:lnTo>
                <a:lnTo>
                  <a:pt x="100411" y="85514"/>
                </a:lnTo>
                <a:lnTo>
                  <a:pt x="101822" y="83457"/>
                </a:lnTo>
                <a:lnTo>
                  <a:pt x="104087" y="77606"/>
                </a:lnTo>
                <a:lnTo>
                  <a:pt x="104629" y="67071"/>
                </a:lnTo>
                <a:lnTo>
                  <a:pt x="109696" y="61712"/>
                </a:lnTo>
                <a:lnTo>
                  <a:pt x="110128" y="60180"/>
                </a:lnTo>
                <a:lnTo>
                  <a:pt x="109359" y="59159"/>
                </a:lnTo>
                <a:lnTo>
                  <a:pt x="107787" y="58478"/>
                </a:lnTo>
                <a:lnTo>
                  <a:pt x="106740" y="56965"/>
                </a:lnTo>
                <a:lnTo>
                  <a:pt x="104725" y="48019"/>
                </a:lnTo>
                <a:lnTo>
                  <a:pt x="104651" y="34371"/>
                </a:lnTo>
                <a:lnTo>
                  <a:pt x="103590" y="32428"/>
                </a:lnTo>
                <a:lnTo>
                  <a:pt x="101825" y="31132"/>
                </a:lnTo>
                <a:lnTo>
                  <a:pt x="99589" y="30268"/>
                </a:lnTo>
                <a:lnTo>
                  <a:pt x="98099" y="28634"/>
                </a:lnTo>
                <a:lnTo>
                  <a:pt x="95129" y="19054"/>
                </a:lnTo>
                <a:lnTo>
                  <a:pt x="95122" y="13971"/>
                </a:lnTo>
                <a:lnTo>
                  <a:pt x="94062" y="12478"/>
                </a:lnTo>
                <a:lnTo>
                  <a:pt x="92298" y="11482"/>
                </a:lnTo>
                <a:lnTo>
                  <a:pt x="85628" y="9501"/>
                </a:lnTo>
                <a:lnTo>
                  <a:pt x="61883" y="9491"/>
                </a:lnTo>
                <a:lnTo>
                  <a:pt x="60261" y="8433"/>
                </a:lnTo>
                <a:lnTo>
                  <a:pt x="59181" y="6669"/>
                </a:lnTo>
                <a:lnTo>
                  <a:pt x="57056" y="82"/>
                </a:lnTo>
                <a:lnTo>
                  <a:pt x="51974" y="0"/>
                </a:lnTo>
                <a:lnTo>
                  <a:pt x="50481" y="1047"/>
                </a:lnTo>
                <a:lnTo>
                  <a:pt x="49485" y="2804"/>
                </a:lnTo>
                <a:lnTo>
                  <a:pt x="48821" y="5033"/>
                </a:lnTo>
                <a:lnTo>
                  <a:pt x="47320" y="6519"/>
                </a:lnTo>
                <a:lnTo>
                  <a:pt x="38006" y="9481"/>
                </a:lnTo>
                <a:lnTo>
                  <a:pt x="37969" y="285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119">
            <a:extLst>
              <a:ext uri="{FF2B5EF4-FFF2-40B4-BE49-F238E27FC236}">
                <a16:creationId xmlns:a16="http://schemas.microsoft.com/office/drawing/2014/main" id="{1B090B9B-8DAD-7D6A-54EE-34543A696C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79648" y="2286268"/>
            <a:ext cx="99898" cy="142608"/>
          </a:xfrm>
          <a:custGeom>
            <a:avLst/>
            <a:gdLst/>
            <a:ahLst/>
            <a:cxnLst/>
            <a:rect l="0" t="0" r="0" b="0"/>
            <a:pathLst>
              <a:path w="99898" h="142608">
                <a:moveTo>
                  <a:pt x="26002" y="28307"/>
                </a:moveTo>
                <a:lnTo>
                  <a:pt x="26002" y="28307"/>
                </a:lnTo>
                <a:lnTo>
                  <a:pt x="43725" y="28307"/>
                </a:lnTo>
                <a:lnTo>
                  <a:pt x="53137" y="36508"/>
                </a:lnTo>
                <a:lnTo>
                  <a:pt x="52559" y="36949"/>
                </a:lnTo>
                <a:lnTo>
                  <a:pt x="49094" y="37440"/>
                </a:lnTo>
                <a:lnTo>
                  <a:pt x="35625" y="47277"/>
                </a:lnTo>
                <a:lnTo>
                  <a:pt x="35571" y="47322"/>
                </a:lnTo>
                <a:lnTo>
                  <a:pt x="35531" y="39153"/>
                </a:lnTo>
                <a:lnTo>
                  <a:pt x="30471" y="33167"/>
                </a:lnTo>
                <a:lnTo>
                  <a:pt x="30041" y="31547"/>
                </a:lnTo>
                <a:lnTo>
                  <a:pt x="30811" y="30467"/>
                </a:lnTo>
                <a:lnTo>
                  <a:pt x="32383" y="29747"/>
                </a:lnTo>
                <a:lnTo>
                  <a:pt x="33430" y="28209"/>
                </a:lnTo>
                <a:lnTo>
                  <a:pt x="35964" y="20987"/>
                </a:lnTo>
                <a:lnTo>
                  <a:pt x="45015" y="9303"/>
                </a:lnTo>
                <a:lnTo>
                  <a:pt x="58306" y="9261"/>
                </a:lnTo>
                <a:lnTo>
                  <a:pt x="60238" y="10318"/>
                </a:lnTo>
                <a:lnTo>
                  <a:pt x="61526" y="12081"/>
                </a:lnTo>
                <a:lnTo>
                  <a:pt x="63594" y="17458"/>
                </a:lnTo>
                <a:lnTo>
                  <a:pt x="64058" y="26867"/>
                </a:lnTo>
                <a:lnTo>
                  <a:pt x="63014" y="27347"/>
                </a:lnTo>
                <a:lnTo>
                  <a:pt x="59032" y="27880"/>
                </a:lnTo>
                <a:lnTo>
                  <a:pt x="57547" y="29081"/>
                </a:lnTo>
                <a:lnTo>
                  <a:pt x="54692" y="37428"/>
                </a:lnTo>
                <a:lnTo>
                  <a:pt x="46996" y="31206"/>
                </a:lnTo>
                <a:lnTo>
                  <a:pt x="37247" y="28689"/>
                </a:lnTo>
                <a:lnTo>
                  <a:pt x="37732" y="27503"/>
                </a:lnTo>
                <a:lnTo>
                  <a:pt x="52906" y="2782"/>
                </a:lnTo>
                <a:lnTo>
                  <a:pt x="54521" y="1765"/>
                </a:lnTo>
                <a:lnTo>
                  <a:pt x="62632" y="0"/>
                </a:lnTo>
                <a:lnTo>
                  <a:pt x="77231" y="13013"/>
                </a:lnTo>
                <a:lnTo>
                  <a:pt x="95890" y="39734"/>
                </a:lnTo>
                <a:lnTo>
                  <a:pt x="99397" y="52436"/>
                </a:lnTo>
                <a:lnTo>
                  <a:pt x="99897" y="66547"/>
                </a:lnTo>
                <a:lnTo>
                  <a:pt x="88780" y="92871"/>
                </a:lnTo>
                <a:lnTo>
                  <a:pt x="69650" y="111172"/>
                </a:lnTo>
                <a:lnTo>
                  <a:pt x="28300" y="132287"/>
                </a:lnTo>
                <a:lnTo>
                  <a:pt x="0" y="142003"/>
                </a:lnTo>
                <a:lnTo>
                  <a:pt x="201" y="142205"/>
                </a:lnTo>
                <a:lnTo>
                  <a:pt x="6952" y="1426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23">
            <a:extLst>
              <a:ext uri="{FF2B5EF4-FFF2-40B4-BE49-F238E27FC236}">
                <a16:creationId xmlns:a16="http://schemas.microsoft.com/office/drawing/2014/main" id="{669F9684-7B7A-2742-65B0-EBDE97E11AC0}"/>
              </a:ext>
            </a:extLst>
          </p:cNvPr>
          <p:cNvGrpSpPr/>
          <p:nvPr/>
        </p:nvGrpSpPr>
        <p:grpSpPr>
          <a:xfrm>
            <a:off x="7239391" y="1647825"/>
            <a:ext cx="1666485" cy="1055624"/>
            <a:chOff x="7239391" y="1647825"/>
            <a:chExt cx="1666485" cy="1055624"/>
          </a:xfrm>
        </p:grpSpPr>
        <p:sp>
          <p:nvSpPr>
            <p:cNvPr id="142" name="SMARTInkShape-120">
              <a:extLst>
                <a:ext uri="{FF2B5EF4-FFF2-40B4-BE49-F238E27FC236}">
                  <a16:creationId xmlns:a16="http://schemas.microsoft.com/office/drawing/2014/main" id="{7A2ABC08-E265-B933-2E7C-2E0E58D5411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39391" y="1647825"/>
              <a:ext cx="1666485" cy="1055624"/>
            </a:xfrm>
            <a:custGeom>
              <a:avLst/>
              <a:gdLst/>
              <a:ahLst/>
              <a:cxnLst/>
              <a:rect l="0" t="0" r="0" b="0"/>
              <a:pathLst>
                <a:path w="1666485" h="1055624">
                  <a:moveTo>
                    <a:pt x="9134" y="1000125"/>
                  </a:moveTo>
                  <a:lnTo>
                    <a:pt x="9134" y="1000125"/>
                  </a:lnTo>
                  <a:lnTo>
                    <a:pt x="9134" y="1008326"/>
                  </a:lnTo>
                  <a:lnTo>
                    <a:pt x="0" y="1018748"/>
                  </a:lnTo>
                  <a:lnTo>
                    <a:pt x="4782" y="1013992"/>
                  </a:lnTo>
                  <a:lnTo>
                    <a:pt x="7200" y="1008758"/>
                  </a:lnTo>
                  <a:lnTo>
                    <a:pt x="7845" y="1005880"/>
                  </a:lnTo>
                  <a:lnTo>
                    <a:pt x="14206" y="999860"/>
                  </a:lnTo>
                  <a:lnTo>
                    <a:pt x="21971" y="993657"/>
                  </a:lnTo>
                  <a:lnTo>
                    <a:pt x="61266" y="948001"/>
                  </a:lnTo>
                  <a:lnTo>
                    <a:pt x="72897" y="937422"/>
                  </a:lnTo>
                  <a:lnTo>
                    <a:pt x="85386" y="931412"/>
                  </a:lnTo>
                  <a:lnTo>
                    <a:pt x="91706" y="927253"/>
                  </a:lnTo>
                  <a:lnTo>
                    <a:pt x="102506" y="924363"/>
                  </a:lnTo>
                  <a:lnTo>
                    <a:pt x="117477" y="923963"/>
                  </a:lnTo>
                  <a:lnTo>
                    <a:pt x="123608" y="926764"/>
                  </a:lnTo>
                  <a:lnTo>
                    <a:pt x="129861" y="930478"/>
                  </a:lnTo>
                  <a:lnTo>
                    <a:pt x="136169" y="932129"/>
                  </a:lnTo>
                  <a:lnTo>
                    <a:pt x="138274" y="933628"/>
                  </a:lnTo>
                  <a:lnTo>
                    <a:pt x="139677" y="935685"/>
                  </a:lnTo>
                  <a:lnTo>
                    <a:pt x="140613" y="938115"/>
                  </a:lnTo>
                  <a:lnTo>
                    <a:pt x="157315" y="960235"/>
                  </a:lnTo>
                  <a:lnTo>
                    <a:pt x="158721" y="964007"/>
                  </a:lnTo>
                  <a:lnTo>
                    <a:pt x="160717" y="966521"/>
                  </a:lnTo>
                  <a:lnTo>
                    <a:pt x="165757" y="969315"/>
                  </a:lnTo>
                  <a:lnTo>
                    <a:pt x="167524" y="972176"/>
                  </a:lnTo>
                  <a:lnTo>
                    <a:pt x="179123" y="1016272"/>
                  </a:lnTo>
                  <a:lnTo>
                    <a:pt x="180572" y="1055623"/>
                  </a:lnTo>
                  <a:lnTo>
                    <a:pt x="183402" y="1053718"/>
                  </a:lnTo>
                  <a:lnTo>
                    <a:pt x="185637" y="1051729"/>
                  </a:lnTo>
                  <a:lnTo>
                    <a:pt x="188122" y="1041052"/>
                  </a:lnTo>
                  <a:lnTo>
                    <a:pt x="189993" y="993940"/>
                  </a:lnTo>
                  <a:lnTo>
                    <a:pt x="196632" y="954257"/>
                  </a:lnTo>
                  <a:lnTo>
                    <a:pt x="199239" y="910163"/>
                  </a:lnTo>
                  <a:lnTo>
                    <a:pt x="207160" y="868917"/>
                  </a:lnTo>
                  <a:lnTo>
                    <a:pt x="222014" y="824489"/>
                  </a:lnTo>
                  <a:lnTo>
                    <a:pt x="234589" y="782144"/>
                  </a:lnTo>
                  <a:lnTo>
                    <a:pt x="244093" y="745508"/>
                  </a:lnTo>
                  <a:lnTo>
                    <a:pt x="253963" y="700848"/>
                  </a:lnTo>
                  <a:lnTo>
                    <a:pt x="257648" y="682963"/>
                  </a:lnTo>
                  <a:lnTo>
                    <a:pt x="270563" y="648035"/>
                  </a:lnTo>
                  <a:lnTo>
                    <a:pt x="281563" y="605701"/>
                  </a:lnTo>
                  <a:lnTo>
                    <a:pt x="291939" y="558579"/>
                  </a:lnTo>
                  <a:lnTo>
                    <a:pt x="299359" y="518148"/>
                  </a:lnTo>
                  <a:lnTo>
                    <a:pt x="307969" y="481844"/>
                  </a:lnTo>
                  <a:lnTo>
                    <a:pt x="317223" y="444276"/>
                  </a:lnTo>
                  <a:lnTo>
                    <a:pt x="321612" y="406334"/>
                  </a:lnTo>
                  <a:lnTo>
                    <a:pt x="330755" y="360792"/>
                  </a:lnTo>
                  <a:lnTo>
                    <a:pt x="337601" y="318564"/>
                  </a:lnTo>
                  <a:lnTo>
                    <a:pt x="341054" y="276893"/>
                  </a:lnTo>
                  <a:lnTo>
                    <a:pt x="348768" y="230614"/>
                  </a:lnTo>
                  <a:lnTo>
                    <a:pt x="351603" y="186297"/>
                  </a:lnTo>
                  <a:lnTo>
                    <a:pt x="357437" y="139536"/>
                  </a:lnTo>
                  <a:lnTo>
                    <a:pt x="352954" y="99658"/>
                  </a:lnTo>
                  <a:lnTo>
                    <a:pt x="352087" y="53009"/>
                  </a:lnTo>
                  <a:lnTo>
                    <a:pt x="352034" y="6915"/>
                  </a:lnTo>
                  <a:lnTo>
                    <a:pt x="352034" y="4610"/>
                  </a:lnTo>
                  <a:lnTo>
                    <a:pt x="353092" y="3073"/>
                  </a:lnTo>
                  <a:lnTo>
                    <a:pt x="354856" y="2049"/>
                  </a:lnTo>
                  <a:lnTo>
                    <a:pt x="361525" y="10"/>
                  </a:lnTo>
                  <a:lnTo>
                    <a:pt x="407219" y="0"/>
                  </a:lnTo>
                  <a:lnTo>
                    <a:pt x="441053" y="1058"/>
                  </a:lnTo>
                  <a:lnTo>
                    <a:pt x="454845" y="6546"/>
                  </a:lnTo>
                  <a:lnTo>
                    <a:pt x="499323" y="9351"/>
                  </a:lnTo>
                  <a:lnTo>
                    <a:pt x="545440" y="9515"/>
                  </a:lnTo>
                  <a:lnTo>
                    <a:pt x="582083" y="4466"/>
                  </a:lnTo>
                  <a:lnTo>
                    <a:pt x="621398" y="1323"/>
                  </a:lnTo>
                  <a:lnTo>
                    <a:pt x="666061" y="1320"/>
                  </a:lnTo>
                  <a:lnTo>
                    <a:pt x="698962" y="5565"/>
                  </a:lnTo>
                  <a:lnTo>
                    <a:pt x="740293" y="942"/>
                  </a:lnTo>
                  <a:lnTo>
                    <a:pt x="786757" y="6732"/>
                  </a:lnTo>
                  <a:lnTo>
                    <a:pt x="832302" y="9157"/>
                  </a:lnTo>
                  <a:lnTo>
                    <a:pt x="873724" y="10511"/>
                  </a:lnTo>
                  <a:lnTo>
                    <a:pt x="916400" y="17050"/>
                  </a:lnTo>
                  <a:lnTo>
                    <a:pt x="963673" y="18786"/>
                  </a:lnTo>
                  <a:lnTo>
                    <a:pt x="1009528" y="19015"/>
                  </a:lnTo>
                  <a:lnTo>
                    <a:pt x="1053178" y="19048"/>
                  </a:lnTo>
                  <a:lnTo>
                    <a:pt x="1099583" y="19049"/>
                  </a:lnTo>
                  <a:lnTo>
                    <a:pt x="1144223" y="19050"/>
                  </a:lnTo>
                  <a:lnTo>
                    <a:pt x="1181775" y="19050"/>
                  </a:lnTo>
                  <a:lnTo>
                    <a:pt x="1229206" y="19050"/>
                  </a:lnTo>
                  <a:lnTo>
                    <a:pt x="1266606" y="19050"/>
                  </a:lnTo>
                  <a:lnTo>
                    <a:pt x="1305172" y="19050"/>
                  </a:lnTo>
                  <a:lnTo>
                    <a:pt x="1344917" y="19050"/>
                  </a:lnTo>
                  <a:lnTo>
                    <a:pt x="1391337" y="19050"/>
                  </a:lnTo>
                  <a:lnTo>
                    <a:pt x="1436216" y="19050"/>
                  </a:lnTo>
                  <a:lnTo>
                    <a:pt x="1481630" y="19050"/>
                  </a:lnTo>
                  <a:lnTo>
                    <a:pt x="1529070" y="11511"/>
                  </a:lnTo>
                  <a:lnTo>
                    <a:pt x="1572291" y="9641"/>
                  </a:lnTo>
                  <a:lnTo>
                    <a:pt x="1616202" y="9530"/>
                  </a:lnTo>
                  <a:lnTo>
                    <a:pt x="1662533" y="9525"/>
                  </a:lnTo>
                  <a:lnTo>
                    <a:pt x="1664728" y="9525"/>
                  </a:lnTo>
                  <a:lnTo>
                    <a:pt x="1665313" y="8467"/>
                  </a:lnTo>
                  <a:lnTo>
                    <a:pt x="1666137" y="4037"/>
                  </a:lnTo>
                  <a:lnTo>
                    <a:pt x="1666329" y="6380"/>
                  </a:lnTo>
                  <a:lnTo>
                    <a:pt x="1666382" y="6370"/>
                  </a:lnTo>
                  <a:lnTo>
                    <a:pt x="1666472" y="1048"/>
                  </a:lnTo>
                  <a:lnTo>
                    <a:pt x="1666482" y="5695"/>
                  </a:lnTo>
                  <a:lnTo>
                    <a:pt x="1666484" y="284"/>
                  </a:lnTo>
                  <a:lnTo>
                    <a:pt x="1666484" y="8226"/>
                  </a:lnTo>
                  <a:lnTo>
                    <a:pt x="1665426" y="8659"/>
                  </a:lnTo>
                  <a:lnTo>
                    <a:pt x="16569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">
              <a:extLst>
                <a:ext uri="{FF2B5EF4-FFF2-40B4-BE49-F238E27FC236}">
                  <a16:creationId xmlns:a16="http://schemas.microsoft.com/office/drawing/2014/main" id="{0FE21F99-A906-F4DD-82D6-2FD2D57A0D8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662137" y="2028825"/>
              <a:ext cx="15014" cy="248712"/>
            </a:xfrm>
            <a:custGeom>
              <a:avLst/>
              <a:gdLst/>
              <a:ahLst/>
              <a:cxnLst/>
              <a:rect l="0" t="0" r="0" b="0"/>
              <a:pathLst>
                <a:path w="15014" h="248712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7584"/>
                  </a:lnTo>
                  <a:lnTo>
                    <a:pt x="5476" y="14"/>
                  </a:lnTo>
                  <a:lnTo>
                    <a:pt x="5480" y="9"/>
                  </a:lnTo>
                  <a:lnTo>
                    <a:pt x="5486" y="5489"/>
                  </a:lnTo>
                  <a:lnTo>
                    <a:pt x="5487" y="3145"/>
                  </a:lnTo>
                  <a:lnTo>
                    <a:pt x="5488" y="9522"/>
                  </a:lnTo>
                  <a:lnTo>
                    <a:pt x="13028" y="27425"/>
                  </a:lnTo>
                  <a:lnTo>
                    <a:pt x="15009" y="69883"/>
                  </a:lnTo>
                  <a:lnTo>
                    <a:pt x="15013" y="111478"/>
                  </a:lnTo>
                  <a:lnTo>
                    <a:pt x="15013" y="158659"/>
                  </a:lnTo>
                  <a:lnTo>
                    <a:pt x="7473" y="206128"/>
                  </a:lnTo>
                  <a:lnTo>
                    <a:pt x="5603" y="243687"/>
                  </a:lnTo>
                  <a:lnTo>
                    <a:pt x="2717" y="248711"/>
                  </a:lnTo>
                  <a:lnTo>
                    <a:pt x="548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2">
              <a:extLst>
                <a:ext uri="{FF2B5EF4-FFF2-40B4-BE49-F238E27FC236}">
                  <a16:creationId xmlns:a16="http://schemas.microsoft.com/office/drawing/2014/main" id="{4413EDC5-C0A6-2275-F030-76B4B8F46FF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643175" y="2095501"/>
              <a:ext cx="137390" cy="85721"/>
            </a:xfrm>
            <a:custGeom>
              <a:avLst/>
              <a:gdLst/>
              <a:ahLst/>
              <a:cxnLst/>
              <a:rect l="0" t="0" r="0" b="0"/>
              <a:pathLst>
                <a:path w="137390" h="85721">
                  <a:moveTo>
                    <a:pt x="14925" y="28574"/>
                  </a:moveTo>
                  <a:lnTo>
                    <a:pt x="14925" y="28574"/>
                  </a:lnTo>
                  <a:lnTo>
                    <a:pt x="24335" y="28574"/>
                  </a:lnTo>
                  <a:lnTo>
                    <a:pt x="24416" y="23518"/>
                  </a:lnTo>
                  <a:lnTo>
                    <a:pt x="25486" y="22028"/>
                  </a:lnTo>
                  <a:lnTo>
                    <a:pt x="33581" y="19165"/>
                  </a:lnTo>
                  <a:lnTo>
                    <a:pt x="42141" y="10858"/>
                  </a:lnTo>
                  <a:lnTo>
                    <a:pt x="51582" y="9641"/>
                  </a:lnTo>
                  <a:lnTo>
                    <a:pt x="61100" y="9534"/>
                  </a:lnTo>
                  <a:lnTo>
                    <a:pt x="70624" y="1324"/>
                  </a:lnTo>
                  <a:lnTo>
                    <a:pt x="80149" y="115"/>
                  </a:lnTo>
                  <a:lnTo>
                    <a:pt x="99199" y="0"/>
                  </a:lnTo>
                  <a:lnTo>
                    <a:pt x="99683" y="1058"/>
                  </a:lnTo>
                  <a:lnTo>
                    <a:pt x="100220" y="5056"/>
                  </a:lnTo>
                  <a:lnTo>
                    <a:pt x="102480" y="6545"/>
                  </a:lnTo>
                  <a:lnTo>
                    <a:pt x="118904" y="9408"/>
                  </a:lnTo>
                  <a:lnTo>
                    <a:pt x="124521" y="9490"/>
                  </a:lnTo>
                  <a:lnTo>
                    <a:pt x="126089" y="10559"/>
                  </a:lnTo>
                  <a:lnTo>
                    <a:pt x="127134" y="12331"/>
                  </a:lnTo>
                  <a:lnTo>
                    <a:pt x="128605" y="19881"/>
                  </a:lnTo>
                  <a:lnTo>
                    <a:pt x="128812" y="22778"/>
                  </a:lnTo>
                  <a:lnTo>
                    <a:pt x="130007" y="24710"/>
                  </a:lnTo>
                  <a:lnTo>
                    <a:pt x="131864" y="25998"/>
                  </a:lnTo>
                  <a:lnTo>
                    <a:pt x="137389" y="28065"/>
                  </a:lnTo>
                  <a:lnTo>
                    <a:pt x="135323" y="31170"/>
                  </a:lnTo>
                  <a:lnTo>
                    <a:pt x="133291" y="33480"/>
                  </a:lnTo>
                  <a:lnTo>
                    <a:pt x="132993" y="36078"/>
                  </a:lnTo>
                  <a:lnTo>
                    <a:pt x="135486" y="41787"/>
                  </a:lnTo>
                  <a:lnTo>
                    <a:pt x="135517" y="43732"/>
                  </a:lnTo>
                  <a:lnTo>
                    <a:pt x="134477" y="45030"/>
                  </a:lnTo>
                  <a:lnTo>
                    <a:pt x="130501" y="47529"/>
                  </a:lnTo>
                  <a:lnTo>
                    <a:pt x="125206" y="52168"/>
                  </a:lnTo>
                  <a:lnTo>
                    <a:pt x="122147" y="57757"/>
                  </a:lnTo>
                  <a:lnTo>
                    <a:pt x="120184" y="64913"/>
                  </a:lnTo>
                  <a:lnTo>
                    <a:pt x="94840" y="81759"/>
                  </a:lnTo>
                  <a:lnTo>
                    <a:pt x="83553" y="85202"/>
                  </a:lnTo>
                  <a:lnTo>
                    <a:pt x="41616" y="85720"/>
                  </a:lnTo>
                  <a:lnTo>
                    <a:pt x="34549" y="82900"/>
                  </a:lnTo>
                  <a:lnTo>
                    <a:pt x="27881" y="79177"/>
                  </a:lnTo>
                  <a:lnTo>
                    <a:pt x="15144" y="76460"/>
                  </a:lnTo>
                  <a:lnTo>
                    <a:pt x="0" y="76201"/>
                  </a:lnTo>
                  <a:lnTo>
                    <a:pt x="5400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24">
            <a:extLst>
              <a:ext uri="{FF2B5EF4-FFF2-40B4-BE49-F238E27FC236}">
                <a16:creationId xmlns:a16="http://schemas.microsoft.com/office/drawing/2014/main" id="{5BE78800-102D-7329-044D-382B4102CDB1}"/>
              </a:ext>
            </a:extLst>
          </p:cNvPr>
          <p:cNvGrpSpPr/>
          <p:nvPr/>
        </p:nvGrpSpPr>
        <p:grpSpPr>
          <a:xfrm>
            <a:off x="7505700" y="2000250"/>
            <a:ext cx="1470528" cy="666751"/>
            <a:chOff x="7505700" y="2000250"/>
            <a:chExt cx="1470528" cy="666751"/>
          </a:xfrm>
        </p:grpSpPr>
        <p:sp>
          <p:nvSpPr>
            <p:cNvPr id="146" name="SMARTInkShape-123">
              <a:extLst>
                <a:ext uri="{FF2B5EF4-FFF2-40B4-BE49-F238E27FC236}">
                  <a16:creationId xmlns:a16="http://schemas.microsoft.com/office/drawing/2014/main" id="{47AA4D8A-9775-9C56-DB9D-8F272BAEA0A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001893" y="2019666"/>
              <a:ext cx="128421" cy="265732"/>
            </a:xfrm>
            <a:custGeom>
              <a:avLst/>
              <a:gdLst/>
              <a:ahLst/>
              <a:cxnLst/>
              <a:rect l="0" t="0" r="0" b="0"/>
              <a:pathLst>
                <a:path w="128421" h="265732">
                  <a:moveTo>
                    <a:pt x="122932" y="9159"/>
                  </a:moveTo>
                  <a:lnTo>
                    <a:pt x="122932" y="9159"/>
                  </a:lnTo>
                  <a:lnTo>
                    <a:pt x="122932" y="3671"/>
                  </a:lnTo>
                  <a:lnTo>
                    <a:pt x="122932" y="6014"/>
                  </a:lnTo>
                  <a:lnTo>
                    <a:pt x="122932" y="3050"/>
                  </a:lnTo>
                  <a:lnTo>
                    <a:pt x="122932" y="8145"/>
                  </a:lnTo>
                  <a:lnTo>
                    <a:pt x="122932" y="3802"/>
                  </a:lnTo>
                  <a:lnTo>
                    <a:pt x="123990" y="2413"/>
                  </a:lnTo>
                  <a:lnTo>
                    <a:pt x="127988" y="869"/>
                  </a:lnTo>
                  <a:lnTo>
                    <a:pt x="128420" y="457"/>
                  </a:lnTo>
                  <a:lnTo>
                    <a:pt x="127649" y="183"/>
                  </a:lnTo>
                  <a:lnTo>
                    <a:pt x="126077" y="0"/>
                  </a:lnTo>
                  <a:lnTo>
                    <a:pt x="106807" y="7867"/>
                  </a:lnTo>
                  <a:lnTo>
                    <a:pt x="81260" y="26388"/>
                  </a:lnTo>
                  <a:lnTo>
                    <a:pt x="44989" y="72836"/>
                  </a:lnTo>
                  <a:lnTo>
                    <a:pt x="16432" y="118976"/>
                  </a:lnTo>
                  <a:lnTo>
                    <a:pt x="3627" y="146484"/>
                  </a:lnTo>
                  <a:lnTo>
                    <a:pt x="0" y="184216"/>
                  </a:lnTo>
                  <a:lnTo>
                    <a:pt x="562" y="204437"/>
                  </a:lnTo>
                  <a:lnTo>
                    <a:pt x="4340" y="216952"/>
                  </a:lnTo>
                  <a:lnTo>
                    <a:pt x="17473" y="235004"/>
                  </a:lnTo>
                  <a:lnTo>
                    <a:pt x="60616" y="261754"/>
                  </a:lnTo>
                  <a:lnTo>
                    <a:pt x="71542" y="264977"/>
                  </a:lnTo>
                  <a:lnTo>
                    <a:pt x="78220" y="265731"/>
                  </a:lnTo>
                  <a:lnTo>
                    <a:pt x="94357" y="256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4">
              <a:extLst>
                <a:ext uri="{FF2B5EF4-FFF2-40B4-BE49-F238E27FC236}">
                  <a16:creationId xmlns:a16="http://schemas.microsoft.com/office/drawing/2014/main" id="{FB07E253-0B49-6A71-83B7-0911A013FC5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181975" y="2057400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3387" y="50419"/>
                  </a:lnTo>
                  <a:lnTo>
                    <a:pt x="10033" y="93567"/>
                  </a:lnTo>
                  <a:lnTo>
                    <a:pt x="608" y="13679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5">
              <a:extLst>
                <a:ext uri="{FF2B5EF4-FFF2-40B4-BE49-F238E27FC236}">
                  <a16:creationId xmlns:a16="http://schemas.microsoft.com/office/drawing/2014/main" id="{177AA83A-092C-85D1-0283-E9AD2E789EE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267700" y="2147162"/>
              <a:ext cx="123826" cy="5489"/>
            </a:xfrm>
            <a:custGeom>
              <a:avLst/>
              <a:gdLst/>
              <a:ahLst/>
              <a:cxnLst/>
              <a:rect l="0" t="0" r="0" b="0"/>
              <a:pathLst>
                <a:path w="123826" h="5489">
                  <a:moveTo>
                    <a:pt x="0" y="5488"/>
                  </a:moveTo>
                  <a:lnTo>
                    <a:pt x="0" y="5488"/>
                  </a:lnTo>
                  <a:lnTo>
                    <a:pt x="28432" y="4430"/>
                  </a:lnTo>
                  <a:lnTo>
                    <a:pt x="49347" y="0"/>
                  </a:lnTo>
                  <a:lnTo>
                    <a:pt x="95166" y="5074"/>
                  </a:lnTo>
                  <a:lnTo>
                    <a:pt x="1238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6">
              <a:extLst>
                <a:ext uri="{FF2B5EF4-FFF2-40B4-BE49-F238E27FC236}">
                  <a16:creationId xmlns:a16="http://schemas.microsoft.com/office/drawing/2014/main" id="{98034126-8B77-4555-BA0B-90D07026A9F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496300" y="2040998"/>
              <a:ext cx="34422" cy="197378"/>
            </a:xfrm>
            <a:custGeom>
              <a:avLst/>
              <a:gdLst/>
              <a:ahLst/>
              <a:cxnLst/>
              <a:rect l="0" t="0" r="0" b="0"/>
              <a:pathLst>
                <a:path w="34422" h="197378">
                  <a:moveTo>
                    <a:pt x="19050" y="16402"/>
                  </a:moveTo>
                  <a:lnTo>
                    <a:pt x="19050" y="16402"/>
                  </a:lnTo>
                  <a:lnTo>
                    <a:pt x="31083" y="3310"/>
                  </a:lnTo>
                  <a:lnTo>
                    <a:pt x="31305" y="1324"/>
                  </a:lnTo>
                  <a:lnTo>
                    <a:pt x="30396" y="0"/>
                  </a:lnTo>
                  <a:lnTo>
                    <a:pt x="30847" y="176"/>
                  </a:lnTo>
                  <a:lnTo>
                    <a:pt x="34170" y="3193"/>
                  </a:lnTo>
                  <a:lnTo>
                    <a:pt x="34421" y="5479"/>
                  </a:lnTo>
                  <a:lnTo>
                    <a:pt x="30044" y="19575"/>
                  </a:lnTo>
                  <a:lnTo>
                    <a:pt x="28864" y="37372"/>
                  </a:lnTo>
                  <a:lnTo>
                    <a:pt x="16599" y="64171"/>
                  </a:lnTo>
                  <a:lnTo>
                    <a:pt x="16357" y="69415"/>
                  </a:lnTo>
                  <a:lnTo>
                    <a:pt x="17255" y="73969"/>
                  </a:lnTo>
                  <a:lnTo>
                    <a:pt x="15431" y="84673"/>
                  </a:lnTo>
                  <a:lnTo>
                    <a:pt x="11275" y="102600"/>
                  </a:lnTo>
                  <a:lnTo>
                    <a:pt x="1427" y="149749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7">
              <a:extLst>
                <a:ext uri="{FF2B5EF4-FFF2-40B4-BE49-F238E27FC236}">
                  <a16:creationId xmlns:a16="http://schemas.microsoft.com/office/drawing/2014/main" id="{8C2F2390-C0D5-5975-7367-B3869D7FF10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479031" y="2085978"/>
              <a:ext cx="131011" cy="66673"/>
            </a:xfrm>
            <a:custGeom>
              <a:avLst/>
              <a:gdLst/>
              <a:ahLst/>
              <a:cxnLst/>
              <a:rect l="0" t="0" r="0" b="0"/>
              <a:pathLst>
                <a:path w="131011" h="66673">
                  <a:moveTo>
                    <a:pt x="17269" y="28572"/>
                  </a:moveTo>
                  <a:lnTo>
                    <a:pt x="17269" y="28572"/>
                  </a:lnTo>
                  <a:lnTo>
                    <a:pt x="55681" y="2332"/>
                  </a:lnTo>
                  <a:lnTo>
                    <a:pt x="81986" y="202"/>
                  </a:lnTo>
                  <a:lnTo>
                    <a:pt x="115659" y="0"/>
                  </a:lnTo>
                  <a:lnTo>
                    <a:pt x="122029" y="2821"/>
                  </a:lnTo>
                  <a:lnTo>
                    <a:pt x="125209" y="5054"/>
                  </a:lnTo>
                  <a:lnTo>
                    <a:pt x="128742" y="10359"/>
                  </a:lnTo>
                  <a:lnTo>
                    <a:pt x="130731" y="19295"/>
                  </a:lnTo>
                  <a:lnTo>
                    <a:pt x="131010" y="22387"/>
                  </a:lnTo>
                  <a:lnTo>
                    <a:pt x="128499" y="28645"/>
                  </a:lnTo>
                  <a:lnTo>
                    <a:pt x="126347" y="31796"/>
                  </a:lnTo>
                  <a:lnTo>
                    <a:pt x="113207" y="41287"/>
                  </a:lnTo>
                  <a:lnTo>
                    <a:pt x="72319" y="52122"/>
                  </a:lnTo>
                  <a:lnTo>
                    <a:pt x="25286" y="61762"/>
                  </a:lnTo>
                  <a:lnTo>
                    <a:pt x="0" y="66544"/>
                  </a:lnTo>
                  <a:lnTo>
                    <a:pt x="26794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8">
              <a:extLst>
                <a:ext uri="{FF2B5EF4-FFF2-40B4-BE49-F238E27FC236}">
                  <a16:creationId xmlns:a16="http://schemas.microsoft.com/office/drawing/2014/main" id="{E8E8CB7E-E527-2392-83AB-33696FEB8E9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719551" y="2000250"/>
              <a:ext cx="128590" cy="276226"/>
            </a:xfrm>
            <a:custGeom>
              <a:avLst/>
              <a:gdLst/>
              <a:ahLst/>
              <a:cxnLst/>
              <a:rect l="0" t="0" r="0" b="0"/>
              <a:pathLst>
                <a:path w="128590" h="276226">
                  <a:moveTo>
                    <a:pt x="62499" y="0"/>
                  </a:moveTo>
                  <a:lnTo>
                    <a:pt x="62499" y="0"/>
                  </a:lnTo>
                  <a:lnTo>
                    <a:pt x="67556" y="0"/>
                  </a:lnTo>
                  <a:lnTo>
                    <a:pt x="80813" y="10113"/>
                  </a:lnTo>
                  <a:lnTo>
                    <a:pt x="86514" y="20723"/>
                  </a:lnTo>
                  <a:lnTo>
                    <a:pt x="104624" y="66229"/>
                  </a:lnTo>
                  <a:lnTo>
                    <a:pt x="115786" y="102408"/>
                  </a:lnTo>
                  <a:lnTo>
                    <a:pt x="126216" y="144093"/>
                  </a:lnTo>
                  <a:lnTo>
                    <a:pt x="128589" y="178628"/>
                  </a:lnTo>
                  <a:lnTo>
                    <a:pt x="123944" y="203798"/>
                  </a:lnTo>
                  <a:lnTo>
                    <a:pt x="105752" y="234775"/>
                  </a:lnTo>
                  <a:lnTo>
                    <a:pt x="85310" y="255594"/>
                  </a:lnTo>
                  <a:lnTo>
                    <a:pt x="53951" y="271052"/>
                  </a:lnTo>
                  <a:lnTo>
                    <a:pt x="32550" y="275203"/>
                  </a:lnTo>
                  <a:lnTo>
                    <a:pt x="0" y="276221"/>
                  </a:lnTo>
                  <a:lnTo>
                    <a:pt x="534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9">
              <a:extLst>
                <a:ext uri="{FF2B5EF4-FFF2-40B4-BE49-F238E27FC236}">
                  <a16:creationId xmlns:a16="http://schemas.microsoft.com/office/drawing/2014/main" id="{0758AC3F-D0AD-23A4-D54F-02E84D5F40A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505700" y="2336606"/>
              <a:ext cx="1470528" cy="44645"/>
            </a:xfrm>
            <a:custGeom>
              <a:avLst/>
              <a:gdLst/>
              <a:ahLst/>
              <a:cxnLst/>
              <a:rect l="0" t="0" r="0" b="0"/>
              <a:pathLst>
                <a:path w="1470528" h="44645">
                  <a:moveTo>
                    <a:pt x="0" y="35119"/>
                  </a:moveTo>
                  <a:lnTo>
                    <a:pt x="0" y="35119"/>
                  </a:lnTo>
                  <a:lnTo>
                    <a:pt x="45448" y="35119"/>
                  </a:lnTo>
                  <a:lnTo>
                    <a:pt x="92750" y="35119"/>
                  </a:lnTo>
                  <a:lnTo>
                    <a:pt x="133914" y="35119"/>
                  </a:lnTo>
                  <a:lnTo>
                    <a:pt x="169383" y="34061"/>
                  </a:lnTo>
                  <a:lnTo>
                    <a:pt x="207763" y="28573"/>
                  </a:lnTo>
                  <a:lnTo>
                    <a:pt x="249003" y="26477"/>
                  </a:lnTo>
                  <a:lnTo>
                    <a:pt x="291975" y="22946"/>
                  </a:lnTo>
                  <a:lnTo>
                    <a:pt x="338042" y="18107"/>
                  </a:lnTo>
                  <a:lnTo>
                    <a:pt x="373549" y="16975"/>
                  </a:lnTo>
                  <a:lnTo>
                    <a:pt x="410497" y="16471"/>
                  </a:lnTo>
                  <a:lnTo>
                    <a:pt x="446772" y="16188"/>
                  </a:lnTo>
                  <a:lnTo>
                    <a:pt x="491152" y="11048"/>
                  </a:lnTo>
                  <a:lnTo>
                    <a:pt x="529087" y="8546"/>
                  </a:lnTo>
                  <a:lnTo>
                    <a:pt x="566408" y="7434"/>
                  </a:lnTo>
                  <a:lnTo>
                    <a:pt x="608444" y="6808"/>
                  </a:lnTo>
                  <a:lnTo>
                    <a:pt x="641895" y="6661"/>
                  </a:lnTo>
                  <a:lnTo>
                    <a:pt x="677928" y="6596"/>
                  </a:lnTo>
                  <a:lnTo>
                    <a:pt x="712993" y="6567"/>
                  </a:lnTo>
                  <a:lnTo>
                    <a:pt x="756534" y="5493"/>
                  </a:lnTo>
                  <a:lnTo>
                    <a:pt x="795188" y="0"/>
                  </a:lnTo>
                  <a:lnTo>
                    <a:pt x="840052" y="430"/>
                  </a:lnTo>
                  <a:lnTo>
                    <a:pt x="876849" y="4732"/>
                  </a:lnTo>
                  <a:lnTo>
                    <a:pt x="914563" y="6007"/>
                  </a:lnTo>
                  <a:lnTo>
                    <a:pt x="952549" y="6385"/>
                  </a:lnTo>
                  <a:lnTo>
                    <a:pt x="982155" y="6473"/>
                  </a:lnTo>
                  <a:lnTo>
                    <a:pt x="1023537" y="6512"/>
                  </a:lnTo>
                  <a:lnTo>
                    <a:pt x="1069149" y="6535"/>
                  </a:lnTo>
                  <a:lnTo>
                    <a:pt x="1107831" y="6541"/>
                  </a:lnTo>
                  <a:lnTo>
                    <a:pt x="1146102" y="11600"/>
                  </a:lnTo>
                  <a:lnTo>
                    <a:pt x="1190416" y="9699"/>
                  </a:lnTo>
                  <a:lnTo>
                    <a:pt x="1236014" y="14497"/>
                  </a:lnTo>
                  <a:lnTo>
                    <a:pt x="1275907" y="20815"/>
                  </a:lnTo>
                  <a:lnTo>
                    <a:pt x="1317538" y="24650"/>
                  </a:lnTo>
                  <a:lnTo>
                    <a:pt x="1361579" y="26372"/>
                  </a:lnTo>
                  <a:lnTo>
                    <a:pt x="1403211" y="33078"/>
                  </a:lnTo>
                  <a:lnTo>
                    <a:pt x="1447809" y="34850"/>
                  </a:lnTo>
                  <a:lnTo>
                    <a:pt x="1469190" y="35084"/>
                  </a:lnTo>
                  <a:lnTo>
                    <a:pt x="1470527" y="36154"/>
                  </a:lnTo>
                  <a:lnTo>
                    <a:pt x="1466850" y="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0">
              <a:extLst>
                <a:ext uri="{FF2B5EF4-FFF2-40B4-BE49-F238E27FC236}">
                  <a16:creationId xmlns:a16="http://schemas.microsoft.com/office/drawing/2014/main" id="{BDD69A76-5FA0-9315-CB78-032EBD4DDCC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020050" y="2505121"/>
              <a:ext cx="180976" cy="161880"/>
            </a:xfrm>
            <a:custGeom>
              <a:avLst/>
              <a:gdLst/>
              <a:ahLst/>
              <a:cxnLst/>
              <a:rect l="0" t="0" r="0" b="0"/>
              <a:pathLst>
                <a:path w="180976" h="161880">
                  <a:moveTo>
                    <a:pt x="0" y="19004"/>
                  </a:moveTo>
                  <a:lnTo>
                    <a:pt x="0" y="19004"/>
                  </a:lnTo>
                  <a:lnTo>
                    <a:pt x="31799" y="19004"/>
                  </a:lnTo>
                  <a:lnTo>
                    <a:pt x="33899" y="21121"/>
                  </a:lnTo>
                  <a:lnTo>
                    <a:pt x="36233" y="29117"/>
                  </a:lnTo>
                  <a:lnTo>
                    <a:pt x="35798" y="33154"/>
                  </a:lnTo>
                  <a:lnTo>
                    <a:pt x="30315" y="50060"/>
                  </a:lnTo>
                  <a:lnTo>
                    <a:pt x="23620" y="97231"/>
                  </a:lnTo>
                  <a:lnTo>
                    <a:pt x="19129" y="131243"/>
                  </a:lnTo>
                  <a:lnTo>
                    <a:pt x="19085" y="132388"/>
                  </a:lnTo>
                  <a:lnTo>
                    <a:pt x="36357" y="91056"/>
                  </a:lnTo>
                  <a:lnTo>
                    <a:pt x="69473" y="45357"/>
                  </a:lnTo>
                  <a:lnTo>
                    <a:pt x="92053" y="23293"/>
                  </a:lnTo>
                  <a:lnTo>
                    <a:pt x="113004" y="14512"/>
                  </a:lnTo>
                  <a:lnTo>
                    <a:pt x="116611" y="11776"/>
                  </a:lnTo>
                  <a:lnTo>
                    <a:pt x="122747" y="3927"/>
                  </a:lnTo>
                  <a:lnTo>
                    <a:pt x="131745" y="477"/>
                  </a:lnTo>
                  <a:lnTo>
                    <a:pt x="146466" y="0"/>
                  </a:lnTo>
                  <a:lnTo>
                    <a:pt x="152585" y="2797"/>
                  </a:lnTo>
                  <a:lnTo>
                    <a:pt x="155698" y="5024"/>
                  </a:lnTo>
                  <a:lnTo>
                    <a:pt x="157774" y="8626"/>
                  </a:lnTo>
                  <a:lnTo>
                    <a:pt x="161106" y="26793"/>
                  </a:lnTo>
                  <a:lnTo>
                    <a:pt x="162620" y="35166"/>
                  </a:lnTo>
                  <a:lnTo>
                    <a:pt x="169392" y="57788"/>
                  </a:lnTo>
                  <a:lnTo>
                    <a:pt x="171179" y="102036"/>
                  </a:lnTo>
                  <a:lnTo>
                    <a:pt x="171445" y="149182"/>
                  </a:lnTo>
                  <a:lnTo>
                    <a:pt x="171450" y="152338"/>
                  </a:lnTo>
                  <a:lnTo>
                    <a:pt x="180975" y="16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5">
            <a:extLst>
              <a:ext uri="{FF2B5EF4-FFF2-40B4-BE49-F238E27FC236}">
                <a16:creationId xmlns:a16="http://schemas.microsoft.com/office/drawing/2014/main" id="{8DAC2890-216D-3B9F-9FEC-D830651F4DA9}"/>
              </a:ext>
            </a:extLst>
          </p:cNvPr>
          <p:cNvGrpSpPr/>
          <p:nvPr/>
        </p:nvGrpSpPr>
        <p:grpSpPr>
          <a:xfrm>
            <a:off x="7262382" y="2962275"/>
            <a:ext cx="671944" cy="1285876"/>
            <a:chOff x="7262382" y="2962275"/>
            <a:chExt cx="671944" cy="1285876"/>
          </a:xfrm>
        </p:grpSpPr>
        <p:sp>
          <p:nvSpPr>
            <p:cNvPr id="155" name="SMARTInkShape-131">
              <a:extLst>
                <a:ext uri="{FF2B5EF4-FFF2-40B4-BE49-F238E27FC236}">
                  <a16:creationId xmlns:a16="http://schemas.microsoft.com/office/drawing/2014/main" id="{2A78CCA4-8F91-1CD8-7956-FE920E85FAA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66998" y="2962275"/>
              <a:ext cx="167328" cy="399562"/>
            </a:xfrm>
            <a:custGeom>
              <a:avLst/>
              <a:gdLst/>
              <a:ahLst/>
              <a:cxnLst/>
              <a:rect l="0" t="0" r="0" b="0"/>
              <a:pathLst>
                <a:path w="167328" h="399562">
                  <a:moveTo>
                    <a:pt x="167327" y="0"/>
                  </a:moveTo>
                  <a:lnTo>
                    <a:pt x="167327" y="0"/>
                  </a:lnTo>
                  <a:lnTo>
                    <a:pt x="162271" y="0"/>
                  </a:lnTo>
                  <a:lnTo>
                    <a:pt x="160780" y="1058"/>
                  </a:lnTo>
                  <a:lnTo>
                    <a:pt x="159787" y="2822"/>
                  </a:lnTo>
                  <a:lnTo>
                    <a:pt x="159126" y="5056"/>
                  </a:lnTo>
                  <a:lnTo>
                    <a:pt x="157626" y="6546"/>
                  </a:lnTo>
                  <a:lnTo>
                    <a:pt x="147614" y="11758"/>
                  </a:lnTo>
                  <a:lnTo>
                    <a:pt x="144660" y="14189"/>
                  </a:lnTo>
                  <a:lnTo>
                    <a:pt x="141378" y="22534"/>
                  </a:lnTo>
                  <a:lnTo>
                    <a:pt x="136708" y="39132"/>
                  </a:lnTo>
                  <a:lnTo>
                    <a:pt x="128622" y="54634"/>
                  </a:lnTo>
                  <a:lnTo>
                    <a:pt x="113272" y="81356"/>
                  </a:lnTo>
                  <a:lnTo>
                    <a:pt x="97814" y="120963"/>
                  </a:lnTo>
                  <a:lnTo>
                    <a:pt x="79748" y="163947"/>
                  </a:lnTo>
                  <a:lnTo>
                    <a:pt x="64236" y="201212"/>
                  </a:lnTo>
                  <a:lnTo>
                    <a:pt x="51681" y="245716"/>
                  </a:lnTo>
                  <a:lnTo>
                    <a:pt x="47136" y="261607"/>
                  </a:lnTo>
                  <a:lnTo>
                    <a:pt x="42462" y="292238"/>
                  </a:lnTo>
                  <a:lnTo>
                    <a:pt x="22870" y="334997"/>
                  </a:lnTo>
                  <a:lnTo>
                    <a:pt x="18456" y="346796"/>
                  </a:lnTo>
                  <a:lnTo>
                    <a:pt x="6051" y="391687"/>
                  </a:lnTo>
                  <a:lnTo>
                    <a:pt x="5835" y="394475"/>
                  </a:lnTo>
                  <a:lnTo>
                    <a:pt x="4632" y="396334"/>
                  </a:lnTo>
                  <a:lnTo>
                    <a:pt x="2772" y="397572"/>
                  </a:lnTo>
                  <a:lnTo>
                    <a:pt x="473" y="398399"/>
                  </a:lnTo>
                  <a:lnTo>
                    <a:pt x="0" y="398949"/>
                  </a:lnTo>
                  <a:lnTo>
                    <a:pt x="743" y="399316"/>
                  </a:lnTo>
                  <a:lnTo>
                    <a:pt x="2296" y="399561"/>
                  </a:lnTo>
                  <a:lnTo>
                    <a:pt x="3332" y="398666"/>
                  </a:lnTo>
                  <a:lnTo>
                    <a:pt x="5402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2">
              <a:extLst>
                <a:ext uri="{FF2B5EF4-FFF2-40B4-BE49-F238E27FC236}">
                  <a16:creationId xmlns:a16="http://schemas.microsoft.com/office/drawing/2014/main" id="{ABF239AD-0F3D-610B-5460-3D8938DEC0D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677150" y="3276600"/>
              <a:ext cx="238126" cy="123786"/>
            </a:xfrm>
            <a:custGeom>
              <a:avLst/>
              <a:gdLst/>
              <a:ahLst/>
              <a:cxnLst/>
              <a:rect l="0" t="0" r="0" b="0"/>
              <a:pathLst>
                <a:path w="238126" h="12378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7" y="16247"/>
                  </a:lnTo>
                  <a:lnTo>
                    <a:pt x="8201" y="22390"/>
                  </a:lnTo>
                  <a:lnTo>
                    <a:pt x="33279" y="60706"/>
                  </a:lnTo>
                  <a:lnTo>
                    <a:pt x="46113" y="106083"/>
                  </a:lnTo>
                  <a:lnTo>
                    <a:pt x="47675" y="108822"/>
                  </a:lnTo>
                  <a:lnTo>
                    <a:pt x="49774" y="110648"/>
                  </a:lnTo>
                  <a:lnTo>
                    <a:pt x="52233" y="111866"/>
                  </a:lnTo>
                  <a:lnTo>
                    <a:pt x="53872" y="113735"/>
                  </a:lnTo>
                  <a:lnTo>
                    <a:pt x="57138" y="123785"/>
                  </a:lnTo>
                  <a:lnTo>
                    <a:pt x="62203" y="118757"/>
                  </a:lnTo>
                  <a:lnTo>
                    <a:pt x="67510" y="116281"/>
                  </a:lnTo>
                  <a:lnTo>
                    <a:pt x="70407" y="115620"/>
                  </a:lnTo>
                  <a:lnTo>
                    <a:pt x="85799" y="106935"/>
                  </a:lnTo>
                  <a:lnTo>
                    <a:pt x="114702" y="97455"/>
                  </a:lnTo>
                  <a:lnTo>
                    <a:pt x="132175" y="88355"/>
                  </a:lnTo>
                  <a:lnTo>
                    <a:pt x="162162" y="78467"/>
                  </a:lnTo>
                  <a:lnTo>
                    <a:pt x="179767" y="69318"/>
                  </a:lnTo>
                  <a:lnTo>
                    <a:pt x="196691" y="65965"/>
                  </a:lnTo>
                  <a:lnTo>
                    <a:pt x="209518" y="59205"/>
                  </a:lnTo>
                  <a:lnTo>
                    <a:pt x="2381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3">
              <a:extLst>
                <a:ext uri="{FF2B5EF4-FFF2-40B4-BE49-F238E27FC236}">
                  <a16:creationId xmlns:a16="http://schemas.microsoft.com/office/drawing/2014/main" id="{6B437680-8AB1-1FB8-DB9A-F399CDF5B6A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262382" y="3714750"/>
              <a:ext cx="290944" cy="198557"/>
            </a:xfrm>
            <a:custGeom>
              <a:avLst/>
              <a:gdLst/>
              <a:ahLst/>
              <a:cxnLst/>
              <a:rect l="0" t="0" r="0" b="0"/>
              <a:pathLst>
                <a:path w="290944" h="198557">
                  <a:moveTo>
                    <a:pt x="33768" y="66675"/>
                  </a:moveTo>
                  <a:lnTo>
                    <a:pt x="33768" y="66675"/>
                  </a:lnTo>
                  <a:lnTo>
                    <a:pt x="33768" y="61618"/>
                  </a:lnTo>
                  <a:lnTo>
                    <a:pt x="34826" y="60129"/>
                  </a:lnTo>
                  <a:lnTo>
                    <a:pt x="36590" y="59136"/>
                  </a:lnTo>
                  <a:lnTo>
                    <a:pt x="38824" y="58474"/>
                  </a:lnTo>
                  <a:lnTo>
                    <a:pt x="40315" y="56974"/>
                  </a:lnTo>
                  <a:lnTo>
                    <a:pt x="41969" y="52486"/>
                  </a:lnTo>
                  <a:lnTo>
                    <a:pt x="43469" y="50866"/>
                  </a:lnTo>
                  <a:lnTo>
                    <a:pt x="51378" y="48051"/>
                  </a:lnTo>
                  <a:lnTo>
                    <a:pt x="57447" y="47751"/>
                  </a:lnTo>
                  <a:lnTo>
                    <a:pt x="62990" y="44859"/>
                  </a:lnTo>
                  <a:lnTo>
                    <a:pt x="70115" y="39435"/>
                  </a:lnTo>
                  <a:lnTo>
                    <a:pt x="76405" y="38496"/>
                  </a:lnTo>
                  <a:lnTo>
                    <a:pt x="90028" y="43274"/>
                  </a:lnTo>
                  <a:lnTo>
                    <a:pt x="109432" y="54591"/>
                  </a:lnTo>
                  <a:lnTo>
                    <a:pt x="112786" y="55444"/>
                  </a:lnTo>
                  <a:lnTo>
                    <a:pt x="115022" y="57071"/>
                  </a:lnTo>
                  <a:lnTo>
                    <a:pt x="116513" y="59214"/>
                  </a:lnTo>
                  <a:lnTo>
                    <a:pt x="118904" y="65201"/>
                  </a:lnTo>
                  <a:lnTo>
                    <a:pt x="124375" y="71295"/>
                  </a:lnTo>
                  <a:lnTo>
                    <a:pt x="127642" y="89916"/>
                  </a:lnTo>
                  <a:lnTo>
                    <a:pt x="127688" y="117049"/>
                  </a:lnTo>
                  <a:lnTo>
                    <a:pt x="115725" y="149169"/>
                  </a:lnTo>
                  <a:lnTo>
                    <a:pt x="86796" y="184915"/>
                  </a:lnTo>
                  <a:lnTo>
                    <a:pt x="80971" y="188018"/>
                  </a:lnTo>
                  <a:lnTo>
                    <a:pt x="74855" y="190455"/>
                  </a:lnTo>
                  <a:lnTo>
                    <a:pt x="65463" y="196719"/>
                  </a:lnTo>
                  <a:lnTo>
                    <a:pt x="59143" y="198556"/>
                  </a:lnTo>
                  <a:lnTo>
                    <a:pt x="55977" y="197988"/>
                  </a:lnTo>
                  <a:lnTo>
                    <a:pt x="43289" y="192293"/>
                  </a:lnTo>
                  <a:lnTo>
                    <a:pt x="40116" y="191695"/>
                  </a:lnTo>
                  <a:lnTo>
                    <a:pt x="30592" y="185798"/>
                  </a:lnTo>
                  <a:lnTo>
                    <a:pt x="21068" y="177347"/>
                  </a:lnTo>
                  <a:lnTo>
                    <a:pt x="17540" y="171249"/>
                  </a:lnTo>
                  <a:lnTo>
                    <a:pt x="14914" y="165010"/>
                  </a:lnTo>
                  <a:lnTo>
                    <a:pt x="8545" y="155548"/>
                  </a:lnTo>
                  <a:lnTo>
                    <a:pt x="0" y="131035"/>
                  </a:lnTo>
                  <a:lnTo>
                    <a:pt x="672" y="128632"/>
                  </a:lnTo>
                  <a:lnTo>
                    <a:pt x="2179" y="127030"/>
                  </a:lnTo>
                  <a:lnTo>
                    <a:pt x="3854" y="122427"/>
                  </a:lnTo>
                  <a:lnTo>
                    <a:pt x="6075" y="95732"/>
                  </a:lnTo>
                  <a:lnTo>
                    <a:pt x="7897" y="92396"/>
                  </a:lnTo>
                  <a:lnTo>
                    <a:pt x="10171" y="90173"/>
                  </a:lnTo>
                  <a:lnTo>
                    <a:pt x="12696" y="84880"/>
                  </a:lnTo>
                  <a:lnTo>
                    <a:pt x="13370" y="81986"/>
                  </a:lnTo>
                  <a:lnTo>
                    <a:pt x="22080" y="66601"/>
                  </a:lnTo>
                  <a:lnTo>
                    <a:pt x="22800" y="63450"/>
                  </a:lnTo>
                  <a:lnTo>
                    <a:pt x="32318" y="49502"/>
                  </a:lnTo>
                  <a:lnTo>
                    <a:pt x="79290" y="14281"/>
                  </a:lnTo>
                  <a:lnTo>
                    <a:pt x="119897" y="1603"/>
                  </a:lnTo>
                  <a:lnTo>
                    <a:pt x="164845" y="141"/>
                  </a:lnTo>
                  <a:lnTo>
                    <a:pt x="204770" y="28"/>
                  </a:lnTo>
                  <a:lnTo>
                    <a:pt x="251144" y="2"/>
                  </a:lnTo>
                  <a:lnTo>
                    <a:pt x="266767" y="0"/>
                  </a:lnTo>
                  <a:lnTo>
                    <a:pt x="272436" y="2822"/>
                  </a:lnTo>
                  <a:lnTo>
                    <a:pt x="278484" y="6546"/>
                  </a:lnTo>
                  <a:lnTo>
                    <a:pt x="29094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4">
              <a:extLst>
                <a:ext uri="{FF2B5EF4-FFF2-40B4-BE49-F238E27FC236}">
                  <a16:creationId xmlns:a16="http://schemas.microsoft.com/office/drawing/2014/main" id="{D32CC346-803C-C215-8DDB-27B042CE8C0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477125" y="3990985"/>
              <a:ext cx="19051" cy="257166"/>
            </a:xfrm>
            <a:custGeom>
              <a:avLst/>
              <a:gdLst/>
              <a:ahLst/>
              <a:cxnLst/>
              <a:rect l="0" t="0" r="0" b="0"/>
              <a:pathLst>
                <a:path w="19051" h="257166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7992" y="15201"/>
                  </a:lnTo>
                  <a:lnTo>
                    <a:pt x="11510" y="44230"/>
                  </a:lnTo>
                  <a:lnTo>
                    <a:pt x="9786" y="89307"/>
                  </a:lnTo>
                  <a:lnTo>
                    <a:pt x="9577" y="134677"/>
                  </a:lnTo>
                  <a:lnTo>
                    <a:pt x="4479" y="179348"/>
                  </a:lnTo>
                  <a:lnTo>
                    <a:pt x="394" y="224715"/>
                  </a:lnTo>
                  <a:lnTo>
                    <a:pt x="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5">
              <a:extLst>
                <a:ext uri="{FF2B5EF4-FFF2-40B4-BE49-F238E27FC236}">
                  <a16:creationId xmlns:a16="http://schemas.microsoft.com/office/drawing/2014/main" id="{71394E48-B861-FF10-50DE-8482A5CD427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77125" y="4048164"/>
              <a:ext cx="95120" cy="81276"/>
            </a:xfrm>
            <a:custGeom>
              <a:avLst/>
              <a:gdLst/>
              <a:ahLst/>
              <a:cxnLst/>
              <a:rect l="0" t="0" r="0" b="0"/>
              <a:pathLst>
                <a:path w="95120" h="81276">
                  <a:moveTo>
                    <a:pt x="28575" y="28536"/>
                  </a:moveTo>
                  <a:lnTo>
                    <a:pt x="28575" y="28536"/>
                  </a:lnTo>
                  <a:lnTo>
                    <a:pt x="28575" y="23479"/>
                  </a:lnTo>
                  <a:lnTo>
                    <a:pt x="31397" y="18175"/>
                  </a:lnTo>
                  <a:lnTo>
                    <a:pt x="36776" y="11203"/>
                  </a:lnTo>
                  <a:lnTo>
                    <a:pt x="54386" y="1436"/>
                  </a:lnTo>
                  <a:lnTo>
                    <a:pt x="70165" y="91"/>
                  </a:lnTo>
                  <a:lnTo>
                    <a:pt x="79468" y="0"/>
                  </a:lnTo>
                  <a:lnTo>
                    <a:pt x="81554" y="1045"/>
                  </a:lnTo>
                  <a:lnTo>
                    <a:pt x="82945" y="2800"/>
                  </a:lnTo>
                  <a:lnTo>
                    <a:pt x="85547" y="7573"/>
                  </a:lnTo>
                  <a:lnTo>
                    <a:pt x="90232" y="13222"/>
                  </a:lnTo>
                  <a:lnTo>
                    <a:pt x="93020" y="22083"/>
                  </a:lnTo>
                  <a:lnTo>
                    <a:pt x="95119" y="50384"/>
                  </a:lnTo>
                  <a:lnTo>
                    <a:pt x="93046" y="53684"/>
                  </a:lnTo>
                  <a:lnTo>
                    <a:pt x="74510" y="66586"/>
                  </a:lnTo>
                  <a:lnTo>
                    <a:pt x="59472" y="73324"/>
                  </a:lnTo>
                  <a:lnTo>
                    <a:pt x="28488" y="81275"/>
                  </a:lnTo>
                  <a:lnTo>
                    <a:pt x="0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6">
              <a:extLst>
                <a:ext uri="{FF2B5EF4-FFF2-40B4-BE49-F238E27FC236}">
                  <a16:creationId xmlns:a16="http://schemas.microsoft.com/office/drawing/2014/main" id="{F2814579-E2E1-05C9-27BA-06A3C71C63D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410450" y="3876691"/>
              <a:ext cx="190501" cy="152385"/>
            </a:xfrm>
            <a:custGeom>
              <a:avLst/>
              <a:gdLst/>
              <a:ahLst/>
              <a:cxnLst/>
              <a:rect l="0" t="0" r="0" b="0"/>
              <a:pathLst>
                <a:path w="190501" h="152385">
                  <a:moveTo>
                    <a:pt x="0" y="152384"/>
                  </a:moveTo>
                  <a:lnTo>
                    <a:pt x="0" y="152384"/>
                  </a:lnTo>
                  <a:lnTo>
                    <a:pt x="0" y="137919"/>
                  </a:lnTo>
                  <a:lnTo>
                    <a:pt x="1058" y="136390"/>
                  </a:lnTo>
                  <a:lnTo>
                    <a:pt x="2822" y="135371"/>
                  </a:lnTo>
                  <a:lnTo>
                    <a:pt x="5056" y="134692"/>
                  </a:lnTo>
                  <a:lnTo>
                    <a:pt x="6547" y="133181"/>
                  </a:lnTo>
                  <a:lnTo>
                    <a:pt x="11760" y="123152"/>
                  </a:lnTo>
                  <a:lnTo>
                    <a:pt x="15809" y="117167"/>
                  </a:lnTo>
                  <a:lnTo>
                    <a:pt x="20207" y="106789"/>
                  </a:lnTo>
                  <a:lnTo>
                    <a:pt x="32916" y="92896"/>
                  </a:lnTo>
                  <a:lnTo>
                    <a:pt x="40382" y="88903"/>
                  </a:lnTo>
                  <a:lnTo>
                    <a:pt x="42797" y="85722"/>
                  </a:lnTo>
                  <a:lnTo>
                    <a:pt x="48310" y="71131"/>
                  </a:lnTo>
                  <a:lnTo>
                    <a:pt x="62420" y="50060"/>
                  </a:lnTo>
                  <a:lnTo>
                    <a:pt x="73720" y="25511"/>
                  </a:lnTo>
                  <a:lnTo>
                    <a:pt x="81697" y="13663"/>
                  </a:lnTo>
                  <a:lnTo>
                    <a:pt x="85721" y="0"/>
                  </a:lnTo>
                  <a:lnTo>
                    <a:pt x="94386" y="7591"/>
                  </a:lnTo>
                  <a:lnTo>
                    <a:pt x="131713" y="36840"/>
                  </a:lnTo>
                  <a:lnTo>
                    <a:pt x="177454" y="81138"/>
                  </a:lnTo>
                  <a:lnTo>
                    <a:pt x="190500" y="8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137">
            <a:extLst>
              <a:ext uri="{FF2B5EF4-FFF2-40B4-BE49-F238E27FC236}">
                <a16:creationId xmlns:a16="http://schemas.microsoft.com/office/drawing/2014/main" id="{1905EF09-D9FD-C65B-2E51-E3BAA16A35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63027" y="2238375"/>
            <a:ext cx="85574" cy="75797"/>
          </a:xfrm>
          <a:custGeom>
            <a:avLst/>
            <a:gdLst/>
            <a:ahLst/>
            <a:cxnLst/>
            <a:rect l="0" t="0" r="0" b="0"/>
            <a:pathLst>
              <a:path w="85574" h="75797">
                <a:moveTo>
                  <a:pt x="47473" y="9525"/>
                </a:moveTo>
                <a:lnTo>
                  <a:pt x="47473" y="9525"/>
                </a:lnTo>
                <a:lnTo>
                  <a:pt x="28850" y="9525"/>
                </a:lnTo>
                <a:lnTo>
                  <a:pt x="23493" y="14581"/>
                </a:lnTo>
                <a:lnTo>
                  <a:pt x="20941" y="19886"/>
                </a:lnTo>
                <a:lnTo>
                  <a:pt x="19301" y="26859"/>
                </a:lnTo>
                <a:lnTo>
                  <a:pt x="18108" y="27431"/>
                </a:lnTo>
                <a:lnTo>
                  <a:pt x="13960" y="28067"/>
                </a:lnTo>
                <a:lnTo>
                  <a:pt x="8589" y="31171"/>
                </a:lnTo>
                <a:lnTo>
                  <a:pt x="1574" y="36732"/>
                </a:lnTo>
                <a:lnTo>
                  <a:pt x="616" y="40314"/>
                </a:lnTo>
                <a:lnTo>
                  <a:pt x="0" y="46181"/>
                </a:lnTo>
                <a:lnTo>
                  <a:pt x="8062" y="55699"/>
                </a:lnTo>
                <a:lnTo>
                  <a:pt x="9258" y="65224"/>
                </a:lnTo>
                <a:lnTo>
                  <a:pt x="10354" y="65708"/>
                </a:lnTo>
                <a:lnTo>
                  <a:pt x="14395" y="66245"/>
                </a:lnTo>
                <a:lnTo>
                  <a:pt x="15896" y="67447"/>
                </a:lnTo>
                <a:lnTo>
                  <a:pt x="17563" y="71604"/>
                </a:lnTo>
                <a:lnTo>
                  <a:pt x="19067" y="73136"/>
                </a:lnTo>
                <a:lnTo>
                  <a:pt x="23559" y="74838"/>
                </a:lnTo>
                <a:lnTo>
                  <a:pt x="32038" y="75796"/>
                </a:lnTo>
                <a:lnTo>
                  <a:pt x="34009" y="74873"/>
                </a:lnTo>
                <a:lnTo>
                  <a:pt x="35322" y="73198"/>
                </a:lnTo>
                <a:lnTo>
                  <a:pt x="37429" y="67963"/>
                </a:lnTo>
                <a:lnTo>
                  <a:pt x="40540" y="67248"/>
                </a:lnTo>
                <a:lnTo>
                  <a:pt x="65164" y="66675"/>
                </a:lnTo>
                <a:lnTo>
                  <a:pt x="65617" y="65617"/>
                </a:lnTo>
                <a:lnTo>
                  <a:pt x="66121" y="61619"/>
                </a:lnTo>
                <a:lnTo>
                  <a:pt x="67313" y="60129"/>
                </a:lnTo>
                <a:lnTo>
                  <a:pt x="75646" y="57266"/>
                </a:lnTo>
                <a:lnTo>
                  <a:pt x="76038" y="48020"/>
                </a:lnTo>
                <a:lnTo>
                  <a:pt x="84248" y="47660"/>
                </a:lnTo>
                <a:lnTo>
                  <a:pt x="84689" y="46590"/>
                </a:lnTo>
                <a:lnTo>
                  <a:pt x="85573" y="10885"/>
                </a:lnTo>
                <a:lnTo>
                  <a:pt x="84515" y="10431"/>
                </a:lnTo>
                <a:lnTo>
                  <a:pt x="76439" y="9560"/>
                </a:lnTo>
                <a:lnTo>
                  <a:pt x="76082" y="1327"/>
                </a:lnTo>
                <a:lnTo>
                  <a:pt x="75012" y="885"/>
                </a:lnTo>
                <a:lnTo>
                  <a:pt x="61114" y="7"/>
                </a:lnTo>
                <a:lnTo>
                  <a:pt x="63413" y="3"/>
                </a:lnTo>
                <a:lnTo>
                  <a:pt x="33295" y="0"/>
                </a:lnTo>
                <a:lnTo>
                  <a:pt x="31672" y="1058"/>
                </a:lnTo>
                <a:lnTo>
                  <a:pt x="30588" y="2822"/>
                </a:lnTo>
                <a:lnTo>
                  <a:pt x="28707" y="9701"/>
                </a:lnTo>
                <a:lnTo>
                  <a:pt x="28549" y="14189"/>
                </a:lnTo>
                <a:lnTo>
                  <a:pt x="29566" y="15809"/>
                </a:lnTo>
                <a:lnTo>
                  <a:pt x="37948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Shape-138">
            <a:extLst>
              <a:ext uri="{FF2B5EF4-FFF2-40B4-BE49-F238E27FC236}">
                <a16:creationId xmlns:a16="http://schemas.microsoft.com/office/drawing/2014/main" id="{50765D8A-D683-E824-3F97-95C26723A6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05113" y="2200278"/>
            <a:ext cx="68746" cy="85723"/>
          </a:xfrm>
          <a:custGeom>
            <a:avLst/>
            <a:gdLst/>
            <a:ahLst/>
            <a:cxnLst/>
            <a:rect l="0" t="0" r="0" b="0"/>
            <a:pathLst>
              <a:path w="68746" h="85723">
                <a:moveTo>
                  <a:pt x="34062" y="19047"/>
                </a:moveTo>
                <a:lnTo>
                  <a:pt x="34062" y="19047"/>
                </a:lnTo>
                <a:lnTo>
                  <a:pt x="28574" y="19047"/>
                </a:lnTo>
                <a:lnTo>
                  <a:pt x="30917" y="19047"/>
                </a:lnTo>
                <a:lnTo>
                  <a:pt x="27953" y="19047"/>
                </a:lnTo>
                <a:lnTo>
                  <a:pt x="34053" y="19047"/>
                </a:lnTo>
                <a:lnTo>
                  <a:pt x="19515" y="19047"/>
                </a:lnTo>
                <a:lnTo>
                  <a:pt x="18014" y="20105"/>
                </a:lnTo>
                <a:lnTo>
                  <a:pt x="17014" y="21869"/>
                </a:lnTo>
                <a:lnTo>
                  <a:pt x="15407" y="27248"/>
                </a:lnTo>
                <a:lnTo>
                  <a:pt x="12366" y="27984"/>
                </a:lnTo>
                <a:lnTo>
                  <a:pt x="9603" y="28311"/>
                </a:lnTo>
                <a:lnTo>
                  <a:pt x="11903" y="28456"/>
                </a:lnTo>
                <a:lnTo>
                  <a:pt x="11881" y="29553"/>
                </a:lnTo>
                <a:lnTo>
                  <a:pt x="5515" y="38062"/>
                </a:lnTo>
                <a:lnTo>
                  <a:pt x="5496" y="43143"/>
                </a:lnTo>
                <a:lnTo>
                  <a:pt x="2669" y="48454"/>
                </a:lnTo>
                <a:lnTo>
                  <a:pt x="432" y="51351"/>
                </a:lnTo>
                <a:lnTo>
                  <a:pt x="0" y="53283"/>
                </a:lnTo>
                <a:lnTo>
                  <a:pt x="771" y="54571"/>
                </a:lnTo>
                <a:lnTo>
                  <a:pt x="2343" y="55430"/>
                </a:lnTo>
                <a:lnTo>
                  <a:pt x="3390" y="57061"/>
                </a:lnTo>
                <a:lnTo>
                  <a:pt x="5210" y="65197"/>
                </a:lnTo>
                <a:lnTo>
                  <a:pt x="5486" y="76159"/>
                </a:lnTo>
                <a:lnTo>
                  <a:pt x="10543" y="81242"/>
                </a:lnTo>
                <a:lnTo>
                  <a:pt x="10975" y="82735"/>
                </a:lnTo>
                <a:lnTo>
                  <a:pt x="10204" y="83731"/>
                </a:lnTo>
                <a:lnTo>
                  <a:pt x="8632" y="84395"/>
                </a:lnTo>
                <a:lnTo>
                  <a:pt x="8641" y="84837"/>
                </a:lnTo>
                <a:lnTo>
                  <a:pt x="14701" y="85688"/>
                </a:lnTo>
                <a:lnTo>
                  <a:pt x="43467" y="85722"/>
                </a:lnTo>
                <a:lnTo>
                  <a:pt x="48609" y="80666"/>
                </a:lnTo>
                <a:lnTo>
                  <a:pt x="53933" y="78183"/>
                </a:lnTo>
                <a:lnTo>
                  <a:pt x="60917" y="76589"/>
                </a:lnTo>
                <a:lnTo>
                  <a:pt x="61491" y="75400"/>
                </a:lnTo>
                <a:lnTo>
                  <a:pt x="62591" y="67074"/>
                </a:lnTo>
                <a:lnTo>
                  <a:pt x="67681" y="61735"/>
                </a:lnTo>
                <a:lnTo>
                  <a:pt x="68116" y="60206"/>
                </a:lnTo>
                <a:lnTo>
                  <a:pt x="67348" y="59186"/>
                </a:lnTo>
                <a:lnTo>
                  <a:pt x="65778" y="58506"/>
                </a:lnTo>
                <a:lnTo>
                  <a:pt x="65790" y="56995"/>
                </a:lnTo>
                <a:lnTo>
                  <a:pt x="68624" y="52493"/>
                </a:lnTo>
                <a:lnTo>
                  <a:pt x="68745" y="50870"/>
                </a:lnTo>
                <a:lnTo>
                  <a:pt x="67768" y="49787"/>
                </a:lnTo>
                <a:lnTo>
                  <a:pt x="66058" y="49065"/>
                </a:lnTo>
                <a:lnTo>
                  <a:pt x="64917" y="47526"/>
                </a:lnTo>
                <a:lnTo>
                  <a:pt x="63651" y="42993"/>
                </a:lnTo>
                <a:lnTo>
                  <a:pt x="64372" y="41361"/>
                </a:lnTo>
                <a:lnTo>
                  <a:pt x="65910" y="40273"/>
                </a:lnTo>
                <a:lnTo>
                  <a:pt x="67994" y="39548"/>
                </a:lnTo>
                <a:lnTo>
                  <a:pt x="68326" y="39064"/>
                </a:lnTo>
                <a:lnTo>
                  <a:pt x="67489" y="38742"/>
                </a:lnTo>
                <a:lnTo>
                  <a:pt x="63595" y="38224"/>
                </a:lnTo>
                <a:lnTo>
                  <a:pt x="62653" y="28836"/>
                </a:lnTo>
                <a:lnTo>
                  <a:pt x="62638" y="28582"/>
                </a:lnTo>
                <a:lnTo>
                  <a:pt x="53503" y="19439"/>
                </a:lnTo>
                <a:lnTo>
                  <a:pt x="53122" y="9924"/>
                </a:lnTo>
                <a:lnTo>
                  <a:pt x="43980" y="9532"/>
                </a:lnTo>
                <a:lnTo>
                  <a:pt x="48760" y="4469"/>
                </a:lnTo>
                <a:lnTo>
                  <a:pt x="49153" y="2978"/>
                </a:lnTo>
                <a:lnTo>
                  <a:pt x="48355" y="1984"/>
                </a:lnTo>
                <a:lnTo>
                  <a:pt x="43866" y="113"/>
                </a:lnTo>
                <a:lnTo>
                  <a:pt x="34462" y="0"/>
                </a:lnTo>
                <a:lnTo>
                  <a:pt x="29124" y="5054"/>
                </a:lnTo>
                <a:lnTo>
                  <a:pt x="28653" y="6544"/>
                </a:lnTo>
                <a:lnTo>
                  <a:pt x="29397" y="7536"/>
                </a:lnTo>
                <a:lnTo>
                  <a:pt x="30953" y="8198"/>
                </a:lnTo>
                <a:lnTo>
                  <a:pt x="30931" y="8640"/>
                </a:lnTo>
                <a:lnTo>
                  <a:pt x="28085" y="9130"/>
                </a:lnTo>
                <a:lnTo>
                  <a:pt x="27960" y="9261"/>
                </a:lnTo>
                <a:lnTo>
                  <a:pt x="30644" y="9406"/>
                </a:lnTo>
                <a:lnTo>
                  <a:pt x="30725" y="9444"/>
                </a:lnTo>
                <a:lnTo>
                  <a:pt x="24537" y="190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28">
            <a:extLst>
              <a:ext uri="{FF2B5EF4-FFF2-40B4-BE49-F238E27FC236}">
                <a16:creationId xmlns:a16="http://schemas.microsoft.com/office/drawing/2014/main" id="{4D44C9F3-4711-03E2-8ADE-86631D6DDB44}"/>
              </a:ext>
            </a:extLst>
          </p:cNvPr>
          <p:cNvGrpSpPr/>
          <p:nvPr/>
        </p:nvGrpSpPr>
        <p:grpSpPr>
          <a:xfrm>
            <a:off x="3029264" y="4054939"/>
            <a:ext cx="895037" cy="297987"/>
            <a:chOff x="3029264" y="4054939"/>
            <a:chExt cx="895037" cy="297987"/>
          </a:xfrm>
        </p:grpSpPr>
        <p:sp>
          <p:nvSpPr>
            <p:cNvPr id="164" name="SMARTInkShape-139">
              <a:extLst>
                <a:ext uri="{FF2B5EF4-FFF2-40B4-BE49-F238E27FC236}">
                  <a16:creationId xmlns:a16="http://schemas.microsoft.com/office/drawing/2014/main" id="{AE7275AE-6F43-A29C-78B2-E0C80DB7CA9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029264" y="4143409"/>
              <a:ext cx="37787" cy="209517"/>
            </a:xfrm>
            <a:custGeom>
              <a:avLst/>
              <a:gdLst/>
              <a:ahLst/>
              <a:cxnLst/>
              <a:rect l="0" t="0" r="0" b="0"/>
              <a:pathLst>
                <a:path w="37787" h="209517">
                  <a:moveTo>
                    <a:pt x="37786" y="9491"/>
                  </a:moveTo>
                  <a:lnTo>
                    <a:pt x="37786" y="9491"/>
                  </a:lnTo>
                  <a:lnTo>
                    <a:pt x="37786" y="0"/>
                  </a:lnTo>
                  <a:lnTo>
                    <a:pt x="37786" y="8170"/>
                  </a:lnTo>
                  <a:lnTo>
                    <a:pt x="32730" y="14156"/>
                  </a:lnTo>
                  <a:lnTo>
                    <a:pt x="30248" y="22501"/>
                  </a:lnTo>
                  <a:lnTo>
                    <a:pt x="25491" y="67320"/>
                  </a:lnTo>
                  <a:lnTo>
                    <a:pt x="20737" y="85892"/>
                  </a:lnTo>
                  <a:lnTo>
                    <a:pt x="16090" y="123809"/>
                  </a:lnTo>
                  <a:lnTo>
                    <a:pt x="4557" y="160041"/>
                  </a:lnTo>
                  <a:lnTo>
                    <a:pt x="3992" y="164891"/>
                  </a:lnTo>
                  <a:lnTo>
                    <a:pt x="6136" y="176773"/>
                  </a:lnTo>
                  <a:lnTo>
                    <a:pt x="391" y="196729"/>
                  </a:lnTo>
                  <a:lnTo>
                    <a:pt x="0" y="203127"/>
                  </a:lnTo>
                  <a:lnTo>
                    <a:pt x="953" y="205257"/>
                  </a:lnTo>
                  <a:lnTo>
                    <a:pt x="2648" y="206676"/>
                  </a:lnTo>
                  <a:lnTo>
                    <a:pt x="9211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0">
              <a:extLst>
                <a:ext uri="{FF2B5EF4-FFF2-40B4-BE49-F238E27FC236}">
                  <a16:creationId xmlns:a16="http://schemas.microsoft.com/office/drawing/2014/main" id="{87336DAC-989B-5651-9EDA-D9199EC5E53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67050" y="4133850"/>
              <a:ext cx="161926" cy="211433"/>
            </a:xfrm>
            <a:custGeom>
              <a:avLst/>
              <a:gdLst/>
              <a:ahLst/>
              <a:cxnLst/>
              <a:rect l="0" t="0" r="0" b="0"/>
              <a:pathLst>
                <a:path w="161926" h="211433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9133" y="10033"/>
                  </a:lnTo>
                  <a:lnTo>
                    <a:pt x="14465" y="14732"/>
                  </a:lnTo>
                  <a:lnTo>
                    <a:pt x="22748" y="27884"/>
                  </a:lnTo>
                  <a:lnTo>
                    <a:pt x="38177" y="68774"/>
                  </a:lnTo>
                  <a:lnTo>
                    <a:pt x="60967" y="111736"/>
                  </a:lnTo>
                  <a:lnTo>
                    <a:pt x="87103" y="156530"/>
                  </a:lnTo>
                  <a:lnTo>
                    <a:pt x="119662" y="202012"/>
                  </a:lnTo>
                  <a:lnTo>
                    <a:pt x="126561" y="210786"/>
                  </a:lnTo>
                  <a:lnTo>
                    <a:pt x="129883" y="211432"/>
                  </a:lnTo>
                  <a:lnTo>
                    <a:pt x="133155" y="209746"/>
                  </a:lnTo>
                  <a:lnTo>
                    <a:pt x="136395" y="206506"/>
                  </a:lnTo>
                  <a:lnTo>
                    <a:pt x="139995" y="194439"/>
                  </a:lnTo>
                  <a:lnTo>
                    <a:pt x="142306" y="150709"/>
                  </a:lnTo>
                  <a:lnTo>
                    <a:pt x="142622" y="118840"/>
                  </a:lnTo>
                  <a:lnTo>
                    <a:pt x="142763" y="84567"/>
                  </a:lnTo>
                  <a:lnTo>
                    <a:pt x="142842" y="39756"/>
                  </a:lnTo>
                  <a:lnTo>
                    <a:pt x="142871" y="8658"/>
                  </a:lnTo>
                  <a:lnTo>
                    <a:pt x="144989" y="577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1">
              <a:extLst>
                <a:ext uri="{FF2B5EF4-FFF2-40B4-BE49-F238E27FC236}">
                  <a16:creationId xmlns:a16="http://schemas.microsoft.com/office/drawing/2014/main" id="{4C4F1B5E-8012-ED41-E91A-77BAF051888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05740" y="4183356"/>
              <a:ext cx="128400" cy="168065"/>
            </a:xfrm>
            <a:custGeom>
              <a:avLst/>
              <a:gdLst/>
              <a:ahLst/>
              <a:cxnLst/>
              <a:rect l="0" t="0" r="0" b="0"/>
              <a:pathLst>
                <a:path w="128400" h="168065">
                  <a:moveTo>
                    <a:pt x="8960" y="74319"/>
                  </a:moveTo>
                  <a:lnTo>
                    <a:pt x="8960" y="74319"/>
                  </a:lnTo>
                  <a:lnTo>
                    <a:pt x="55306" y="74319"/>
                  </a:lnTo>
                  <a:lnTo>
                    <a:pt x="88232" y="71497"/>
                  </a:lnTo>
                  <a:lnTo>
                    <a:pt x="108698" y="66118"/>
                  </a:lnTo>
                  <a:lnTo>
                    <a:pt x="121494" y="56709"/>
                  </a:lnTo>
                  <a:lnTo>
                    <a:pt x="127793" y="50639"/>
                  </a:lnTo>
                  <a:lnTo>
                    <a:pt x="128399" y="47949"/>
                  </a:lnTo>
                  <a:lnTo>
                    <a:pt x="127744" y="45097"/>
                  </a:lnTo>
                  <a:lnTo>
                    <a:pt x="125253" y="39106"/>
                  </a:lnTo>
                  <a:lnTo>
                    <a:pt x="122377" y="20319"/>
                  </a:lnTo>
                  <a:lnTo>
                    <a:pt x="118281" y="13983"/>
                  </a:lnTo>
                  <a:lnTo>
                    <a:pt x="104968" y="4466"/>
                  </a:lnTo>
                  <a:lnTo>
                    <a:pt x="82562" y="0"/>
                  </a:lnTo>
                  <a:lnTo>
                    <a:pt x="55815" y="3732"/>
                  </a:lnTo>
                  <a:lnTo>
                    <a:pt x="37895" y="11541"/>
                  </a:lnTo>
                  <a:lnTo>
                    <a:pt x="25882" y="20558"/>
                  </a:lnTo>
                  <a:lnTo>
                    <a:pt x="15620" y="34989"/>
                  </a:lnTo>
                  <a:lnTo>
                    <a:pt x="3730" y="66433"/>
                  </a:lnTo>
                  <a:lnTo>
                    <a:pt x="0" y="107578"/>
                  </a:lnTo>
                  <a:lnTo>
                    <a:pt x="4659" y="127800"/>
                  </a:lnTo>
                  <a:lnTo>
                    <a:pt x="12742" y="142141"/>
                  </a:lnTo>
                  <a:lnTo>
                    <a:pt x="21840" y="153094"/>
                  </a:lnTo>
                  <a:lnTo>
                    <a:pt x="28090" y="156955"/>
                  </a:lnTo>
                  <a:lnTo>
                    <a:pt x="63497" y="168064"/>
                  </a:lnTo>
                  <a:lnTo>
                    <a:pt x="73063" y="166078"/>
                  </a:lnTo>
                  <a:lnTo>
                    <a:pt x="84398" y="161832"/>
                  </a:lnTo>
                  <a:lnTo>
                    <a:pt x="123260" y="140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2">
              <a:extLst>
                <a:ext uri="{FF2B5EF4-FFF2-40B4-BE49-F238E27FC236}">
                  <a16:creationId xmlns:a16="http://schemas.microsoft.com/office/drawing/2014/main" id="{20D5E42F-F9C1-009A-BF4C-F5D5EF6C972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476625" y="4210998"/>
              <a:ext cx="123826" cy="120439"/>
            </a:xfrm>
            <a:custGeom>
              <a:avLst/>
              <a:gdLst/>
              <a:ahLst/>
              <a:cxnLst/>
              <a:rect l="0" t="0" r="0" b="0"/>
              <a:pathLst>
                <a:path w="123826" h="120439">
                  <a:moveTo>
                    <a:pt x="0" y="46677"/>
                  </a:moveTo>
                  <a:lnTo>
                    <a:pt x="0" y="46677"/>
                  </a:lnTo>
                  <a:lnTo>
                    <a:pt x="24473" y="47735"/>
                  </a:lnTo>
                  <a:lnTo>
                    <a:pt x="54271" y="54878"/>
                  </a:lnTo>
                  <a:lnTo>
                    <a:pt x="73113" y="50753"/>
                  </a:lnTo>
                  <a:lnTo>
                    <a:pt x="101964" y="36852"/>
                  </a:lnTo>
                  <a:lnTo>
                    <a:pt x="108817" y="30669"/>
                  </a:lnTo>
                  <a:lnTo>
                    <a:pt x="111863" y="24393"/>
                  </a:lnTo>
                  <a:lnTo>
                    <a:pt x="110395" y="15253"/>
                  </a:lnTo>
                  <a:lnTo>
                    <a:pt x="108521" y="9853"/>
                  </a:lnTo>
                  <a:lnTo>
                    <a:pt x="105156" y="6253"/>
                  </a:lnTo>
                  <a:lnTo>
                    <a:pt x="95772" y="2252"/>
                  </a:lnTo>
                  <a:lnTo>
                    <a:pt x="73533" y="0"/>
                  </a:lnTo>
                  <a:lnTo>
                    <a:pt x="58787" y="5118"/>
                  </a:lnTo>
                  <a:lnTo>
                    <a:pt x="20128" y="31601"/>
                  </a:lnTo>
                  <a:lnTo>
                    <a:pt x="9651" y="43857"/>
                  </a:lnTo>
                  <a:lnTo>
                    <a:pt x="4289" y="56360"/>
                  </a:lnTo>
                  <a:lnTo>
                    <a:pt x="847" y="81633"/>
                  </a:lnTo>
                  <a:lnTo>
                    <a:pt x="5307" y="100661"/>
                  </a:lnTo>
                  <a:lnTo>
                    <a:pt x="13295" y="110534"/>
                  </a:lnTo>
                  <a:lnTo>
                    <a:pt x="22842" y="117391"/>
                  </a:lnTo>
                  <a:lnTo>
                    <a:pt x="30613" y="120438"/>
                  </a:lnTo>
                  <a:lnTo>
                    <a:pt x="123825" y="94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">
              <a:extLst>
                <a:ext uri="{FF2B5EF4-FFF2-40B4-BE49-F238E27FC236}">
                  <a16:creationId xmlns:a16="http://schemas.microsoft.com/office/drawing/2014/main" id="{A2E6F5F9-8D44-132E-3B22-D8EA2CBF4F8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668111" y="4054939"/>
              <a:ext cx="113315" cy="257612"/>
            </a:xfrm>
            <a:custGeom>
              <a:avLst/>
              <a:gdLst/>
              <a:ahLst/>
              <a:cxnLst/>
              <a:rect l="0" t="0" r="0" b="0"/>
              <a:pathLst>
                <a:path w="113315" h="257612">
                  <a:moveTo>
                    <a:pt x="94264" y="164636"/>
                  </a:moveTo>
                  <a:lnTo>
                    <a:pt x="94264" y="164636"/>
                  </a:lnTo>
                  <a:lnTo>
                    <a:pt x="94264" y="147026"/>
                  </a:lnTo>
                  <a:lnTo>
                    <a:pt x="81172" y="144812"/>
                  </a:lnTo>
                  <a:lnTo>
                    <a:pt x="79186" y="142953"/>
                  </a:lnTo>
                  <a:lnTo>
                    <a:pt x="77862" y="140656"/>
                  </a:lnTo>
                  <a:lnTo>
                    <a:pt x="74863" y="139124"/>
                  </a:lnTo>
                  <a:lnTo>
                    <a:pt x="65885" y="137423"/>
                  </a:lnTo>
                  <a:lnTo>
                    <a:pt x="57663" y="139488"/>
                  </a:lnTo>
                  <a:lnTo>
                    <a:pt x="21122" y="162653"/>
                  </a:lnTo>
                  <a:lnTo>
                    <a:pt x="10251" y="172927"/>
                  </a:lnTo>
                  <a:lnTo>
                    <a:pt x="4008" y="184549"/>
                  </a:lnTo>
                  <a:lnTo>
                    <a:pt x="0" y="219369"/>
                  </a:lnTo>
                  <a:lnTo>
                    <a:pt x="1788" y="227583"/>
                  </a:lnTo>
                  <a:lnTo>
                    <a:pt x="9419" y="239532"/>
                  </a:lnTo>
                  <a:lnTo>
                    <a:pt x="20559" y="252209"/>
                  </a:lnTo>
                  <a:lnTo>
                    <a:pt x="30109" y="256474"/>
                  </a:lnTo>
                  <a:lnTo>
                    <a:pt x="35619" y="257611"/>
                  </a:lnTo>
                  <a:lnTo>
                    <a:pt x="41409" y="255195"/>
                  </a:lnTo>
                  <a:lnTo>
                    <a:pt x="53487" y="244043"/>
                  </a:lnTo>
                  <a:lnTo>
                    <a:pt x="72186" y="214857"/>
                  </a:lnTo>
                  <a:lnTo>
                    <a:pt x="81982" y="183076"/>
                  </a:lnTo>
                  <a:lnTo>
                    <a:pt x="88805" y="147432"/>
                  </a:lnTo>
                  <a:lnTo>
                    <a:pt x="92647" y="103564"/>
                  </a:lnTo>
                  <a:lnTo>
                    <a:pt x="93785" y="64814"/>
                  </a:lnTo>
                  <a:lnTo>
                    <a:pt x="94201" y="17945"/>
                  </a:lnTo>
                  <a:lnTo>
                    <a:pt x="94245" y="2168"/>
                  </a:lnTo>
                  <a:lnTo>
                    <a:pt x="95309" y="232"/>
                  </a:lnTo>
                  <a:lnTo>
                    <a:pt x="97078" y="0"/>
                  </a:lnTo>
                  <a:lnTo>
                    <a:pt x="101864" y="2564"/>
                  </a:lnTo>
                  <a:lnTo>
                    <a:pt x="113314" y="12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4">
              <a:extLst>
                <a:ext uri="{FF2B5EF4-FFF2-40B4-BE49-F238E27FC236}">
                  <a16:creationId xmlns:a16="http://schemas.microsoft.com/office/drawing/2014/main" id="{3EAABA30-8DC4-D843-06E3-5863707CFA8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95725" y="41910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7539" y="1821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5">
              <a:extLst>
                <a:ext uri="{FF2B5EF4-FFF2-40B4-BE49-F238E27FC236}">
                  <a16:creationId xmlns:a16="http://schemas.microsoft.com/office/drawing/2014/main" id="{F625D5C7-78EC-472C-396A-78A43950659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05250" y="43243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9">
            <a:extLst>
              <a:ext uri="{FF2B5EF4-FFF2-40B4-BE49-F238E27FC236}">
                <a16:creationId xmlns:a16="http://schemas.microsoft.com/office/drawing/2014/main" id="{187F2A77-2F62-C103-F6ED-A506DE9393E5}"/>
              </a:ext>
            </a:extLst>
          </p:cNvPr>
          <p:cNvGrpSpPr/>
          <p:nvPr/>
        </p:nvGrpSpPr>
        <p:grpSpPr>
          <a:xfrm>
            <a:off x="4286250" y="4048242"/>
            <a:ext cx="542771" cy="428509"/>
            <a:chOff x="4286250" y="4048242"/>
            <a:chExt cx="542771" cy="428509"/>
          </a:xfrm>
        </p:grpSpPr>
        <p:sp>
          <p:nvSpPr>
            <p:cNvPr id="172" name="SMARTInkShape-146">
              <a:extLst>
                <a:ext uri="{FF2B5EF4-FFF2-40B4-BE49-F238E27FC236}">
                  <a16:creationId xmlns:a16="http://schemas.microsoft.com/office/drawing/2014/main" id="{6ECDCE02-392F-D438-F89B-40741D96F11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286250" y="4153496"/>
              <a:ext cx="209551" cy="189905"/>
            </a:xfrm>
            <a:custGeom>
              <a:avLst/>
              <a:gdLst/>
              <a:ahLst/>
              <a:cxnLst/>
              <a:rect l="0" t="0" r="0" b="0"/>
              <a:pathLst>
                <a:path w="209551" h="189905">
                  <a:moveTo>
                    <a:pt x="0" y="47029"/>
                  </a:moveTo>
                  <a:lnTo>
                    <a:pt x="0" y="47029"/>
                  </a:lnTo>
                  <a:lnTo>
                    <a:pt x="0" y="36916"/>
                  </a:lnTo>
                  <a:lnTo>
                    <a:pt x="2822" y="29129"/>
                  </a:lnTo>
                  <a:lnTo>
                    <a:pt x="13257" y="15506"/>
                  </a:lnTo>
                  <a:lnTo>
                    <a:pt x="19298" y="11852"/>
                  </a:lnTo>
                  <a:lnTo>
                    <a:pt x="28412" y="9314"/>
                  </a:lnTo>
                  <a:lnTo>
                    <a:pt x="33088" y="9100"/>
                  </a:lnTo>
                  <a:lnTo>
                    <a:pt x="34759" y="10101"/>
                  </a:lnTo>
                  <a:lnTo>
                    <a:pt x="35872" y="11827"/>
                  </a:lnTo>
                  <a:lnTo>
                    <a:pt x="36614" y="14036"/>
                  </a:lnTo>
                  <a:lnTo>
                    <a:pt x="44353" y="26244"/>
                  </a:lnTo>
                  <a:lnTo>
                    <a:pt x="47713" y="40988"/>
                  </a:lnTo>
                  <a:lnTo>
                    <a:pt x="54972" y="55988"/>
                  </a:lnTo>
                  <a:lnTo>
                    <a:pt x="55698" y="59352"/>
                  </a:lnTo>
                  <a:lnTo>
                    <a:pt x="55123" y="62652"/>
                  </a:lnTo>
                  <a:lnTo>
                    <a:pt x="49420" y="75554"/>
                  </a:lnTo>
                  <a:lnTo>
                    <a:pt x="46587" y="118133"/>
                  </a:lnTo>
                  <a:lnTo>
                    <a:pt x="38689" y="151041"/>
                  </a:lnTo>
                  <a:lnTo>
                    <a:pt x="38134" y="160727"/>
                  </a:lnTo>
                  <a:lnTo>
                    <a:pt x="43167" y="156094"/>
                  </a:lnTo>
                  <a:lnTo>
                    <a:pt x="45644" y="150888"/>
                  </a:lnTo>
                  <a:lnTo>
                    <a:pt x="46304" y="148019"/>
                  </a:lnTo>
                  <a:lnTo>
                    <a:pt x="54990" y="132674"/>
                  </a:lnTo>
                  <a:lnTo>
                    <a:pt x="55710" y="129525"/>
                  </a:lnTo>
                  <a:lnTo>
                    <a:pt x="88151" y="84879"/>
                  </a:lnTo>
                  <a:lnTo>
                    <a:pt x="118394" y="49829"/>
                  </a:lnTo>
                  <a:lnTo>
                    <a:pt x="123528" y="40865"/>
                  </a:lnTo>
                  <a:lnTo>
                    <a:pt x="155254" y="6195"/>
                  </a:lnTo>
                  <a:lnTo>
                    <a:pt x="161782" y="2422"/>
                  </a:lnTo>
                  <a:lnTo>
                    <a:pt x="174597" y="0"/>
                  </a:lnTo>
                  <a:lnTo>
                    <a:pt x="180963" y="2491"/>
                  </a:lnTo>
                  <a:lnTo>
                    <a:pt x="184142" y="4637"/>
                  </a:lnTo>
                  <a:lnTo>
                    <a:pt x="193672" y="22826"/>
                  </a:lnTo>
                  <a:lnTo>
                    <a:pt x="199188" y="69477"/>
                  </a:lnTo>
                  <a:lnTo>
                    <a:pt x="202600" y="105186"/>
                  </a:lnTo>
                  <a:lnTo>
                    <a:pt x="208177" y="150122"/>
                  </a:lnTo>
                  <a:lnTo>
                    <a:pt x="209550" y="189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7">
              <a:extLst>
                <a:ext uri="{FF2B5EF4-FFF2-40B4-BE49-F238E27FC236}">
                  <a16:creationId xmlns:a16="http://schemas.microsoft.com/office/drawing/2014/main" id="{E1F827B0-3B56-B18B-4379-165EE4EC52C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657725" y="4048242"/>
              <a:ext cx="66676" cy="428509"/>
            </a:xfrm>
            <a:custGeom>
              <a:avLst/>
              <a:gdLst/>
              <a:ahLst/>
              <a:cxnLst/>
              <a:rect l="0" t="0" r="0" b="0"/>
              <a:pathLst>
                <a:path w="66676" h="428509">
                  <a:moveTo>
                    <a:pt x="57150" y="9408"/>
                  </a:moveTo>
                  <a:lnTo>
                    <a:pt x="57150" y="9408"/>
                  </a:lnTo>
                  <a:lnTo>
                    <a:pt x="62206" y="9408"/>
                  </a:lnTo>
                  <a:lnTo>
                    <a:pt x="63695" y="8350"/>
                  </a:lnTo>
                  <a:lnTo>
                    <a:pt x="64689" y="6586"/>
                  </a:lnTo>
                  <a:lnTo>
                    <a:pt x="66641" y="0"/>
                  </a:lnTo>
                  <a:lnTo>
                    <a:pt x="66675" y="40590"/>
                  </a:lnTo>
                  <a:lnTo>
                    <a:pt x="61619" y="77443"/>
                  </a:lnTo>
                  <a:lnTo>
                    <a:pt x="58474" y="116820"/>
                  </a:lnTo>
                  <a:lnTo>
                    <a:pt x="57738" y="148163"/>
                  </a:lnTo>
                  <a:lnTo>
                    <a:pt x="54502" y="193043"/>
                  </a:lnTo>
                  <a:lnTo>
                    <a:pt x="48983" y="236652"/>
                  </a:lnTo>
                  <a:lnTo>
                    <a:pt x="40265" y="282632"/>
                  </a:lnTo>
                  <a:lnTo>
                    <a:pt x="31840" y="323533"/>
                  </a:lnTo>
                  <a:lnTo>
                    <a:pt x="23575" y="357286"/>
                  </a:lnTo>
                  <a:lnTo>
                    <a:pt x="12300" y="388922"/>
                  </a:lnTo>
                  <a:lnTo>
                    <a:pt x="9015" y="411908"/>
                  </a:lnTo>
                  <a:lnTo>
                    <a:pt x="0" y="428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>
              <a:extLst>
                <a:ext uri="{FF2B5EF4-FFF2-40B4-BE49-F238E27FC236}">
                  <a16:creationId xmlns:a16="http://schemas.microsoft.com/office/drawing/2014/main" id="{17559DDC-581D-E159-81E5-050761E6C7E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667250" y="4171954"/>
              <a:ext cx="161771" cy="114166"/>
            </a:xfrm>
            <a:custGeom>
              <a:avLst/>
              <a:gdLst/>
              <a:ahLst/>
              <a:cxnLst/>
              <a:rect l="0" t="0" r="0" b="0"/>
              <a:pathLst>
                <a:path w="161771" h="114166">
                  <a:moveTo>
                    <a:pt x="0" y="38096"/>
                  </a:moveTo>
                  <a:lnTo>
                    <a:pt x="0" y="38096"/>
                  </a:lnTo>
                  <a:lnTo>
                    <a:pt x="0" y="33039"/>
                  </a:lnTo>
                  <a:lnTo>
                    <a:pt x="1058" y="31550"/>
                  </a:lnTo>
                  <a:lnTo>
                    <a:pt x="2822" y="30557"/>
                  </a:lnTo>
                  <a:lnTo>
                    <a:pt x="8201" y="28964"/>
                  </a:lnTo>
                  <a:lnTo>
                    <a:pt x="4076" y="28688"/>
                  </a:lnTo>
                  <a:lnTo>
                    <a:pt x="2717" y="27590"/>
                  </a:lnTo>
                  <a:lnTo>
                    <a:pt x="358" y="20380"/>
                  </a:lnTo>
                  <a:lnTo>
                    <a:pt x="21491" y="5906"/>
                  </a:lnTo>
                  <a:lnTo>
                    <a:pt x="31071" y="2623"/>
                  </a:lnTo>
                  <a:lnTo>
                    <a:pt x="76317" y="98"/>
                  </a:lnTo>
                  <a:lnTo>
                    <a:pt x="107707" y="0"/>
                  </a:lnTo>
                  <a:lnTo>
                    <a:pt x="114192" y="2820"/>
                  </a:lnTo>
                  <a:lnTo>
                    <a:pt x="120602" y="6542"/>
                  </a:lnTo>
                  <a:lnTo>
                    <a:pt x="130161" y="9697"/>
                  </a:lnTo>
                  <a:lnTo>
                    <a:pt x="152988" y="26396"/>
                  </a:lnTo>
                  <a:lnTo>
                    <a:pt x="155967" y="27120"/>
                  </a:lnTo>
                  <a:lnTo>
                    <a:pt x="157953" y="28662"/>
                  </a:lnTo>
                  <a:lnTo>
                    <a:pt x="160160" y="33198"/>
                  </a:lnTo>
                  <a:lnTo>
                    <a:pt x="161770" y="55980"/>
                  </a:lnTo>
                  <a:lnTo>
                    <a:pt x="159034" y="64742"/>
                  </a:lnTo>
                  <a:lnTo>
                    <a:pt x="145670" y="82292"/>
                  </a:lnTo>
                  <a:lnTo>
                    <a:pt x="139531" y="88783"/>
                  </a:lnTo>
                  <a:lnTo>
                    <a:pt x="113874" y="100516"/>
                  </a:lnTo>
                  <a:lnTo>
                    <a:pt x="69523" y="112806"/>
                  </a:lnTo>
                  <a:lnTo>
                    <a:pt x="36778" y="114165"/>
                  </a:lnTo>
                  <a:lnTo>
                    <a:pt x="29398" y="111416"/>
                  </a:lnTo>
                  <a:lnTo>
                    <a:pt x="21093" y="106084"/>
                  </a:lnTo>
                  <a:lnTo>
                    <a:pt x="19958" y="102532"/>
                  </a:lnTo>
                  <a:lnTo>
                    <a:pt x="19656" y="100103"/>
                  </a:lnTo>
                  <a:lnTo>
                    <a:pt x="20512" y="98485"/>
                  </a:lnTo>
                  <a:lnTo>
                    <a:pt x="22142" y="97405"/>
                  </a:lnTo>
                  <a:lnTo>
                    <a:pt x="28575" y="95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30">
            <a:extLst>
              <a:ext uri="{FF2B5EF4-FFF2-40B4-BE49-F238E27FC236}">
                <a16:creationId xmlns:a16="http://schemas.microsoft.com/office/drawing/2014/main" id="{B8084018-49C1-5177-A63A-4F1E53ED9469}"/>
              </a:ext>
            </a:extLst>
          </p:cNvPr>
          <p:cNvGrpSpPr/>
          <p:nvPr/>
        </p:nvGrpSpPr>
        <p:grpSpPr>
          <a:xfrm>
            <a:off x="5391781" y="4124325"/>
            <a:ext cx="817987" cy="266701"/>
            <a:chOff x="5391781" y="4124325"/>
            <a:chExt cx="817987" cy="266701"/>
          </a:xfrm>
        </p:grpSpPr>
        <p:sp>
          <p:nvSpPr>
            <p:cNvPr id="176" name="SMARTInkShape-149">
              <a:extLst>
                <a:ext uri="{FF2B5EF4-FFF2-40B4-BE49-F238E27FC236}">
                  <a16:creationId xmlns:a16="http://schemas.microsoft.com/office/drawing/2014/main" id="{8997CDD8-F512-8662-7C5B-CA6B3A0233E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391781" y="4124325"/>
              <a:ext cx="179891" cy="195879"/>
            </a:xfrm>
            <a:custGeom>
              <a:avLst/>
              <a:gdLst/>
              <a:ahLst/>
              <a:cxnLst/>
              <a:rect l="0" t="0" r="0" b="0"/>
              <a:pathLst>
                <a:path w="179891" h="195879">
                  <a:moveTo>
                    <a:pt x="37469" y="0"/>
                  </a:moveTo>
                  <a:lnTo>
                    <a:pt x="37469" y="0"/>
                  </a:lnTo>
                  <a:lnTo>
                    <a:pt x="37469" y="5057"/>
                  </a:lnTo>
                  <a:lnTo>
                    <a:pt x="43114" y="10361"/>
                  </a:lnTo>
                  <a:lnTo>
                    <a:pt x="57929" y="18964"/>
                  </a:lnTo>
                  <a:lnTo>
                    <a:pt x="77750" y="27373"/>
                  </a:lnTo>
                  <a:lnTo>
                    <a:pt x="122245" y="59719"/>
                  </a:lnTo>
                  <a:lnTo>
                    <a:pt x="137965" y="70846"/>
                  </a:lnTo>
                  <a:lnTo>
                    <a:pt x="158881" y="77965"/>
                  </a:lnTo>
                  <a:lnTo>
                    <a:pt x="168461" y="84192"/>
                  </a:lnTo>
                  <a:lnTo>
                    <a:pt x="178813" y="85591"/>
                  </a:lnTo>
                  <a:lnTo>
                    <a:pt x="179323" y="86694"/>
                  </a:lnTo>
                  <a:lnTo>
                    <a:pt x="179890" y="90742"/>
                  </a:lnTo>
                  <a:lnTo>
                    <a:pt x="177321" y="96069"/>
                  </a:lnTo>
                  <a:lnTo>
                    <a:pt x="175153" y="98971"/>
                  </a:lnTo>
                  <a:lnTo>
                    <a:pt x="130975" y="127228"/>
                  </a:lnTo>
                  <a:lnTo>
                    <a:pt x="89921" y="145662"/>
                  </a:lnTo>
                  <a:lnTo>
                    <a:pt x="49403" y="168252"/>
                  </a:lnTo>
                  <a:lnTo>
                    <a:pt x="2564" y="189663"/>
                  </a:lnTo>
                  <a:lnTo>
                    <a:pt x="1499" y="189942"/>
                  </a:lnTo>
                  <a:lnTo>
                    <a:pt x="789" y="191186"/>
                  </a:lnTo>
                  <a:lnTo>
                    <a:pt x="0" y="195391"/>
                  </a:lnTo>
                  <a:lnTo>
                    <a:pt x="1907" y="195878"/>
                  </a:lnTo>
                  <a:lnTo>
                    <a:pt x="18419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0">
              <a:extLst>
                <a:ext uri="{FF2B5EF4-FFF2-40B4-BE49-F238E27FC236}">
                  <a16:creationId xmlns:a16="http://schemas.microsoft.com/office/drawing/2014/main" id="{B37D43D7-F9D5-80A7-42F3-47146C52FD7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19725" y="4276725"/>
              <a:ext cx="190074" cy="114301"/>
            </a:xfrm>
            <a:custGeom>
              <a:avLst/>
              <a:gdLst/>
              <a:ahLst/>
              <a:cxnLst/>
              <a:rect l="0" t="0" r="0" b="0"/>
              <a:pathLst>
                <a:path w="190074" h="114301">
                  <a:moveTo>
                    <a:pt x="171450" y="0"/>
                  </a:moveTo>
                  <a:lnTo>
                    <a:pt x="171450" y="0"/>
                  </a:lnTo>
                  <a:lnTo>
                    <a:pt x="179651" y="8201"/>
                  </a:lnTo>
                  <a:lnTo>
                    <a:pt x="185639" y="9132"/>
                  </a:lnTo>
                  <a:lnTo>
                    <a:pt x="187260" y="8205"/>
                  </a:lnTo>
                  <a:lnTo>
                    <a:pt x="188340" y="6528"/>
                  </a:lnTo>
                  <a:lnTo>
                    <a:pt x="189060" y="4352"/>
                  </a:lnTo>
                  <a:lnTo>
                    <a:pt x="189540" y="3960"/>
                  </a:lnTo>
                  <a:lnTo>
                    <a:pt x="189860" y="4756"/>
                  </a:lnTo>
                  <a:lnTo>
                    <a:pt x="190073" y="6346"/>
                  </a:lnTo>
                  <a:lnTo>
                    <a:pt x="188099" y="7406"/>
                  </a:lnTo>
                  <a:lnTo>
                    <a:pt x="174149" y="11014"/>
                  </a:lnTo>
                  <a:lnTo>
                    <a:pt x="127394" y="35957"/>
                  </a:lnTo>
                  <a:lnTo>
                    <a:pt x="86430" y="60528"/>
                  </a:lnTo>
                  <a:lnTo>
                    <a:pt x="43250" y="87045"/>
                  </a:lnTo>
                  <a:lnTo>
                    <a:pt x="16605" y="9958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1">
              <a:extLst>
                <a:ext uri="{FF2B5EF4-FFF2-40B4-BE49-F238E27FC236}">
                  <a16:creationId xmlns:a16="http://schemas.microsoft.com/office/drawing/2014/main" id="{DDD900F9-8830-CA59-0AEB-B3C03AA2AFB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838825" y="4134243"/>
              <a:ext cx="66283" cy="199633"/>
            </a:xfrm>
            <a:custGeom>
              <a:avLst/>
              <a:gdLst/>
              <a:ahLst/>
              <a:cxnLst/>
              <a:rect l="0" t="0" r="0" b="0"/>
              <a:pathLst>
                <a:path w="66283" h="199633">
                  <a:moveTo>
                    <a:pt x="57150" y="9132"/>
                  </a:moveTo>
                  <a:lnTo>
                    <a:pt x="57150" y="9132"/>
                  </a:lnTo>
                  <a:lnTo>
                    <a:pt x="66282" y="0"/>
                  </a:lnTo>
                  <a:lnTo>
                    <a:pt x="53440" y="30742"/>
                  </a:lnTo>
                  <a:lnTo>
                    <a:pt x="33574" y="68540"/>
                  </a:lnTo>
                  <a:lnTo>
                    <a:pt x="26741" y="91854"/>
                  </a:lnTo>
                  <a:lnTo>
                    <a:pt x="21409" y="103047"/>
                  </a:lnTo>
                  <a:lnTo>
                    <a:pt x="9364" y="141905"/>
                  </a:lnTo>
                  <a:lnTo>
                    <a:pt x="5220" y="160217"/>
                  </a:lnTo>
                  <a:lnTo>
                    <a:pt x="6721" y="181368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2">
              <a:extLst>
                <a:ext uri="{FF2B5EF4-FFF2-40B4-BE49-F238E27FC236}">
                  <a16:creationId xmlns:a16="http://schemas.microsoft.com/office/drawing/2014/main" id="{E581B204-8C32-DAFC-CEBA-B0A8D07C15A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048434" y="4166879"/>
              <a:ext cx="161334" cy="211904"/>
            </a:xfrm>
            <a:custGeom>
              <a:avLst/>
              <a:gdLst/>
              <a:ahLst/>
              <a:cxnLst/>
              <a:rect l="0" t="0" r="0" b="0"/>
              <a:pathLst>
                <a:path w="161334" h="211904">
                  <a:moveTo>
                    <a:pt x="95191" y="33646"/>
                  </a:moveTo>
                  <a:lnTo>
                    <a:pt x="95191" y="33646"/>
                  </a:lnTo>
                  <a:lnTo>
                    <a:pt x="102730" y="15746"/>
                  </a:lnTo>
                  <a:lnTo>
                    <a:pt x="104323" y="7179"/>
                  </a:lnTo>
                  <a:lnTo>
                    <a:pt x="99543" y="639"/>
                  </a:lnTo>
                  <a:lnTo>
                    <a:pt x="95976" y="0"/>
                  </a:lnTo>
                  <a:lnTo>
                    <a:pt x="86368" y="2111"/>
                  </a:lnTo>
                  <a:lnTo>
                    <a:pt x="49703" y="24253"/>
                  </a:lnTo>
                  <a:lnTo>
                    <a:pt x="35288" y="36847"/>
                  </a:lnTo>
                  <a:lnTo>
                    <a:pt x="11507" y="78139"/>
                  </a:lnTo>
                  <a:lnTo>
                    <a:pt x="5081" y="93637"/>
                  </a:lnTo>
                  <a:lnTo>
                    <a:pt x="392" y="140591"/>
                  </a:lnTo>
                  <a:lnTo>
                    <a:pt x="0" y="168157"/>
                  </a:lnTo>
                  <a:lnTo>
                    <a:pt x="10072" y="189212"/>
                  </a:lnTo>
                  <a:lnTo>
                    <a:pt x="20672" y="200859"/>
                  </a:lnTo>
                  <a:lnTo>
                    <a:pt x="32438" y="208504"/>
                  </a:lnTo>
                  <a:lnTo>
                    <a:pt x="44723" y="211903"/>
                  </a:lnTo>
                  <a:lnTo>
                    <a:pt x="68596" y="208759"/>
                  </a:lnTo>
                  <a:lnTo>
                    <a:pt x="85665" y="201125"/>
                  </a:lnTo>
                  <a:lnTo>
                    <a:pt x="117333" y="173325"/>
                  </a:lnTo>
                  <a:lnTo>
                    <a:pt x="135588" y="147550"/>
                  </a:lnTo>
                  <a:lnTo>
                    <a:pt x="155792" y="100026"/>
                  </a:lnTo>
                  <a:lnTo>
                    <a:pt x="160066" y="88474"/>
                  </a:lnTo>
                  <a:lnTo>
                    <a:pt x="161333" y="78349"/>
                  </a:lnTo>
                  <a:lnTo>
                    <a:pt x="156652" y="63590"/>
                  </a:lnTo>
                  <a:lnTo>
                    <a:pt x="145370" y="43769"/>
                  </a:lnTo>
                  <a:lnTo>
                    <a:pt x="143320" y="35645"/>
                  </a:lnTo>
                  <a:lnTo>
                    <a:pt x="132853" y="29182"/>
                  </a:lnTo>
                  <a:lnTo>
                    <a:pt x="111410" y="25121"/>
                  </a:lnTo>
                  <a:lnTo>
                    <a:pt x="103105" y="24566"/>
                  </a:lnTo>
                  <a:lnTo>
                    <a:pt x="95887" y="27141"/>
                  </a:lnTo>
                  <a:lnTo>
                    <a:pt x="87685" y="32361"/>
                  </a:lnTo>
                  <a:lnTo>
                    <a:pt x="81209" y="33265"/>
                  </a:lnTo>
                  <a:lnTo>
                    <a:pt x="79519" y="34451"/>
                  </a:lnTo>
                  <a:lnTo>
                    <a:pt x="78393" y="36299"/>
                  </a:lnTo>
                  <a:lnTo>
                    <a:pt x="77643" y="38589"/>
                  </a:lnTo>
                  <a:lnTo>
                    <a:pt x="78200" y="40117"/>
                  </a:lnTo>
                  <a:lnTo>
                    <a:pt x="79631" y="41135"/>
                  </a:lnTo>
                  <a:lnTo>
                    <a:pt x="81643" y="41813"/>
                  </a:lnTo>
                  <a:lnTo>
                    <a:pt x="82984" y="43324"/>
                  </a:lnTo>
                  <a:lnTo>
                    <a:pt x="85666" y="52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1">
            <a:extLst>
              <a:ext uri="{FF2B5EF4-FFF2-40B4-BE49-F238E27FC236}">
                <a16:creationId xmlns:a16="http://schemas.microsoft.com/office/drawing/2014/main" id="{3473A8D2-5D7A-7171-A8FE-853F80B18065}"/>
              </a:ext>
            </a:extLst>
          </p:cNvPr>
          <p:cNvGrpSpPr/>
          <p:nvPr/>
        </p:nvGrpSpPr>
        <p:grpSpPr>
          <a:xfrm>
            <a:off x="3867150" y="4743450"/>
            <a:ext cx="1119801" cy="447676"/>
            <a:chOff x="3867150" y="4743450"/>
            <a:chExt cx="1119801" cy="447676"/>
          </a:xfrm>
        </p:grpSpPr>
        <p:sp>
          <p:nvSpPr>
            <p:cNvPr id="181" name="SMARTInkShape-153">
              <a:extLst>
                <a:ext uri="{FF2B5EF4-FFF2-40B4-BE49-F238E27FC236}">
                  <a16:creationId xmlns:a16="http://schemas.microsoft.com/office/drawing/2014/main" id="{22066D59-1703-8521-61BE-0A1F9804D9E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67150" y="4849816"/>
              <a:ext cx="257176" cy="169204"/>
            </a:xfrm>
            <a:custGeom>
              <a:avLst/>
              <a:gdLst/>
              <a:ahLst/>
              <a:cxnLst/>
              <a:rect l="0" t="0" r="0" b="0"/>
              <a:pathLst>
                <a:path w="257176" h="169204">
                  <a:moveTo>
                    <a:pt x="0" y="36509"/>
                  </a:moveTo>
                  <a:lnTo>
                    <a:pt x="0" y="36509"/>
                  </a:lnTo>
                  <a:lnTo>
                    <a:pt x="10113" y="31453"/>
                  </a:lnTo>
                  <a:lnTo>
                    <a:pt x="17900" y="23326"/>
                  </a:lnTo>
                  <a:lnTo>
                    <a:pt x="24889" y="14774"/>
                  </a:lnTo>
                  <a:lnTo>
                    <a:pt x="53925" y="0"/>
                  </a:lnTo>
                  <a:lnTo>
                    <a:pt x="56057" y="528"/>
                  </a:lnTo>
                  <a:lnTo>
                    <a:pt x="61251" y="3936"/>
                  </a:lnTo>
                  <a:lnTo>
                    <a:pt x="70124" y="16862"/>
                  </a:lnTo>
                  <a:lnTo>
                    <a:pt x="75400" y="64274"/>
                  </a:lnTo>
                  <a:lnTo>
                    <a:pt x="73141" y="93419"/>
                  </a:lnTo>
                  <a:lnTo>
                    <a:pt x="60980" y="139136"/>
                  </a:lnTo>
                  <a:lnTo>
                    <a:pt x="57194" y="169203"/>
                  </a:lnTo>
                  <a:lnTo>
                    <a:pt x="70340" y="131150"/>
                  </a:lnTo>
                  <a:lnTo>
                    <a:pt x="99966" y="84055"/>
                  </a:lnTo>
                  <a:lnTo>
                    <a:pt x="139722" y="41127"/>
                  </a:lnTo>
                  <a:lnTo>
                    <a:pt x="183455" y="12211"/>
                  </a:lnTo>
                  <a:lnTo>
                    <a:pt x="196541" y="5249"/>
                  </a:lnTo>
                  <a:lnTo>
                    <a:pt x="201936" y="4027"/>
                  </a:lnTo>
                  <a:lnTo>
                    <a:pt x="206590" y="4271"/>
                  </a:lnTo>
                  <a:lnTo>
                    <a:pt x="210752" y="5492"/>
                  </a:lnTo>
                  <a:lnTo>
                    <a:pt x="213526" y="8423"/>
                  </a:lnTo>
                  <a:lnTo>
                    <a:pt x="223401" y="39291"/>
                  </a:lnTo>
                  <a:lnTo>
                    <a:pt x="230737" y="78856"/>
                  </a:lnTo>
                  <a:lnTo>
                    <a:pt x="234841" y="89196"/>
                  </a:lnTo>
                  <a:lnTo>
                    <a:pt x="238068" y="134365"/>
                  </a:lnTo>
                  <a:lnTo>
                    <a:pt x="239158" y="144559"/>
                  </a:lnTo>
                  <a:lnTo>
                    <a:pt x="257175" y="160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4">
              <a:extLst>
                <a:ext uri="{FF2B5EF4-FFF2-40B4-BE49-F238E27FC236}">
                  <a16:creationId xmlns:a16="http://schemas.microsoft.com/office/drawing/2014/main" id="{4A277893-437A-738E-CFF6-2C81AB7A203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96646" y="4743450"/>
              <a:ext cx="203905" cy="428626"/>
            </a:xfrm>
            <a:custGeom>
              <a:avLst/>
              <a:gdLst/>
              <a:ahLst/>
              <a:cxnLst/>
              <a:rect l="0" t="0" r="0" b="0"/>
              <a:pathLst>
                <a:path w="203905" h="428626">
                  <a:moveTo>
                    <a:pt x="203904" y="0"/>
                  </a:moveTo>
                  <a:lnTo>
                    <a:pt x="203904" y="0"/>
                  </a:lnTo>
                  <a:lnTo>
                    <a:pt x="198848" y="0"/>
                  </a:lnTo>
                  <a:lnTo>
                    <a:pt x="177067" y="17900"/>
                  </a:lnTo>
                  <a:lnTo>
                    <a:pt x="130359" y="59614"/>
                  </a:lnTo>
                  <a:lnTo>
                    <a:pt x="101608" y="100043"/>
                  </a:lnTo>
                  <a:lnTo>
                    <a:pt x="70462" y="143506"/>
                  </a:lnTo>
                  <a:lnTo>
                    <a:pt x="46396" y="185095"/>
                  </a:lnTo>
                  <a:lnTo>
                    <a:pt x="29443" y="232148"/>
                  </a:lnTo>
                  <a:lnTo>
                    <a:pt x="13425" y="279515"/>
                  </a:lnTo>
                  <a:lnTo>
                    <a:pt x="708" y="322618"/>
                  </a:lnTo>
                  <a:lnTo>
                    <a:pt x="0" y="336708"/>
                  </a:lnTo>
                  <a:lnTo>
                    <a:pt x="13900" y="384023"/>
                  </a:lnTo>
                  <a:lnTo>
                    <a:pt x="31259" y="406997"/>
                  </a:lnTo>
                  <a:lnTo>
                    <a:pt x="61029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5">
              <a:extLst>
                <a:ext uri="{FF2B5EF4-FFF2-40B4-BE49-F238E27FC236}">
                  <a16:creationId xmlns:a16="http://schemas.microsoft.com/office/drawing/2014/main" id="{6FA1F887-7867-1F6E-4EF6-A5B791E86C3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400550" y="4855019"/>
              <a:ext cx="47626" cy="250382"/>
            </a:xfrm>
            <a:custGeom>
              <a:avLst/>
              <a:gdLst/>
              <a:ahLst/>
              <a:cxnLst/>
              <a:rect l="0" t="0" r="0" b="0"/>
              <a:pathLst>
                <a:path w="47626" h="250382">
                  <a:moveTo>
                    <a:pt x="47625" y="12256"/>
                  </a:moveTo>
                  <a:lnTo>
                    <a:pt x="47625" y="12256"/>
                  </a:lnTo>
                  <a:lnTo>
                    <a:pt x="47625" y="0"/>
                  </a:lnTo>
                  <a:lnTo>
                    <a:pt x="42569" y="39199"/>
                  </a:lnTo>
                  <a:lnTo>
                    <a:pt x="32437" y="84097"/>
                  </a:lnTo>
                  <a:lnTo>
                    <a:pt x="24028" y="127445"/>
                  </a:lnTo>
                  <a:lnTo>
                    <a:pt x="14431" y="172438"/>
                  </a:lnTo>
                  <a:lnTo>
                    <a:pt x="9956" y="217921"/>
                  </a:lnTo>
                  <a:lnTo>
                    <a:pt x="6894" y="228193"/>
                  </a:lnTo>
                  <a:lnTo>
                    <a:pt x="3064" y="236287"/>
                  </a:lnTo>
                  <a:lnTo>
                    <a:pt x="0" y="250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6">
              <a:extLst>
                <a:ext uri="{FF2B5EF4-FFF2-40B4-BE49-F238E27FC236}">
                  <a16:creationId xmlns:a16="http://schemas.microsoft.com/office/drawing/2014/main" id="{A2A1C961-7853-1826-887A-8FE17DA97C6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505325" y="49720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0704" y="10849"/>
                  </a:lnTo>
                  <a:lnTo>
                    <a:pt x="86068" y="9700"/>
                  </a:lnTo>
                  <a:lnTo>
                    <a:pt x="132336" y="848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7">
              <a:extLst>
                <a:ext uri="{FF2B5EF4-FFF2-40B4-BE49-F238E27FC236}">
                  <a16:creationId xmlns:a16="http://schemas.microsoft.com/office/drawing/2014/main" id="{5814BC31-ED7E-CAF9-C5AF-1E0D470844A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29175" y="4810159"/>
              <a:ext cx="66676" cy="380967"/>
            </a:xfrm>
            <a:custGeom>
              <a:avLst/>
              <a:gdLst/>
              <a:ahLst/>
              <a:cxnLst/>
              <a:rect l="0" t="0" r="0" b="0"/>
              <a:pathLst>
                <a:path w="66676" h="380967">
                  <a:moveTo>
                    <a:pt x="66675" y="9491"/>
                  </a:moveTo>
                  <a:lnTo>
                    <a:pt x="66675" y="9491"/>
                  </a:lnTo>
                  <a:lnTo>
                    <a:pt x="66675" y="0"/>
                  </a:lnTo>
                  <a:lnTo>
                    <a:pt x="60130" y="45554"/>
                  </a:lnTo>
                  <a:lnTo>
                    <a:pt x="52486" y="86886"/>
                  </a:lnTo>
                  <a:lnTo>
                    <a:pt x="45443" y="125935"/>
                  </a:lnTo>
                  <a:lnTo>
                    <a:pt x="34494" y="162314"/>
                  </a:lnTo>
                  <a:lnTo>
                    <a:pt x="25272" y="205761"/>
                  </a:lnTo>
                  <a:lnTo>
                    <a:pt x="18993" y="237832"/>
                  </a:lnTo>
                  <a:lnTo>
                    <a:pt x="12330" y="277173"/>
                  </a:lnTo>
                  <a:lnTo>
                    <a:pt x="5023" y="319541"/>
                  </a:lnTo>
                  <a:lnTo>
                    <a:pt x="0" y="380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8">
              <a:extLst>
                <a:ext uri="{FF2B5EF4-FFF2-40B4-BE49-F238E27FC236}">
                  <a16:creationId xmlns:a16="http://schemas.microsoft.com/office/drawing/2014/main" id="{B446ED36-AE62-717A-B0D1-ACD5B407D49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838700" y="4905413"/>
              <a:ext cx="148251" cy="102664"/>
            </a:xfrm>
            <a:custGeom>
              <a:avLst/>
              <a:gdLst/>
              <a:ahLst/>
              <a:cxnLst/>
              <a:rect l="0" t="0" r="0" b="0"/>
              <a:pathLst>
                <a:path w="148251" h="102664">
                  <a:moveTo>
                    <a:pt x="19050" y="47587"/>
                  </a:moveTo>
                  <a:lnTo>
                    <a:pt x="19050" y="47587"/>
                  </a:lnTo>
                  <a:lnTo>
                    <a:pt x="24106" y="37474"/>
                  </a:lnTo>
                  <a:lnTo>
                    <a:pt x="26654" y="34495"/>
                  </a:lnTo>
                  <a:lnTo>
                    <a:pt x="44560" y="22514"/>
                  </a:lnTo>
                  <a:lnTo>
                    <a:pt x="54008" y="18991"/>
                  </a:lnTo>
                  <a:lnTo>
                    <a:pt x="63510" y="12774"/>
                  </a:lnTo>
                  <a:lnTo>
                    <a:pt x="73028" y="9403"/>
                  </a:lnTo>
                  <a:lnTo>
                    <a:pt x="82551" y="3230"/>
                  </a:lnTo>
                  <a:lnTo>
                    <a:pt x="93133" y="931"/>
                  </a:lnTo>
                  <a:lnTo>
                    <a:pt x="126607" y="0"/>
                  </a:lnTo>
                  <a:lnTo>
                    <a:pt x="133175" y="2801"/>
                  </a:lnTo>
                  <a:lnTo>
                    <a:pt x="140959" y="8167"/>
                  </a:lnTo>
                  <a:lnTo>
                    <a:pt x="142024" y="11723"/>
                  </a:lnTo>
                  <a:lnTo>
                    <a:pt x="142307" y="14152"/>
                  </a:lnTo>
                  <a:lnTo>
                    <a:pt x="145444" y="19674"/>
                  </a:lnTo>
                  <a:lnTo>
                    <a:pt x="147763" y="22629"/>
                  </a:lnTo>
                  <a:lnTo>
                    <a:pt x="148250" y="26715"/>
                  </a:lnTo>
                  <a:lnTo>
                    <a:pt x="142428" y="53080"/>
                  </a:lnTo>
                  <a:lnTo>
                    <a:pt x="129812" y="69290"/>
                  </a:lnTo>
                  <a:lnTo>
                    <a:pt x="118020" y="79458"/>
                  </a:lnTo>
                  <a:lnTo>
                    <a:pt x="90223" y="91787"/>
                  </a:lnTo>
                  <a:lnTo>
                    <a:pt x="49169" y="102450"/>
                  </a:lnTo>
                  <a:lnTo>
                    <a:pt x="36669" y="102663"/>
                  </a:lnTo>
                  <a:lnTo>
                    <a:pt x="9813" y="95741"/>
                  </a:lnTo>
                  <a:lnTo>
                    <a:pt x="6541" y="95565"/>
                  </a:lnTo>
                  <a:lnTo>
                    <a:pt x="4361" y="94389"/>
                  </a:lnTo>
                  <a:lnTo>
                    <a:pt x="0" y="85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32">
            <a:extLst>
              <a:ext uri="{FF2B5EF4-FFF2-40B4-BE49-F238E27FC236}">
                <a16:creationId xmlns:a16="http://schemas.microsoft.com/office/drawing/2014/main" id="{0A2DC24C-21D2-9DC8-FFD8-5A796CCAE7C3}"/>
              </a:ext>
            </a:extLst>
          </p:cNvPr>
          <p:cNvGrpSpPr/>
          <p:nvPr/>
        </p:nvGrpSpPr>
        <p:grpSpPr>
          <a:xfrm>
            <a:off x="5222100" y="4695825"/>
            <a:ext cx="1125389" cy="428626"/>
            <a:chOff x="5222100" y="4695825"/>
            <a:chExt cx="1125389" cy="428626"/>
          </a:xfrm>
        </p:grpSpPr>
        <p:sp>
          <p:nvSpPr>
            <p:cNvPr id="188" name="SMARTInkShape-159">
              <a:extLst>
                <a:ext uri="{FF2B5EF4-FFF2-40B4-BE49-F238E27FC236}">
                  <a16:creationId xmlns:a16="http://schemas.microsoft.com/office/drawing/2014/main" id="{81873ADB-C7D0-9F7F-8A89-04C096B349C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222100" y="4695825"/>
              <a:ext cx="119167" cy="428626"/>
            </a:xfrm>
            <a:custGeom>
              <a:avLst/>
              <a:gdLst/>
              <a:ahLst/>
              <a:cxnLst/>
              <a:rect l="0" t="0" r="0" b="0"/>
              <a:pathLst>
                <a:path w="119167" h="428626">
                  <a:moveTo>
                    <a:pt x="16650" y="0"/>
                  </a:moveTo>
                  <a:lnTo>
                    <a:pt x="16650" y="0"/>
                  </a:lnTo>
                  <a:lnTo>
                    <a:pt x="25312" y="7604"/>
                  </a:lnTo>
                  <a:lnTo>
                    <a:pt x="52298" y="27447"/>
                  </a:lnTo>
                  <a:lnTo>
                    <a:pt x="65782" y="45056"/>
                  </a:lnTo>
                  <a:lnTo>
                    <a:pt x="85928" y="91358"/>
                  </a:lnTo>
                  <a:lnTo>
                    <a:pt x="95065" y="107278"/>
                  </a:lnTo>
                  <a:lnTo>
                    <a:pt x="106469" y="152730"/>
                  </a:lnTo>
                  <a:lnTo>
                    <a:pt x="117374" y="191624"/>
                  </a:lnTo>
                  <a:lnTo>
                    <a:pt x="119166" y="227757"/>
                  </a:lnTo>
                  <a:lnTo>
                    <a:pt x="113465" y="271507"/>
                  </a:lnTo>
                  <a:lnTo>
                    <a:pt x="104015" y="315867"/>
                  </a:lnTo>
                  <a:lnTo>
                    <a:pt x="85217" y="357551"/>
                  </a:lnTo>
                  <a:lnTo>
                    <a:pt x="71538" y="379697"/>
                  </a:lnTo>
                  <a:lnTo>
                    <a:pt x="53009" y="401086"/>
                  </a:lnTo>
                  <a:lnTo>
                    <a:pt x="43040" y="405802"/>
                  </a:lnTo>
                  <a:lnTo>
                    <a:pt x="19394" y="413886"/>
                  </a:lnTo>
                  <a:lnTo>
                    <a:pt x="0" y="426843"/>
                  </a:lnTo>
                  <a:lnTo>
                    <a:pt x="259" y="427437"/>
                  </a:lnTo>
                  <a:lnTo>
                    <a:pt x="7125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0">
              <a:extLst>
                <a:ext uri="{FF2B5EF4-FFF2-40B4-BE49-F238E27FC236}">
                  <a16:creationId xmlns:a16="http://schemas.microsoft.com/office/drawing/2014/main" id="{3264EA26-8928-E0CE-7033-10A18C271DD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580555" y="4781553"/>
              <a:ext cx="191417" cy="209548"/>
            </a:xfrm>
            <a:custGeom>
              <a:avLst/>
              <a:gdLst/>
              <a:ahLst/>
              <a:cxnLst/>
              <a:rect l="0" t="0" r="0" b="0"/>
              <a:pathLst>
                <a:path w="191417" h="209548">
                  <a:moveTo>
                    <a:pt x="39195" y="9522"/>
                  </a:moveTo>
                  <a:lnTo>
                    <a:pt x="39195" y="9522"/>
                  </a:lnTo>
                  <a:lnTo>
                    <a:pt x="39195" y="0"/>
                  </a:lnTo>
                  <a:lnTo>
                    <a:pt x="65710" y="13255"/>
                  </a:lnTo>
                  <a:lnTo>
                    <a:pt x="107850" y="48198"/>
                  </a:lnTo>
                  <a:lnTo>
                    <a:pt x="153912" y="78918"/>
                  </a:lnTo>
                  <a:lnTo>
                    <a:pt x="165322" y="87990"/>
                  </a:lnTo>
                  <a:lnTo>
                    <a:pt x="177696" y="93096"/>
                  </a:lnTo>
                  <a:lnTo>
                    <a:pt x="191416" y="95222"/>
                  </a:lnTo>
                  <a:lnTo>
                    <a:pt x="173266" y="113559"/>
                  </a:lnTo>
                  <a:lnTo>
                    <a:pt x="161930" y="119261"/>
                  </a:lnTo>
                  <a:lnTo>
                    <a:pt x="148777" y="123911"/>
                  </a:lnTo>
                  <a:lnTo>
                    <a:pt x="111641" y="144144"/>
                  </a:lnTo>
                  <a:lnTo>
                    <a:pt x="76183" y="162299"/>
                  </a:lnTo>
                  <a:lnTo>
                    <a:pt x="29259" y="182155"/>
                  </a:lnTo>
                  <a:lnTo>
                    <a:pt x="4188" y="193906"/>
                  </a:lnTo>
                  <a:lnTo>
                    <a:pt x="1041" y="197003"/>
                  </a:lnTo>
                  <a:lnTo>
                    <a:pt x="0" y="200126"/>
                  </a:lnTo>
                  <a:lnTo>
                    <a:pt x="365" y="203266"/>
                  </a:lnTo>
                  <a:lnTo>
                    <a:pt x="1667" y="205360"/>
                  </a:lnTo>
                  <a:lnTo>
                    <a:pt x="10620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1">
              <a:extLst>
                <a:ext uri="{FF2B5EF4-FFF2-40B4-BE49-F238E27FC236}">
                  <a16:creationId xmlns:a16="http://schemas.microsoft.com/office/drawing/2014/main" id="{C16AFC1E-C26B-7573-1653-9CDA773AFD6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648325" y="4954324"/>
              <a:ext cx="180976" cy="84402"/>
            </a:xfrm>
            <a:custGeom>
              <a:avLst/>
              <a:gdLst/>
              <a:ahLst/>
              <a:cxnLst/>
              <a:rect l="0" t="0" r="0" b="0"/>
              <a:pathLst>
                <a:path w="180976" h="84402">
                  <a:moveTo>
                    <a:pt x="180975" y="8201"/>
                  </a:moveTo>
                  <a:lnTo>
                    <a:pt x="180975" y="8201"/>
                  </a:lnTo>
                  <a:lnTo>
                    <a:pt x="180975" y="0"/>
                  </a:lnTo>
                  <a:lnTo>
                    <a:pt x="172313" y="5484"/>
                  </a:lnTo>
                  <a:lnTo>
                    <a:pt x="135215" y="17957"/>
                  </a:lnTo>
                  <a:lnTo>
                    <a:pt x="92765" y="39692"/>
                  </a:lnTo>
                  <a:lnTo>
                    <a:pt x="46773" y="62161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2">
              <a:extLst>
                <a:ext uri="{FF2B5EF4-FFF2-40B4-BE49-F238E27FC236}">
                  <a16:creationId xmlns:a16="http://schemas.microsoft.com/office/drawing/2014/main" id="{ACF79A05-1C53-A9F9-CAA5-94D67106F6F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991225" y="4833212"/>
              <a:ext cx="66676" cy="205514"/>
            </a:xfrm>
            <a:custGeom>
              <a:avLst/>
              <a:gdLst/>
              <a:ahLst/>
              <a:cxnLst/>
              <a:rect l="0" t="0" r="0" b="0"/>
              <a:pathLst>
                <a:path w="66676" h="205514">
                  <a:moveTo>
                    <a:pt x="66675" y="5488"/>
                  </a:moveTo>
                  <a:lnTo>
                    <a:pt x="66675" y="5488"/>
                  </a:lnTo>
                  <a:lnTo>
                    <a:pt x="66675" y="0"/>
                  </a:lnTo>
                  <a:lnTo>
                    <a:pt x="65617" y="14588"/>
                  </a:lnTo>
                  <a:lnTo>
                    <a:pt x="55916" y="55833"/>
                  </a:lnTo>
                  <a:lnTo>
                    <a:pt x="32338" y="96464"/>
                  </a:lnTo>
                  <a:lnTo>
                    <a:pt x="19166" y="137680"/>
                  </a:lnTo>
                  <a:lnTo>
                    <a:pt x="9736" y="178706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3">
              <a:extLst>
                <a:ext uri="{FF2B5EF4-FFF2-40B4-BE49-F238E27FC236}">
                  <a16:creationId xmlns:a16="http://schemas.microsoft.com/office/drawing/2014/main" id="{A39CD304-A390-DE7B-BDA8-5E714397A07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65205" y="4829752"/>
              <a:ext cx="182284" cy="196893"/>
            </a:xfrm>
            <a:custGeom>
              <a:avLst/>
              <a:gdLst/>
              <a:ahLst/>
              <a:cxnLst/>
              <a:rect l="0" t="0" r="0" b="0"/>
              <a:pathLst>
                <a:path w="182284" h="196893">
                  <a:moveTo>
                    <a:pt x="121295" y="37523"/>
                  </a:moveTo>
                  <a:lnTo>
                    <a:pt x="121295" y="37523"/>
                  </a:lnTo>
                  <a:lnTo>
                    <a:pt x="126351" y="27410"/>
                  </a:lnTo>
                  <a:lnTo>
                    <a:pt x="126783" y="23372"/>
                  </a:lnTo>
                  <a:lnTo>
                    <a:pt x="122226" y="6000"/>
                  </a:lnTo>
                  <a:lnTo>
                    <a:pt x="120858" y="3808"/>
                  </a:lnTo>
                  <a:lnTo>
                    <a:pt x="118887" y="2346"/>
                  </a:lnTo>
                  <a:lnTo>
                    <a:pt x="112816" y="722"/>
                  </a:lnTo>
                  <a:lnTo>
                    <a:pt x="103063" y="0"/>
                  </a:lnTo>
                  <a:lnTo>
                    <a:pt x="63969" y="15876"/>
                  </a:lnTo>
                  <a:lnTo>
                    <a:pt x="42220" y="32873"/>
                  </a:lnTo>
                  <a:lnTo>
                    <a:pt x="15089" y="67061"/>
                  </a:lnTo>
                  <a:lnTo>
                    <a:pt x="6007" y="85576"/>
                  </a:lnTo>
                  <a:lnTo>
                    <a:pt x="0" y="123963"/>
                  </a:lnTo>
                  <a:lnTo>
                    <a:pt x="4240" y="145085"/>
                  </a:lnTo>
                  <a:lnTo>
                    <a:pt x="18526" y="168877"/>
                  </a:lnTo>
                  <a:lnTo>
                    <a:pt x="31170" y="181627"/>
                  </a:lnTo>
                  <a:lnTo>
                    <a:pt x="55080" y="193698"/>
                  </a:lnTo>
                  <a:lnTo>
                    <a:pt x="69288" y="196892"/>
                  </a:lnTo>
                  <a:lnTo>
                    <a:pt x="82659" y="195490"/>
                  </a:lnTo>
                  <a:lnTo>
                    <a:pt x="113545" y="185965"/>
                  </a:lnTo>
                  <a:lnTo>
                    <a:pt x="128786" y="174406"/>
                  </a:lnTo>
                  <a:lnTo>
                    <a:pt x="161243" y="144018"/>
                  </a:lnTo>
                  <a:lnTo>
                    <a:pt x="177556" y="104851"/>
                  </a:lnTo>
                  <a:lnTo>
                    <a:pt x="182283" y="86497"/>
                  </a:lnTo>
                  <a:lnTo>
                    <a:pt x="177862" y="45328"/>
                  </a:lnTo>
                  <a:lnTo>
                    <a:pt x="170306" y="30489"/>
                  </a:lnTo>
                  <a:lnTo>
                    <a:pt x="164274" y="23680"/>
                  </a:lnTo>
                  <a:lnTo>
                    <a:pt x="135220" y="10729"/>
                  </a:lnTo>
                  <a:lnTo>
                    <a:pt x="121295" y="8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164">
            <a:extLst>
              <a:ext uri="{FF2B5EF4-FFF2-40B4-BE49-F238E27FC236}">
                <a16:creationId xmlns:a16="http://schemas.microsoft.com/office/drawing/2014/main" id="{F36D53C8-F958-1630-754B-01365E8E431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95192" y="4352925"/>
            <a:ext cx="100649" cy="76162"/>
          </a:xfrm>
          <a:custGeom>
            <a:avLst/>
            <a:gdLst/>
            <a:ahLst/>
            <a:cxnLst/>
            <a:rect l="0" t="0" r="0" b="0"/>
            <a:pathLst>
              <a:path w="100649" h="76162">
                <a:moveTo>
                  <a:pt x="53033" y="9525"/>
                </a:moveTo>
                <a:lnTo>
                  <a:pt x="53033" y="9525"/>
                </a:lnTo>
                <a:lnTo>
                  <a:pt x="53033" y="117"/>
                </a:lnTo>
                <a:lnTo>
                  <a:pt x="35317" y="0"/>
                </a:lnTo>
                <a:lnTo>
                  <a:pt x="16384" y="17610"/>
                </a:lnTo>
                <a:lnTo>
                  <a:pt x="15363" y="23680"/>
                </a:lnTo>
                <a:lnTo>
                  <a:pt x="14161" y="25312"/>
                </a:lnTo>
                <a:lnTo>
                  <a:pt x="10003" y="27124"/>
                </a:lnTo>
                <a:lnTo>
                  <a:pt x="8472" y="28666"/>
                </a:lnTo>
                <a:lnTo>
                  <a:pt x="6770" y="33201"/>
                </a:lnTo>
                <a:lnTo>
                  <a:pt x="4619" y="44736"/>
                </a:lnTo>
                <a:lnTo>
                  <a:pt x="471" y="50928"/>
                </a:lnTo>
                <a:lnTo>
                  <a:pt x="0" y="54060"/>
                </a:lnTo>
                <a:lnTo>
                  <a:pt x="745" y="57207"/>
                </a:lnTo>
                <a:lnTo>
                  <a:pt x="2299" y="60363"/>
                </a:lnTo>
                <a:lnTo>
                  <a:pt x="4394" y="62467"/>
                </a:lnTo>
                <a:lnTo>
                  <a:pt x="9543" y="64805"/>
                </a:lnTo>
                <a:lnTo>
                  <a:pt x="11341" y="66487"/>
                </a:lnTo>
                <a:lnTo>
                  <a:pt x="13336" y="71177"/>
                </a:lnTo>
                <a:lnTo>
                  <a:pt x="15984" y="72851"/>
                </a:lnTo>
                <a:lnTo>
                  <a:pt x="36251" y="75759"/>
                </a:lnTo>
                <a:lnTo>
                  <a:pt x="61185" y="76161"/>
                </a:lnTo>
                <a:lnTo>
                  <a:pt x="70063" y="73360"/>
                </a:lnTo>
                <a:lnTo>
                  <a:pt x="79328" y="67995"/>
                </a:lnTo>
                <a:lnTo>
                  <a:pt x="89609" y="66791"/>
                </a:lnTo>
                <a:lnTo>
                  <a:pt x="90117" y="65694"/>
                </a:lnTo>
                <a:lnTo>
                  <a:pt x="91093" y="57545"/>
                </a:lnTo>
                <a:lnTo>
                  <a:pt x="99331" y="48983"/>
                </a:lnTo>
                <a:lnTo>
                  <a:pt x="100542" y="39543"/>
                </a:lnTo>
                <a:lnTo>
                  <a:pt x="100648" y="30026"/>
                </a:lnTo>
                <a:lnTo>
                  <a:pt x="99593" y="29542"/>
                </a:lnTo>
                <a:lnTo>
                  <a:pt x="95598" y="29005"/>
                </a:lnTo>
                <a:lnTo>
                  <a:pt x="95168" y="27803"/>
                </a:lnTo>
                <a:lnTo>
                  <a:pt x="97512" y="23645"/>
                </a:lnTo>
                <a:lnTo>
                  <a:pt x="97503" y="22114"/>
                </a:lnTo>
                <a:lnTo>
                  <a:pt x="96437" y="21093"/>
                </a:lnTo>
                <a:lnTo>
                  <a:pt x="94669" y="20412"/>
                </a:lnTo>
                <a:lnTo>
                  <a:pt x="93491" y="18900"/>
                </a:lnTo>
                <a:lnTo>
                  <a:pt x="91226" y="9952"/>
                </a:lnTo>
                <a:lnTo>
                  <a:pt x="82940" y="1362"/>
                </a:lnTo>
                <a:lnTo>
                  <a:pt x="72510" y="36"/>
                </a:lnTo>
                <a:lnTo>
                  <a:pt x="54393" y="0"/>
                </a:lnTo>
                <a:lnTo>
                  <a:pt x="53940" y="1058"/>
                </a:lnTo>
                <a:close/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165">
            <a:extLst>
              <a:ext uri="{FF2B5EF4-FFF2-40B4-BE49-F238E27FC236}">
                <a16:creationId xmlns:a16="http://schemas.microsoft.com/office/drawing/2014/main" id="{D2E4A869-9604-9ACA-53C9-484D337B0A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91541" y="5052287"/>
            <a:ext cx="85285" cy="105855"/>
          </a:xfrm>
          <a:custGeom>
            <a:avLst/>
            <a:gdLst/>
            <a:ahLst/>
            <a:cxnLst/>
            <a:rect l="0" t="0" r="0" b="0"/>
            <a:pathLst>
              <a:path w="85285" h="105855">
                <a:moveTo>
                  <a:pt x="37659" y="34063"/>
                </a:moveTo>
                <a:lnTo>
                  <a:pt x="37659" y="34063"/>
                </a:lnTo>
                <a:lnTo>
                  <a:pt x="45860" y="34063"/>
                </a:lnTo>
                <a:lnTo>
                  <a:pt x="46301" y="33005"/>
                </a:lnTo>
                <a:lnTo>
                  <a:pt x="47150" y="24930"/>
                </a:lnTo>
                <a:lnTo>
                  <a:pt x="33923" y="24572"/>
                </a:lnTo>
                <a:lnTo>
                  <a:pt x="27885" y="27375"/>
                </a:lnTo>
                <a:lnTo>
                  <a:pt x="15386" y="37798"/>
                </a:lnTo>
                <a:lnTo>
                  <a:pt x="11884" y="43837"/>
                </a:lnTo>
                <a:lnTo>
                  <a:pt x="9270" y="50048"/>
                </a:lnTo>
                <a:lnTo>
                  <a:pt x="2906" y="59496"/>
                </a:lnTo>
                <a:lnTo>
                  <a:pt x="551" y="68998"/>
                </a:lnTo>
                <a:lnTo>
                  <a:pt x="0" y="75343"/>
                </a:lnTo>
                <a:lnTo>
                  <a:pt x="2577" y="81690"/>
                </a:lnTo>
                <a:lnTo>
                  <a:pt x="12855" y="94388"/>
                </a:lnTo>
                <a:lnTo>
                  <a:pt x="18874" y="97916"/>
                </a:lnTo>
                <a:lnTo>
                  <a:pt x="25077" y="100542"/>
                </a:lnTo>
                <a:lnTo>
                  <a:pt x="31361" y="105237"/>
                </a:lnTo>
                <a:lnTo>
                  <a:pt x="35577" y="105854"/>
                </a:lnTo>
                <a:lnTo>
                  <a:pt x="53508" y="101621"/>
                </a:lnTo>
                <a:lnTo>
                  <a:pt x="70815" y="86572"/>
                </a:lnTo>
                <a:lnTo>
                  <a:pt x="73562" y="81036"/>
                </a:lnTo>
                <a:lnTo>
                  <a:pt x="74294" y="78079"/>
                </a:lnTo>
                <a:lnTo>
                  <a:pt x="84315" y="62809"/>
                </a:lnTo>
                <a:lnTo>
                  <a:pt x="85284" y="35514"/>
                </a:lnTo>
                <a:lnTo>
                  <a:pt x="80228" y="29437"/>
                </a:lnTo>
                <a:lnTo>
                  <a:pt x="79796" y="27804"/>
                </a:lnTo>
                <a:lnTo>
                  <a:pt x="80568" y="26715"/>
                </a:lnTo>
                <a:lnTo>
                  <a:pt x="82140" y="25989"/>
                </a:lnTo>
                <a:lnTo>
                  <a:pt x="82129" y="25505"/>
                </a:lnTo>
                <a:lnTo>
                  <a:pt x="79296" y="24968"/>
                </a:lnTo>
                <a:lnTo>
                  <a:pt x="79175" y="23766"/>
                </a:lnTo>
                <a:lnTo>
                  <a:pt x="81864" y="19608"/>
                </a:lnTo>
                <a:lnTo>
                  <a:pt x="81945" y="18077"/>
                </a:lnTo>
                <a:lnTo>
                  <a:pt x="80942" y="17056"/>
                </a:lnTo>
                <a:lnTo>
                  <a:pt x="76062" y="15133"/>
                </a:lnTo>
                <a:lnTo>
                  <a:pt x="75767" y="5883"/>
                </a:lnTo>
                <a:lnTo>
                  <a:pt x="56825" y="5488"/>
                </a:lnTo>
                <a:lnTo>
                  <a:pt x="56732" y="0"/>
                </a:lnTo>
                <a:lnTo>
                  <a:pt x="56712" y="4556"/>
                </a:lnTo>
                <a:lnTo>
                  <a:pt x="50164" y="5304"/>
                </a:lnTo>
                <a:lnTo>
                  <a:pt x="47300" y="5481"/>
                </a:lnTo>
                <a:lnTo>
                  <a:pt x="42161" y="10542"/>
                </a:lnTo>
                <a:lnTo>
                  <a:pt x="39660" y="18671"/>
                </a:lnTo>
                <a:close/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35">
            <a:extLst>
              <a:ext uri="{FF2B5EF4-FFF2-40B4-BE49-F238E27FC236}">
                <a16:creationId xmlns:a16="http://schemas.microsoft.com/office/drawing/2014/main" id="{FB0C810F-A6C6-C5F0-5821-1F6C9A043440}"/>
              </a:ext>
            </a:extLst>
          </p:cNvPr>
          <p:cNvGrpSpPr/>
          <p:nvPr/>
        </p:nvGrpSpPr>
        <p:grpSpPr>
          <a:xfrm>
            <a:off x="2838450" y="5335324"/>
            <a:ext cx="1434361" cy="370152"/>
            <a:chOff x="2838450" y="5335324"/>
            <a:chExt cx="1434361" cy="370152"/>
          </a:xfrm>
        </p:grpSpPr>
        <p:sp>
          <p:nvSpPr>
            <p:cNvPr id="196" name="SMARTInkShape-166">
              <a:extLst>
                <a:ext uri="{FF2B5EF4-FFF2-40B4-BE49-F238E27FC236}">
                  <a16:creationId xmlns:a16="http://schemas.microsoft.com/office/drawing/2014/main" id="{4DB3D072-6215-EF43-7932-8B08BA10930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38450" y="5419786"/>
              <a:ext cx="171451" cy="152340"/>
            </a:xfrm>
            <a:custGeom>
              <a:avLst/>
              <a:gdLst/>
              <a:ahLst/>
              <a:cxnLst/>
              <a:rect l="0" t="0" r="0" b="0"/>
              <a:pathLst>
                <a:path w="171451" h="152340">
                  <a:moveTo>
                    <a:pt x="0" y="47564"/>
                  </a:moveTo>
                  <a:lnTo>
                    <a:pt x="0" y="47564"/>
                  </a:lnTo>
                  <a:lnTo>
                    <a:pt x="5056" y="47564"/>
                  </a:lnTo>
                  <a:lnTo>
                    <a:pt x="6546" y="46506"/>
                  </a:lnTo>
                  <a:lnTo>
                    <a:pt x="7538" y="44742"/>
                  </a:lnTo>
                  <a:lnTo>
                    <a:pt x="8200" y="42508"/>
                  </a:lnTo>
                  <a:lnTo>
                    <a:pt x="9701" y="41019"/>
                  </a:lnTo>
                  <a:lnTo>
                    <a:pt x="14189" y="39363"/>
                  </a:lnTo>
                  <a:lnTo>
                    <a:pt x="15809" y="37863"/>
                  </a:lnTo>
                  <a:lnTo>
                    <a:pt x="17610" y="33375"/>
                  </a:lnTo>
                  <a:lnTo>
                    <a:pt x="19148" y="31754"/>
                  </a:lnTo>
                  <a:lnTo>
                    <a:pt x="27125" y="28941"/>
                  </a:lnTo>
                  <a:lnTo>
                    <a:pt x="33202" y="28640"/>
                  </a:lnTo>
                  <a:lnTo>
                    <a:pt x="34835" y="31774"/>
                  </a:lnTo>
                  <a:lnTo>
                    <a:pt x="37909" y="76051"/>
                  </a:lnTo>
                  <a:lnTo>
                    <a:pt x="38075" y="119911"/>
                  </a:lnTo>
                  <a:lnTo>
                    <a:pt x="38099" y="150060"/>
                  </a:lnTo>
                  <a:lnTo>
                    <a:pt x="40922" y="133210"/>
                  </a:lnTo>
                  <a:lnTo>
                    <a:pt x="51357" y="100230"/>
                  </a:lnTo>
                  <a:lnTo>
                    <a:pt x="77109" y="59321"/>
                  </a:lnTo>
                  <a:lnTo>
                    <a:pt x="116898" y="11756"/>
                  </a:lnTo>
                  <a:lnTo>
                    <a:pt x="127097" y="5191"/>
                  </a:lnTo>
                  <a:lnTo>
                    <a:pt x="138788" y="1495"/>
                  </a:lnTo>
                  <a:lnTo>
                    <a:pt x="151807" y="0"/>
                  </a:lnTo>
                  <a:lnTo>
                    <a:pt x="158829" y="14101"/>
                  </a:lnTo>
                  <a:lnTo>
                    <a:pt x="161314" y="30998"/>
                  </a:lnTo>
                  <a:lnTo>
                    <a:pt x="162902" y="54046"/>
                  </a:lnTo>
                  <a:lnTo>
                    <a:pt x="170115" y="82924"/>
                  </a:lnTo>
                  <a:lnTo>
                    <a:pt x="171440" y="126894"/>
                  </a:lnTo>
                  <a:lnTo>
                    <a:pt x="168623" y="133269"/>
                  </a:lnTo>
                  <a:lnTo>
                    <a:pt x="166390" y="136450"/>
                  </a:lnTo>
                  <a:lnTo>
                    <a:pt x="165960" y="139630"/>
                  </a:lnTo>
                  <a:lnTo>
                    <a:pt x="171450" y="152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7">
              <a:extLst>
                <a:ext uri="{FF2B5EF4-FFF2-40B4-BE49-F238E27FC236}">
                  <a16:creationId xmlns:a16="http://schemas.microsoft.com/office/drawing/2014/main" id="{DCB453D7-82CA-6C34-0821-1EF40B14E02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81350" y="5429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8">
              <a:extLst>
                <a:ext uri="{FF2B5EF4-FFF2-40B4-BE49-F238E27FC236}">
                  <a16:creationId xmlns:a16="http://schemas.microsoft.com/office/drawing/2014/main" id="{ED80D744-598C-8D57-681F-CAE5C98A3C5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71825" y="5534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9">
              <a:extLst>
                <a:ext uri="{FF2B5EF4-FFF2-40B4-BE49-F238E27FC236}">
                  <a16:creationId xmlns:a16="http://schemas.microsoft.com/office/drawing/2014/main" id="{C90775F6-DB90-5AF6-12DB-9C0B6302354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362325" y="5421442"/>
              <a:ext cx="151311" cy="149270"/>
            </a:xfrm>
            <a:custGeom>
              <a:avLst/>
              <a:gdLst/>
              <a:ahLst/>
              <a:cxnLst/>
              <a:rect l="0" t="0" r="0" b="0"/>
              <a:pathLst>
                <a:path w="151311" h="149270">
                  <a:moveTo>
                    <a:pt x="133350" y="17333"/>
                  </a:moveTo>
                  <a:lnTo>
                    <a:pt x="133350" y="17333"/>
                  </a:lnTo>
                  <a:lnTo>
                    <a:pt x="138406" y="12277"/>
                  </a:lnTo>
                  <a:lnTo>
                    <a:pt x="140889" y="6972"/>
                  </a:lnTo>
                  <a:lnTo>
                    <a:pt x="141551" y="4076"/>
                  </a:lnTo>
                  <a:lnTo>
                    <a:pt x="140934" y="2145"/>
                  </a:lnTo>
                  <a:lnTo>
                    <a:pt x="139464" y="858"/>
                  </a:lnTo>
                  <a:lnTo>
                    <a:pt x="137426" y="0"/>
                  </a:lnTo>
                  <a:lnTo>
                    <a:pt x="129517" y="1868"/>
                  </a:lnTo>
                  <a:lnTo>
                    <a:pt x="89269" y="17648"/>
                  </a:lnTo>
                  <a:lnTo>
                    <a:pt x="63845" y="26951"/>
                  </a:lnTo>
                  <a:lnTo>
                    <a:pt x="49609" y="33588"/>
                  </a:lnTo>
                  <a:lnTo>
                    <a:pt x="42157" y="36199"/>
                  </a:lnTo>
                  <a:lnTo>
                    <a:pt x="30573" y="44420"/>
                  </a:lnTo>
                  <a:lnTo>
                    <a:pt x="32285" y="50892"/>
                  </a:lnTo>
                  <a:lnTo>
                    <a:pt x="36951" y="62180"/>
                  </a:lnTo>
                  <a:lnTo>
                    <a:pt x="64514" y="77972"/>
                  </a:lnTo>
                  <a:lnTo>
                    <a:pt x="104834" y="91679"/>
                  </a:lnTo>
                  <a:lnTo>
                    <a:pt x="133776" y="96112"/>
                  </a:lnTo>
                  <a:lnTo>
                    <a:pt x="144123" y="101029"/>
                  </a:lnTo>
                  <a:lnTo>
                    <a:pt x="148721" y="106743"/>
                  </a:lnTo>
                  <a:lnTo>
                    <a:pt x="151310" y="120965"/>
                  </a:lnTo>
                  <a:lnTo>
                    <a:pt x="149556" y="124521"/>
                  </a:lnTo>
                  <a:lnTo>
                    <a:pt x="146271" y="126891"/>
                  </a:lnTo>
                  <a:lnTo>
                    <a:pt x="103401" y="141578"/>
                  </a:lnTo>
                  <a:lnTo>
                    <a:pt x="71460" y="148884"/>
                  </a:lnTo>
                  <a:lnTo>
                    <a:pt x="31676" y="149269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0">
              <a:extLst>
                <a:ext uri="{FF2B5EF4-FFF2-40B4-BE49-F238E27FC236}">
                  <a16:creationId xmlns:a16="http://schemas.microsoft.com/office/drawing/2014/main" id="{8725AEBC-B4A0-817D-6AD3-79F1C4B80DB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544813" y="5449751"/>
              <a:ext cx="341095" cy="141425"/>
            </a:xfrm>
            <a:custGeom>
              <a:avLst/>
              <a:gdLst/>
              <a:ahLst/>
              <a:cxnLst/>
              <a:rect l="0" t="0" r="0" b="0"/>
              <a:pathLst>
                <a:path w="341095" h="141425">
                  <a:moveTo>
                    <a:pt x="93737" y="27124"/>
                  </a:moveTo>
                  <a:lnTo>
                    <a:pt x="93737" y="27124"/>
                  </a:lnTo>
                  <a:lnTo>
                    <a:pt x="112002" y="27124"/>
                  </a:lnTo>
                  <a:lnTo>
                    <a:pt x="112718" y="18923"/>
                  </a:lnTo>
                  <a:lnTo>
                    <a:pt x="112780" y="9515"/>
                  </a:lnTo>
                  <a:lnTo>
                    <a:pt x="102673" y="3444"/>
                  </a:lnTo>
                  <a:lnTo>
                    <a:pt x="86272" y="0"/>
                  </a:lnTo>
                  <a:lnTo>
                    <a:pt x="68006" y="4035"/>
                  </a:lnTo>
                  <a:lnTo>
                    <a:pt x="27063" y="29178"/>
                  </a:lnTo>
                  <a:lnTo>
                    <a:pt x="15303" y="49605"/>
                  </a:lnTo>
                  <a:lnTo>
                    <a:pt x="1893" y="95745"/>
                  </a:lnTo>
                  <a:lnTo>
                    <a:pt x="0" y="104541"/>
                  </a:lnTo>
                  <a:lnTo>
                    <a:pt x="554" y="107310"/>
                  </a:lnTo>
                  <a:lnTo>
                    <a:pt x="1982" y="109157"/>
                  </a:lnTo>
                  <a:lnTo>
                    <a:pt x="6391" y="111208"/>
                  </a:lnTo>
                  <a:lnTo>
                    <a:pt x="11877" y="112119"/>
                  </a:lnTo>
                  <a:lnTo>
                    <a:pt x="25973" y="107576"/>
                  </a:lnTo>
                  <a:lnTo>
                    <a:pt x="43153" y="95501"/>
                  </a:lnTo>
                  <a:lnTo>
                    <a:pt x="57700" y="80780"/>
                  </a:lnTo>
                  <a:lnTo>
                    <a:pt x="71053" y="52579"/>
                  </a:lnTo>
                  <a:lnTo>
                    <a:pt x="74645" y="27719"/>
                  </a:lnTo>
                  <a:lnTo>
                    <a:pt x="73626" y="57556"/>
                  </a:lnTo>
                  <a:lnTo>
                    <a:pt x="69199" y="77534"/>
                  </a:lnTo>
                  <a:lnTo>
                    <a:pt x="73649" y="96858"/>
                  </a:lnTo>
                  <a:lnTo>
                    <a:pt x="84634" y="119529"/>
                  </a:lnTo>
                  <a:lnTo>
                    <a:pt x="87668" y="123653"/>
                  </a:lnTo>
                  <a:lnTo>
                    <a:pt x="91807" y="125343"/>
                  </a:lnTo>
                  <a:lnTo>
                    <a:pt x="102052" y="124400"/>
                  </a:lnTo>
                  <a:lnTo>
                    <a:pt x="110838" y="117630"/>
                  </a:lnTo>
                  <a:lnTo>
                    <a:pt x="117212" y="108624"/>
                  </a:lnTo>
                  <a:lnTo>
                    <a:pt x="140523" y="61753"/>
                  </a:lnTo>
                  <a:lnTo>
                    <a:pt x="142919" y="59735"/>
                  </a:lnTo>
                  <a:lnTo>
                    <a:pt x="145575" y="58389"/>
                  </a:lnTo>
                  <a:lnTo>
                    <a:pt x="147345" y="56434"/>
                  </a:lnTo>
                  <a:lnTo>
                    <a:pt x="150846" y="46312"/>
                  </a:lnTo>
                  <a:lnTo>
                    <a:pt x="159084" y="46186"/>
                  </a:lnTo>
                  <a:lnTo>
                    <a:pt x="159526" y="47241"/>
                  </a:lnTo>
                  <a:lnTo>
                    <a:pt x="163059" y="59359"/>
                  </a:lnTo>
                  <a:lnTo>
                    <a:pt x="166880" y="70026"/>
                  </a:lnTo>
                  <a:lnTo>
                    <a:pt x="169914" y="116985"/>
                  </a:lnTo>
                  <a:lnTo>
                    <a:pt x="169927" y="115393"/>
                  </a:lnTo>
                  <a:lnTo>
                    <a:pt x="204880" y="68793"/>
                  </a:lnTo>
                  <a:lnTo>
                    <a:pt x="215018" y="52838"/>
                  </a:lnTo>
                  <a:lnTo>
                    <a:pt x="230345" y="41996"/>
                  </a:lnTo>
                  <a:lnTo>
                    <a:pt x="233492" y="41272"/>
                  </a:lnTo>
                  <a:lnTo>
                    <a:pt x="236649" y="41848"/>
                  </a:lnTo>
                  <a:lnTo>
                    <a:pt x="244263" y="45319"/>
                  </a:lnTo>
                  <a:lnTo>
                    <a:pt x="244888" y="46663"/>
                  </a:lnTo>
                  <a:lnTo>
                    <a:pt x="245582" y="50978"/>
                  </a:lnTo>
                  <a:lnTo>
                    <a:pt x="248712" y="56423"/>
                  </a:lnTo>
                  <a:lnTo>
                    <a:pt x="252573" y="62370"/>
                  </a:lnTo>
                  <a:lnTo>
                    <a:pt x="254747" y="71670"/>
                  </a:lnTo>
                  <a:lnTo>
                    <a:pt x="255255" y="77966"/>
                  </a:lnTo>
                  <a:lnTo>
                    <a:pt x="252659" y="84293"/>
                  </a:lnTo>
                  <a:lnTo>
                    <a:pt x="249036" y="90632"/>
                  </a:lnTo>
                  <a:lnTo>
                    <a:pt x="246709" y="103326"/>
                  </a:lnTo>
                  <a:lnTo>
                    <a:pt x="246250" y="110968"/>
                  </a:lnTo>
                  <a:lnTo>
                    <a:pt x="247271" y="111595"/>
                  </a:lnTo>
                  <a:lnTo>
                    <a:pt x="251227" y="112291"/>
                  </a:lnTo>
                  <a:lnTo>
                    <a:pt x="256513" y="109779"/>
                  </a:lnTo>
                  <a:lnTo>
                    <a:pt x="263449" y="103018"/>
                  </a:lnTo>
                  <a:lnTo>
                    <a:pt x="290796" y="70044"/>
                  </a:lnTo>
                  <a:lnTo>
                    <a:pt x="306407" y="60420"/>
                  </a:lnTo>
                  <a:lnTo>
                    <a:pt x="319263" y="57099"/>
                  </a:lnTo>
                  <a:lnTo>
                    <a:pt x="338055" y="55883"/>
                  </a:lnTo>
                  <a:lnTo>
                    <a:pt x="339166" y="56880"/>
                  </a:lnTo>
                  <a:lnTo>
                    <a:pt x="340400" y="60810"/>
                  </a:lnTo>
                  <a:lnTo>
                    <a:pt x="341094" y="68973"/>
                  </a:lnTo>
                  <a:lnTo>
                    <a:pt x="330988" y="109789"/>
                  </a:lnTo>
                  <a:lnTo>
                    <a:pt x="322337" y="141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1">
              <a:extLst>
                <a:ext uri="{FF2B5EF4-FFF2-40B4-BE49-F238E27FC236}">
                  <a16:creationId xmlns:a16="http://schemas.microsoft.com/office/drawing/2014/main" id="{7AA3AA24-EE41-3DD7-BD26-286C82682EF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933825" y="5478199"/>
              <a:ext cx="19051" cy="227277"/>
            </a:xfrm>
            <a:custGeom>
              <a:avLst/>
              <a:gdLst/>
              <a:ahLst/>
              <a:cxnLst/>
              <a:rect l="0" t="0" r="0" b="0"/>
              <a:pathLst>
                <a:path w="19051" h="227277">
                  <a:moveTo>
                    <a:pt x="19050" y="8201"/>
                  </a:moveTo>
                  <a:lnTo>
                    <a:pt x="19050" y="8201"/>
                  </a:lnTo>
                  <a:lnTo>
                    <a:pt x="10849" y="0"/>
                  </a:lnTo>
                  <a:lnTo>
                    <a:pt x="16333" y="15205"/>
                  </a:lnTo>
                  <a:lnTo>
                    <a:pt x="18891" y="57387"/>
                  </a:lnTo>
                  <a:lnTo>
                    <a:pt x="12483" y="100873"/>
                  </a:lnTo>
                  <a:lnTo>
                    <a:pt x="4858" y="147732"/>
                  </a:lnTo>
                  <a:lnTo>
                    <a:pt x="960" y="188516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2">
              <a:extLst>
                <a:ext uri="{FF2B5EF4-FFF2-40B4-BE49-F238E27FC236}">
                  <a16:creationId xmlns:a16="http://schemas.microsoft.com/office/drawing/2014/main" id="{27EA0D29-7CCA-5272-6500-3B627BE7944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962400" y="5457876"/>
              <a:ext cx="85331" cy="104725"/>
            </a:xfrm>
            <a:custGeom>
              <a:avLst/>
              <a:gdLst/>
              <a:ahLst/>
              <a:cxnLst/>
              <a:rect l="0" t="0" r="0" b="0"/>
              <a:pathLst>
                <a:path w="85331" h="104725">
                  <a:moveTo>
                    <a:pt x="0" y="57099"/>
                  </a:moveTo>
                  <a:lnTo>
                    <a:pt x="0" y="57099"/>
                  </a:lnTo>
                  <a:lnTo>
                    <a:pt x="37999" y="9750"/>
                  </a:lnTo>
                  <a:lnTo>
                    <a:pt x="41207" y="6483"/>
                  </a:lnTo>
                  <a:lnTo>
                    <a:pt x="50417" y="2853"/>
                  </a:lnTo>
                  <a:lnTo>
                    <a:pt x="83727" y="0"/>
                  </a:lnTo>
                  <a:lnTo>
                    <a:pt x="84393" y="1041"/>
                  </a:lnTo>
                  <a:lnTo>
                    <a:pt x="85330" y="9680"/>
                  </a:lnTo>
                  <a:lnTo>
                    <a:pt x="80616" y="53912"/>
                  </a:lnTo>
                  <a:lnTo>
                    <a:pt x="72452" y="74616"/>
                  </a:lnTo>
                  <a:lnTo>
                    <a:pt x="63331" y="87454"/>
                  </a:lnTo>
                  <a:lnTo>
                    <a:pt x="48869" y="97961"/>
                  </a:lnTo>
                  <a:lnTo>
                    <a:pt x="0" y="104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3">
              <a:extLst>
                <a:ext uri="{FF2B5EF4-FFF2-40B4-BE49-F238E27FC236}">
                  <a16:creationId xmlns:a16="http://schemas.microsoft.com/office/drawing/2014/main" id="{F08C0275-2D76-1F50-C7F2-F910625FE46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076700" y="5335324"/>
              <a:ext cx="9526" cy="255852"/>
            </a:xfrm>
            <a:custGeom>
              <a:avLst/>
              <a:gdLst/>
              <a:ahLst/>
              <a:cxnLst/>
              <a:rect l="0" t="0" r="0" b="0"/>
              <a:pathLst>
                <a:path w="9526" h="2558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37813"/>
                  </a:lnTo>
                  <a:lnTo>
                    <a:pt x="8467" y="74007"/>
                  </a:lnTo>
                  <a:lnTo>
                    <a:pt x="2979" y="117775"/>
                  </a:lnTo>
                  <a:lnTo>
                    <a:pt x="883" y="163199"/>
                  </a:lnTo>
                  <a:lnTo>
                    <a:pt x="262" y="201823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4">
              <a:extLst>
                <a:ext uri="{FF2B5EF4-FFF2-40B4-BE49-F238E27FC236}">
                  <a16:creationId xmlns:a16="http://schemas.microsoft.com/office/drawing/2014/main" id="{E7DF079D-B913-5AD2-A656-BAD7E37972E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152900" y="5430199"/>
              <a:ext cx="119911" cy="84777"/>
            </a:xfrm>
            <a:custGeom>
              <a:avLst/>
              <a:gdLst/>
              <a:ahLst/>
              <a:cxnLst/>
              <a:rect l="0" t="0" r="0" b="0"/>
              <a:pathLst>
                <a:path w="119911" h="84777">
                  <a:moveTo>
                    <a:pt x="0" y="75251"/>
                  </a:moveTo>
                  <a:lnTo>
                    <a:pt x="0" y="75251"/>
                  </a:lnTo>
                  <a:lnTo>
                    <a:pt x="0" y="61994"/>
                  </a:lnTo>
                  <a:lnTo>
                    <a:pt x="3175" y="60063"/>
                  </a:lnTo>
                  <a:lnTo>
                    <a:pt x="48740" y="48936"/>
                  </a:lnTo>
                  <a:lnTo>
                    <a:pt x="90341" y="33855"/>
                  </a:lnTo>
                  <a:lnTo>
                    <a:pt x="110611" y="24415"/>
                  </a:lnTo>
                  <a:lnTo>
                    <a:pt x="115016" y="20194"/>
                  </a:lnTo>
                  <a:lnTo>
                    <a:pt x="119910" y="9859"/>
                  </a:lnTo>
                  <a:lnTo>
                    <a:pt x="119099" y="6256"/>
                  </a:lnTo>
                  <a:lnTo>
                    <a:pt x="116441" y="3854"/>
                  </a:lnTo>
                  <a:lnTo>
                    <a:pt x="112552" y="2253"/>
                  </a:lnTo>
                  <a:lnTo>
                    <a:pt x="86853" y="0"/>
                  </a:lnTo>
                  <a:lnTo>
                    <a:pt x="67177" y="5117"/>
                  </a:lnTo>
                  <a:lnTo>
                    <a:pt x="22291" y="29483"/>
                  </a:lnTo>
                  <a:lnTo>
                    <a:pt x="6150" y="41198"/>
                  </a:lnTo>
                  <a:lnTo>
                    <a:pt x="2732" y="47063"/>
                  </a:lnTo>
                  <a:lnTo>
                    <a:pt x="540" y="59452"/>
                  </a:lnTo>
                  <a:lnTo>
                    <a:pt x="2477" y="62602"/>
                  </a:lnTo>
                  <a:lnTo>
                    <a:pt x="10273" y="68924"/>
                  </a:lnTo>
                  <a:lnTo>
                    <a:pt x="45617" y="80547"/>
                  </a:lnTo>
                  <a:lnTo>
                    <a:pt x="88445" y="84405"/>
                  </a:lnTo>
                  <a:lnTo>
                    <a:pt x="114300" y="84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6">
            <a:extLst>
              <a:ext uri="{FF2B5EF4-FFF2-40B4-BE49-F238E27FC236}">
                <a16:creationId xmlns:a16="http://schemas.microsoft.com/office/drawing/2014/main" id="{9A6B1354-94E6-7AB9-E960-0ED6454F9B67}"/>
              </a:ext>
            </a:extLst>
          </p:cNvPr>
          <p:cNvGrpSpPr/>
          <p:nvPr/>
        </p:nvGrpSpPr>
        <p:grpSpPr>
          <a:xfrm>
            <a:off x="4505325" y="5372100"/>
            <a:ext cx="609601" cy="198739"/>
            <a:chOff x="4505325" y="5372100"/>
            <a:chExt cx="609601" cy="198739"/>
          </a:xfrm>
        </p:grpSpPr>
        <p:sp>
          <p:nvSpPr>
            <p:cNvPr id="206" name="SMARTInkShape-175">
              <a:extLst>
                <a:ext uri="{FF2B5EF4-FFF2-40B4-BE49-F238E27FC236}">
                  <a16:creationId xmlns:a16="http://schemas.microsoft.com/office/drawing/2014/main" id="{9186D38A-93FF-4FAB-7613-3E2E3B27DC4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05325" y="5440099"/>
              <a:ext cx="121284" cy="112977"/>
            </a:xfrm>
            <a:custGeom>
              <a:avLst/>
              <a:gdLst/>
              <a:ahLst/>
              <a:cxnLst/>
              <a:rect l="0" t="0" r="0" b="0"/>
              <a:pathLst>
                <a:path w="121284" h="112977">
                  <a:moveTo>
                    <a:pt x="76200" y="8201"/>
                  </a:moveTo>
                  <a:lnTo>
                    <a:pt x="76200" y="8201"/>
                  </a:lnTo>
                  <a:lnTo>
                    <a:pt x="94742" y="8201"/>
                  </a:lnTo>
                  <a:lnTo>
                    <a:pt x="95100" y="3145"/>
                  </a:lnTo>
                  <a:lnTo>
                    <a:pt x="94092" y="1656"/>
                  </a:lnTo>
                  <a:lnTo>
                    <a:pt x="92361" y="662"/>
                  </a:lnTo>
                  <a:lnTo>
                    <a:pt x="90148" y="0"/>
                  </a:lnTo>
                  <a:lnTo>
                    <a:pt x="63786" y="10971"/>
                  </a:lnTo>
                  <a:lnTo>
                    <a:pt x="33649" y="11884"/>
                  </a:lnTo>
                  <a:lnTo>
                    <a:pt x="28783" y="13832"/>
                  </a:lnTo>
                  <a:lnTo>
                    <a:pt x="25538" y="16188"/>
                  </a:lnTo>
                  <a:lnTo>
                    <a:pt x="19905" y="25585"/>
                  </a:lnTo>
                  <a:lnTo>
                    <a:pt x="55651" y="49598"/>
                  </a:lnTo>
                  <a:lnTo>
                    <a:pt x="100423" y="60336"/>
                  </a:lnTo>
                  <a:lnTo>
                    <a:pt x="115245" y="68921"/>
                  </a:lnTo>
                  <a:lnTo>
                    <a:pt x="120012" y="75052"/>
                  </a:lnTo>
                  <a:lnTo>
                    <a:pt x="121283" y="78168"/>
                  </a:lnTo>
                  <a:lnTo>
                    <a:pt x="121072" y="81304"/>
                  </a:lnTo>
                  <a:lnTo>
                    <a:pt x="118016" y="87610"/>
                  </a:lnTo>
                  <a:lnTo>
                    <a:pt x="114660" y="89716"/>
                  </a:lnTo>
                  <a:lnTo>
                    <a:pt x="96889" y="95917"/>
                  </a:lnTo>
                  <a:lnTo>
                    <a:pt x="93168" y="98428"/>
                  </a:lnTo>
                  <a:lnTo>
                    <a:pt x="77818" y="101963"/>
                  </a:lnTo>
                  <a:lnTo>
                    <a:pt x="32342" y="106077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6">
              <a:extLst>
                <a:ext uri="{FF2B5EF4-FFF2-40B4-BE49-F238E27FC236}">
                  <a16:creationId xmlns:a16="http://schemas.microsoft.com/office/drawing/2014/main" id="{31859DAE-AC99-2C82-E899-044CB99389B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95825" y="5448808"/>
              <a:ext cx="18901" cy="104268"/>
            </a:xfrm>
            <a:custGeom>
              <a:avLst/>
              <a:gdLst/>
              <a:ahLst/>
              <a:cxnLst/>
              <a:rect l="0" t="0" r="0" b="0"/>
              <a:pathLst>
                <a:path w="18901" h="104268">
                  <a:moveTo>
                    <a:pt x="0" y="18542"/>
                  </a:moveTo>
                  <a:lnTo>
                    <a:pt x="0" y="18542"/>
                  </a:lnTo>
                  <a:lnTo>
                    <a:pt x="18542" y="0"/>
                  </a:lnTo>
                  <a:lnTo>
                    <a:pt x="18900" y="4699"/>
                  </a:lnTo>
                  <a:lnTo>
                    <a:pt x="10835" y="48410"/>
                  </a:lnTo>
                  <a:lnTo>
                    <a:pt x="9541" y="94610"/>
                  </a:lnTo>
                  <a:lnTo>
                    <a:pt x="9525" y="10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7">
              <a:extLst>
                <a:ext uri="{FF2B5EF4-FFF2-40B4-BE49-F238E27FC236}">
                  <a16:creationId xmlns:a16="http://schemas.microsoft.com/office/drawing/2014/main" id="{121D1041-B368-DD4D-B9E4-F835E49E167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714944" y="5372100"/>
              <a:ext cx="18982" cy="28576"/>
            </a:xfrm>
            <a:custGeom>
              <a:avLst/>
              <a:gdLst/>
              <a:ahLst/>
              <a:cxnLst/>
              <a:rect l="0" t="0" r="0" b="0"/>
              <a:pathLst>
                <a:path w="18982" h="28576">
                  <a:moveTo>
                    <a:pt x="18981" y="28575"/>
                  </a:moveTo>
                  <a:lnTo>
                    <a:pt x="18981" y="28575"/>
                  </a:lnTo>
                  <a:lnTo>
                    <a:pt x="5889" y="14424"/>
                  </a:lnTo>
                  <a:lnTo>
                    <a:pt x="0" y="185"/>
                  </a:lnTo>
                  <a:lnTo>
                    <a:pt x="189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78">
              <a:extLst>
                <a:ext uri="{FF2B5EF4-FFF2-40B4-BE49-F238E27FC236}">
                  <a16:creationId xmlns:a16="http://schemas.microsoft.com/office/drawing/2014/main" id="{50B605E6-D63B-E77C-F8EF-8DA024428B4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810125" y="5420074"/>
              <a:ext cx="106252" cy="142527"/>
            </a:xfrm>
            <a:custGeom>
              <a:avLst/>
              <a:gdLst/>
              <a:ahLst/>
              <a:cxnLst/>
              <a:rect l="0" t="0" r="0" b="0"/>
              <a:pathLst>
                <a:path w="106252" h="142527">
                  <a:moveTo>
                    <a:pt x="0" y="18701"/>
                  </a:moveTo>
                  <a:lnTo>
                    <a:pt x="0" y="18701"/>
                  </a:lnTo>
                  <a:lnTo>
                    <a:pt x="10113" y="8588"/>
                  </a:lnTo>
                  <a:lnTo>
                    <a:pt x="20723" y="3623"/>
                  </a:lnTo>
                  <a:lnTo>
                    <a:pt x="60119" y="0"/>
                  </a:lnTo>
                  <a:lnTo>
                    <a:pt x="75403" y="865"/>
                  </a:lnTo>
                  <a:lnTo>
                    <a:pt x="85724" y="4777"/>
                  </a:lnTo>
                  <a:lnTo>
                    <a:pt x="102539" y="17986"/>
                  </a:lnTo>
                  <a:lnTo>
                    <a:pt x="105402" y="23516"/>
                  </a:lnTo>
                  <a:lnTo>
                    <a:pt x="106251" y="29319"/>
                  </a:lnTo>
                  <a:lnTo>
                    <a:pt x="100009" y="58899"/>
                  </a:lnTo>
                  <a:lnTo>
                    <a:pt x="82040" y="86653"/>
                  </a:lnTo>
                  <a:lnTo>
                    <a:pt x="61557" y="106246"/>
                  </a:lnTo>
                  <a:lnTo>
                    <a:pt x="19437" y="132325"/>
                  </a:lnTo>
                  <a:lnTo>
                    <a:pt x="338" y="142349"/>
                  </a:lnTo>
                  <a:lnTo>
                    <a:pt x="44789" y="142521"/>
                  </a:lnTo>
                  <a:lnTo>
                    <a:pt x="89958" y="142526"/>
                  </a:lnTo>
                  <a:lnTo>
                    <a:pt x="104775" y="14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9">
              <a:extLst>
                <a:ext uri="{FF2B5EF4-FFF2-40B4-BE49-F238E27FC236}">
                  <a16:creationId xmlns:a16="http://schemas.microsoft.com/office/drawing/2014/main" id="{D86C9D53-1289-B78A-64BD-AEA2F0C0F82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800600" y="54864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3230" y="0"/>
                  </a:lnTo>
                  <a:lnTo>
                    <a:pt x="90057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0">
              <a:extLst>
                <a:ext uri="{FF2B5EF4-FFF2-40B4-BE49-F238E27FC236}">
                  <a16:creationId xmlns:a16="http://schemas.microsoft.com/office/drawing/2014/main" id="{6376DFED-8D09-2E45-41A0-62EB43E2B30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7356" y="5448464"/>
              <a:ext cx="157570" cy="122375"/>
            </a:xfrm>
            <a:custGeom>
              <a:avLst/>
              <a:gdLst/>
              <a:ahLst/>
              <a:cxnLst/>
              <a:rect l="0" t="0" r="0" b="0"/>
              <a:pathLst>
                <a:path w="157570" h="122375">
                  <a:moveTo>
                    <a:pt x="24219" y="47461"/>
                  </a:moveTo>
                  <a:lnTo>
                    <a:pt x="24219" y="47461"/>
                  </a:lnTo>
                  <a:lnTo>
                    <a:pt x="68068" y="47461"/>
                  </a:lnTo>
                  <a:lnTo>
                    <a:pt x="72501" y="47461"/>
                  </a:lnTo>
                  <a:lnTo>
                    <a:pt x="80251" y="44639"/>
                  </a:lnTo>
                  <a:lnTo>
                    <a:pt x="83798" y="42405"/>
                  </a:lnTo>
                  <a:lnTo>
                    <a:pt x="116786" y="33272"/>
                  </a:lnTo>
                  <a:lnTo>
                    <a:pt x="120855" y="30593"/>
                  </a:lnTo>
                  <a:lnTo>
                    <a:pt x="125377" y="24795"/>
                  </a:lnTo>
                  <a:lnTo>
                    <a:pt x="127922" y="15580"/>
                  </a:lnTo>
                  <a:lnTo>
                    <a:pt x="127221" y="12449"/>
                  </a:lnTo>
                  <a:lnTo>
                    <a:pt x="120699" y="1706"/>
                  </a:lnTo>
                  <a:lnTo>
                    <a:pt x="89917" y="0"/>
                  </a:lnTo>
                  <a:lnTo>
                    <a:pt x="63676" y="4941"/>
                  </a:lnTo>
                  <a:lnTo>
                    <a:pt x="34146" y="23221"/>
                  </a:lnTo>
                  <a:lnTo>
                    <a:pt x="10345" y="43689"/>
                  </a:lnTo>
                  <a:lnTo>
                    <a:pt x="2178" y="56721"/>
                  </a:lnTo>
                  <a:lnTo>
                    <a:pt x="0" y="63159"/>
                  </a:lnTo>
                  <a:lnTo>
                    <a:pt x="402" y="75957"/>
                  </a:lnTo>
                  <a:lnTo>
                    <a:pt x="4109" y="87643"/>
                  </a:lnTo>
                  <a:lnTo>
                    <a:pt x="9284" y="96365"/>
                  </a:lnTo>
                  <a:lnTo>
                    <a:pt x="48935" y="117145"/>
                  </a:lnTo>
                  <a:lnTo>
                    <a:pt x="82488" y="122374"/>
                  </a:lnTo>
                  <a:lnTo>
                    <a:pt x="109217" y="122221"/>
                  </a:lnTo>
                  <a:lnTo>
                    <a:pt x="157569" y="104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7">
            <a:extLst>
              <a:ext uri="{FF2B5EF4-FFF2-40B4-BE49-F238E27FC236}">
                <a16:creationId xmlns:a16="http://schemas.microsoft.com/office/drawing/2014/main" id="{F9757CC8-C43F-5933-FFE5-87A5416CB456}"/>
              </a:ext>
            </a:extLst>
          </p:cNvPr>
          <p:cNvGrpSpPr/>
          <p:nvPr/>
        </p:nvGrpSpPr>
        <p:grpSpPr>
          <a:xfrm>
            <a:off x="7238964" y="4491967"/>
            <a:ext cx="447712" cy="306696"/>
            <a:chOff x="7238964" y="4491967"/>
            <a:chExt cx="447712" cy="306696"/>
          </a:xfrm>
        </p:grpSpPr>
        <p:sp>
          <p:nvSpPr>
            <p:cNvPr id="213" name="SMARTInkShape-181">
              <a:extLst>
                <a:ext uri="{FF2B5EF4-FFF2-40B4-BE49-F238E27FC236}">
                  <a16:creationId xmlns:a16="http://schemas.microsoft.com/office/drawing/2014/main" id="{3C221275-CACF-4237-8BEC-EC8741AA296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38964" y="4491967"/>
              <a:ext cx="161962" cy="127659"/>
            </a:xfrm>
            <a:custGeom>
              <a:avLst/>
              <a:gdLst/>
              <a:ahLst/>
              <a:cxnLst/>
              <a:rect l="0" t="0" r="0" b="0"/>
              <a:pathLst>
                <a:path w="161962" h="127659">
                  <a:moveTo>
                    <a:pt x="28611" y="60983"/>
                  </a:moveTo>
                  <a:lnTo>
                    <a:pt x="28611" y="60983"/>
                  </a:lnTo>
                  <a:lnTo>
                    <a:pt x="28611" y="69184"/>
                  </a:lnTo>
                  <a:lnTo>
                    <a:pt x="29669" y="69625"/>
                  </a:lnTo>
                  <a:lnTo>
                    <a:pt x="61114" y="70474"/>
                  </a:lnTo>
                  <a:lnTo>
                    <a:pt x="100612" y="60142"/>
                  </a:lnTo>
                  <a:lnTo>
                    <a:pt x="142161" y="51543"/>
                  </a:lnTo>
                  <a:lnTo>
                    <a:pt x="145586" y="49398"/>
                  </a:lnTo>
                  <a:lnTo>
                    <a:pt x="147870" y="46910"/>
                  </a:lnTo>
                  <a:lnTo>
                    <a:pt x="150406" y="38501"/>
                  </a:lnTo>
                  <a:lnTo>
                    <a:pt x="151083" y="33295"/>
                  </a:lnTo>
                  <a:lnTo>
                    <a:pt x="149012" y="24688"/>
                  </a:lnTo>
                  <a:lnTo>
                    <a:pt x="139060" y="10540"/>
                  </a:lnTo>
                  <a:lnTo>
                    <a:pt x="119898" y="764"/>
                  </a:lnTo>
                  <a:lnTo>
                    <a:pt x="100228" y="0"/>
                  </a:lnTo>
                  <a:lnTo>
                    <a:pt x="58162" y="8132"/>
                  </a:lnTo>
                  <a:lnTo>
                    <a:pt x="28900" y="21923"/>
                  </a:lnTo>
                  <a:lnTo>
                    <a:pt x="12512" y="39037"/>
                  </a:lnTo>
                  <a:lnTo>
                    <a:pt x="1348" y="58637"/>
                  </a:lnTo>
                  <a:lnTo>
                    <a:pt x="0" y="85068"/>
                  </a:lnTo>
                  <a:lnTo>
                    <a:pt x="5081" y="98340"/>
                  </a:lnTo>
                  <a:lnTo>
                    <a:pt x="7634" y="101763"/>
                  </a:lnTo>
                  <a:lnTo>
                    <a:pt x="25545" y="114553"/>
                  </a:lnTo>
                  <a:lnTo>
                    <a:pt x="60851" y="125462"/>
                  </a:lnTo>
                  <a:lnTo>
                    <a:pt x="106123" y="127224"/>
                  </a:lnTo>
                  <a:lnTo>
                    <a:pt x="161961" y="12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2">
              <a:extLst>
                <a:ext uri="{FF2B5EF4-FFF2-40B4-BE49-F238E27FC236}">
                  <a16:creationId xmlns:a16="http://schemas.microsoft.com/office/drawing/2014/main" id="{F33D9781-0DE3-0D29-5932-516C12155D5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86650" y="4610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5056" y="57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3">
              <a:extLst>
                <a:ext uri="{FF2B5EF4-FFF2-40B4-BE49-F238E27FC236}">
                  <a16:creationId xmlns:a16="http://schemas.microsoft.com/office/drawing/2014/main" id="{82BFE516-B5FC-4E6E-5986-976190AD243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24750" y="4516686"/>
              <a:ext cx="114291" cy="281977"/>
            </a:xfrm>
            <a:custGeom>
              <a:avLst/>
              <a:gdLst/>
              <a:ahLst/>
              <a:cxnLst/>
              <a:rect l="0" t="0" r="0" b="0"/>
              <a:pathLst>
                <a:path w="114291" h="281977">
                  <a:moveTo>
                    <a:pt x="104775" y="45789"/>
                  </a:moveTo>
                  <a:lnTo>
                    <a:pt x="104775" y="45789"/>
                  </a:lnTo>
                  <a:lnTo>
                    <a:pt x="114185" y="36381"/>
                  </a:lnTo>
                  <a:lnTo>
                    <a:pt x="114290" y="28073"/>
                  </a:lnTo>
                  <a:lnTo>
                    <a:pt x="113234" y="27628"/>
                  </a:lnTo>
                  <a:lnTo>
                    <a:pt x="109241" y="27134"/>
                  </a:lnTo>
                  <a:lnTo>
                    <a:pt x="107752" y="25944"/>
                  </a:lnTo>
                  <a:lnTo>
                    <a:pt x="100110" y="13516"/>
                  </a:lnTo>
                  <a:lnTo>
                    <a:pt x="91633" y="4359"/>
                  </a:lnTo>
                  <a:lnTo>
                    <a:pt x="82707" y="918"/>
                  </a:lnTo>
                  <a:lnTo>
                    <a:pt x="77363" y="0"/>
                  </a:lnTo>
                  <a:lnTo>
                    <a:pt x="65781" y="1802"/>
                  </a:lnTo>
                  <a:lnTo>
                    <a:pt x="53578" y="7189"/>
                  </a:lnTo>
                  <a:lnTo>
                    <a:pt x="27229" y="28803"/>
                  </a:lnTo>
                  <a:lnTo>
                    <a:pt x="22686" y="35771"/>
                  </a:lnTo>
                  <a:lnTo>
                    <a:pt x="20666" y="43453"/>
                  </a:lnTo>
                  <a:lnTo>
                    <a:pt x="19768" y="53923"/>
                  </a:lnTo>
                  <a:lnTo>
                    <a:pt x="21645" y="57562"/>
                  </a:lnTo>
                  <a:lnTo>
                    <a:pt x="25013" y="59988"/>
                  </a:lnTo>
                  <a:lnTo>
                    <a:pt x="33342" y="63741"/>
                  </a:lnTo>
                  <a:lnTo>
                    <a:pt x="40571" y="68938"/>
                  </a:lnTo>
                  <a:lnTo>
                    <a:pt x="45040" y="69688"/>
                  </a:lnTo>
                  <a:lnTo>
                    <a:pt x="73159" y="64346"/>
                  </a:lnTo>
                  <a:lnTo>
                    <a:pt x="84021" y="60033"/>
                  </a:lnTo>
                  <a:lnTo>
                    <a:pt x="87764" y="57402"/>
                  </a:lnTo>
                  <a:lnTo>
                    <a:pt x="94091" y="49700"/>
                  </a:lnTo>
                  <a:lnTo>
                    <a:pt x="104766" y="45792"/>
                  </a:lnTo>
                  <a:lnTo>
                    <a:pt x="104771" y="45791"/>
                  </a:lnTo>
                  <a:lnTo>
                    <a:pt x="99719" y="91549"/>
                  </a:lnTo>
                  <a:lnTo>
                    <a:pt x="96132" y="137692"/>
                  </a:lnTo>
                  <a:lnTo>
                    <a:pt x="92602" y="181300"/>
                  </a:lnTo>
                  <a:lnTo>
                    <a:pt x="79026" y="227715"/>
                  </a:lnTo>
                  <a:lnTo>
                    <a:pt x="65782" y="260239"/>
                  </a:lnTo>
                  <a:lnTo>
                    <a:pt x="53946" y="270785"/>
                  </a:lnTo>
                  <a:lnTo>
                    <a:pt x="48439" y="279553"/>
                  </a:lnTo>
                  <a:lnTo>
                    <a:pt x="43401" y="281976"/>
                  </a:lnTo>
                  <a:lnTo>
                    <a:pt x="34811" y="280231"/>
                  </a:lnTo>
                  <a:lnTo>
                    <a:pt x="29557" y="278283"/>
                  </a:lnTo>
                  <a:lnTo>
                    <a:pt x="20898" y="270476"/>
                  </a:lnTo>
                  <a:lnTo>
                    <a:pt x="0" y="236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4">
              <a:extLst>
                <a:ext uri="{FF2B5EF4-FFF2-40B4-BE49-F238E27FC236}">
                  <a16:creationId xmlns:a16="http://schemas.microsoft.com/office/drawing/2014/main" id="{7B40C25A-B7D7-19F7-6636-7EFE078BAC1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67625" y="4668574"/>
              <a:ext cx="19051" cy="17727"/>
            </a:xfrm>
            <a:custGeom>
              <a:avLst/>
              <a:gdLst/>
              <a:ahLst/>
              <a:cxnLst/>
              <a:rect l="0" t="0" r="0" b="0"/>
              <a:pathLst>
                <a:path w="19051" h="177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90" y="4125"/>
                  </a:lnTo>
                  <a:lnTo>
                    <a:pt x="1905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8">
            <a:extLst>
              <a:ext uri="{FF2B5EF4-FFF2-40B4-BE49-F238E27FC236}">
                <a16:creationId xmlns:a16="http://schemas.microsoft.com/office/drawing/2014/main" id="{6A07499F-CCD9-4975-02A7-F9908D0399C3}"/>
              </a:ext>
            </a:extLst>
          </p:cNvPr>
          <p:cNvGrpSpPr/>
          <p:nvPr/>
        </p:nvGrpSpPr>
        <p:grpSpPr>
          <a:xfrm>
            <a:off x="7953375" y="4525138"/>
            <a:ext cx="978645" cy="170688"/>
            <a:chOff x="7953375" y="4525138"/>
            <a:chExt cx="978645" cy="170688"/>
          </a:xfrm>
        </p:grpSpPr>
        <p:sp>
          <p:nvSpPr>
            <p:cNvPr id="218" name="SMARTInkShape-185">
              <a:extLst>
                <a:ext uri="{FF2B5EF4-FFF2-40B4-BE49-F238E27FC236}">
                  <a16:creationId xmlns:a16="http://schemas.microsoft.com/office/drawing/2014/main" id="{014A01F1-7B2E-EB6B-DD1B-2BE72145CE3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53375" y="4534506"/>
              <a:ext cx="166678" cy="142270"/>
            </a:xfrm>
            <a:custGeom>
              <a:avLst/>
              <a:gdLst/>
              <a:ahLst/>
              <a:cxnLst/>
              <a:rect l="0" t="0" r="0" b="0"/>
              <a:pathLst>
                <a:path w="166678" h="142270">
                  <a:moveTo>
                    <a:pt x="0" y="27969"/>
                  </a:moveTo>
                  <a:lnTo>
                    <a:pt x="0" y="27969"/>
                  </a:lnTo>
                  <a:lnTo>
                    <a:pt x="5056" y="27969"/>
                  </a:lnTo>
                  <a:lnTo>
                    <a:pt x="6547" y="26911"/>
                  </a:lnTo>
                  <a:lnTo>
                    <a:pt x="7540" y="25147"/>
                  </a:lnTo>
                  <a:lnTo>
                    <a:pt x="8201" y="22912"/>
                  </a:lnTo>
                  <a:lnTo>
                    <a:pt x="10760" y="21423"/>
                  </a:lnTo>
                  <a:lnTo>
                    <a:pt x="34337" y="18706"/>
                  </a:lnTo>
                  <a:lnTo>
                    <a:pt x="50722" y="18478"/>
                  </a:lnTo>
                  <a:lnTo>
                    <a:pt x="52866" y="20584"/>
                  </a:lnTo>
                  <a:lnTo>
                    <a:pt x="55245" y="28567"/>
                  </a:lnTo>
                  <a:lnTo>
                    <a:pt x="57076" y="75741"/>
                  </a:lnTo>
                  <a:lnTo>
                    <a:pt x="57146" y="101739"/>
                  </a:lnTo>
                  <a:lnTo>
                    <a:pt x="57149" y="98393"/>
                  </a:lnTo>
                  <a:lnTo>
                    <a:pt x="88206" y="56195"/>
                  </a:lnTo>
                  <a:lnTo>
                    <a:pt x="133465" y="17131"/>
                  </a:lnTo>
                  <a:lnTo>
                    <a:pt x="160896" y="0"/>
                  </a:lnTo>
                  <a:lnTo>
                    <a:pt x="166677" y="9687"/>
                  </a:lnTo>
                  <a:lnTo>
                    <a:pt x="166507" y="23019"/>
                  </a:lnTo>
                  <a:lnTo>
                    <a:pt x="162528" y="67730"/>
                  </a:lnTo>
                  <a:lnTo>
                    <a:pt x="159221" y="109005"/>
                  </a:lnTo>
                  <a:lnTo>
                    <a:pt x="152400" y="142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6">
              <a:extLst>
                <a:ext uri="{FF2B5EF4-FFF2-40B4-BE49-F238E27FC236}">
                  <a16:creationId xmlns:a16="http://schemas.microsoft.com/office/drawing/2014/main" id="{B94AC29D-A5EE-84E4-00C3-584D4C35B75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39125" y="4572392"/>
              <a:ext cx="114301" cy="9134"/>
            </a:xfrm>
            <a:custGeom>
              <a:avLst/>
              <a:gdLst/>
              <a:ahLst/>
              <a:cxnLst/>
              <a:rect l="0" t="0" r="0" b="0"/>
              <a:pathLst>
                <a:path w="114301" h="9134">
                  <a:moveTo>
                    <a:pt x="0" y="9133"/>
                  </a:moveTo>
                  <a:lnTo>
                    <a:pt x="0" y="9133"/>
                  </a:lnTo>
                  <a:lnTo>
                    <a:pt x="10112" y="9133"/>
                  </a:lnTo>
                  <a:lnTo>
                    <a:pt x="17900" y="6311"/>
                  </a:lnTo>
                  <a:lnTo>
                    <a:pt x="21458" y="4076"/>
                  </a:lnTo>
                  <a:lnTo>
                    <a:pt x="36579" y="932"/>
                  </a:lnTo>
                  <a:lnTo>
                    <a:pt x="54466" y="0"/>
                  </a:lnTo>
                  <a:lnTo>
                    <a:pt x="11430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7">
              <a:extLst>
                <a:ext uri="{FF2B5EF4-FFF2-40B4-BE49-F238E27FC236}">
                  <a16:creationId xmlns:a16="http://schemas.microsoft.com/office/drawing/2014/main" id="{2B0F97B2-B663-DBCA-8EF1-2DF16EF847B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67700" y="46196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6246" y="7584"/>
                  </a:lnTo>
                  <a:lnTo>
                    <a:pt x="26568" y="2718"/>
                  </a:lnTo>
                  <a:lnTo>
                    <a:pt x="73195" y="106"/>
                  </a:lnTo>
                  <a:lnTo>
                    <a:pt x="82977" y="287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8">
              <a:extLst>
                <a:ext uri="{FF2B5EF4-FFF2-40B4-BE49-F238E27FC236}">
                  <a16:creationId xmlns:a16="http://schemas.microsoft.com/office/drawing/2014/main" id="{3F018D49-63FB-DAF7-377D-EB2FBF47B8B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486775" y="4534017"/>
              <a:ext cx="66641" cy="161809"/>
            </a:xfrm>
            <a:custGeom>
              <a:avLst/>
              <a:gdLst/>
              <a:ahLst/>
              <a:cxnLst/>
              <a:rect l="0" t="0" r="0" b="0"/>
              <a:pathLst>
                <a:path w="66641" h="161809">
                  <a:moveTo>
                    <a:pt x="57150" y="9408"/>
                  </a:moveTo>
                  <a:lnTo>
                    <a:pt x="57150" y="9408"/>
                  </a:lnTo>
                  <a:lnTo>
                    <a:pt x="62206" y="9408"/>
                  </a:lnTo>
                  <a:lnTo>
                    <a:pt x="63696" y="8350"/>
                  </a:lnTo>
                  <a:lnTo>
                    <a:pt x="64689" y="6586"/>
                  </a:lnTo>
                  <a:lnTo>
                    <a:pt x="66640" y="0"/>
                  </a:lnTo>
                  <a:lnTo>
                    <a:pt x="61609" y="4974"/>
                  </a:lnTo>
                  <a:lnTo>
                    <a:pt x="59132" y="13082"/>
                  </a:lnTo>
                  <a:lnTo>
                    <a:pt x="58472" y="18207"/>
                  </a:lnTo>
                  <a:lnTo>
                    <a:pt x="52094" y="29546"/>
                  </a:lnTo>
                  <a:lnTo>
                    <a:pt x="35807" y="54073"/>
                  </a:lnTo>
                  <a:lnTo>
                    <a:pt x="15674" y="98552"/>
                  </a:lnTo>
                  <a:lnTo>
                    <a:pt x="6967" y="116761"/>
                  </a:lnTo>
                  <a:lnTo>
                    <a:pt x="0" y="16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9">
              <a:extLst>
                <a:ext uri="{FF2B5EF4-FFF2-40B4-BE49-F238E27FC236}">
                  <a16:creationId xmlns:a16="http://schemas.microsoft.com/office/drawing/2014/main" id="{3801BF7C-C7D0-7E20-0572-1CE25F88436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602071" y="4534134"/>
              <a:ext cx="126049" cy="159222"/>
            </a:xfrm>
            <a:custGeom>
              <a:avLst/>
              <a:gdLst/>
              <a:ahLst/>
              <a:cxnLst/>
              <a:rect l="0" t="0" r="0" b="0"/>
              <a:pathLst>
                <a:path w="126049" h="159222">
                  <a:moveTo>
                    <a:pt x="75204" y="47391"/>
                  </a:moveTo>
                  <a:lnTo>
                    <a:pt x="75204" y="47391"/>
                  </a:lnTo>
                  <a:lnTo>
                    <a:pt x="80261" y="37278"/>
                  </a:lnTo>
                  <a:lnTo>
                    <a:pt x="82810" y="34299"/>
                  </a:lnTo>
                  <a:lnTo>
                    <a:pt x="90391" y="29048"/>
                  </a:lnTo>
                  <a:lnTo>
                    <a:pt x="92539" y="24070"/>
                  </a:lnTo>
                  <a:lnTo>
                    <a:pt x="92050" y="23377"/>
                  </a:lnTo>
                  <a:lnTo>
                    <a:pt x="90667" y="23973"/>
                  </a:lnTo>
                  <a:lnTo>
                    <a:pt x="88689" y="25429"/>
                  </a:lnTo>
                  <a:lnTo>
                    <a:pt x="58562" y="33142"/>
                  </a:lnTo>
                  <a:lnTo>
                    <a:pt x="21379" y="63537"/>
                  </a:lnTo>
                  <a:lnTo>
                    <a:pt x="10361" y="74323"/>
                  </a:lnTo>
                  <a:lnTo>
                    <a:pt x="4050" y="88994"/>
                  </a:lnTo>
                  <a:lnTo>
                    <a:pt x="0" y="119227"/>
                  </a:lnTo>
                  <a:lnTo>
                    <a:pt x="5092" y="132587"/>
                  </a:lnTo>
                  <a:lnTo>
                    <a:pt x="20551" y="153355"/>
                  </a:lnTo>
                  <a:lnTo>
                    <a:pt x="30100" y="157986"/>
                  </a:lnTo>
                  <a:lnTo>
                    <a:pt x="35610" y="159221"/>
                  </a:lnTo>
                  <a:lnTo>
                    <a:pt x="58534" y="155903"/>
                  </a:lnTo>
                  <a:lnTo>
                    <a:pt x="73440" y="145360"/>
                  </a:lnTo>
                  <a:lnTo>
                    <a:pt x="95199" y="117778"/>
                  </a:lnTo>
                  <a:lnTo>
                    <a:pt x="116234" y="71251"/>
                  </a:lnTo>
                  <a:lnTo>
                    <a:pt x="126048" y="40349"/>
                  </a:lnTo>
                  <a:lnTo>
                    <a:pt x="124966" y="24506"/>
                  </a:lnTo>
                  <a:lnTo>
                    <a:pt x="120956" y="13231"/>
                  </a:lnTo>
                  <a:lnTo>
                    <a:pt x="114815" y="2426"/>
                  </a:lnTo>
                  <a:lnTo>
                    <a:pt x="108333" y="948"/>
                  </a:lnTo>
                  <a:lnTo>
                    <a:pt x="81865" y="0"/>
                  </a:lnTo>
                  <a:lnTo>
                    <a:pt x="56154" y="9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0">
              <a:extLst>
                <a:ext uri="{FF2B5EF4-FFF2-40B4-BE49-F238E27FC236}">
                  <a16:creationId xmlns:a16="http://schemas.microsoft.com/office/drawing/2014/main" id="{DDD5B13C-A6CB-A023-189B-091AA37FC52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792211" y="4525138"/>
              <a:ext cx="139809" cy="145992"/>
            </a:xfrm>
            <a:custGeom>
              <a:avLst/>
              <a:gdLst/>
              <a:ahLst/>
              <a:cxnLst/>
              <a:rect l="0" t="0" r="0" b="0"/>
              <a:pathLst>
                <a:path w="139809" h="145992">
                  <a:moveTo>
                    <a:pt x="66039" y="37337"/>
                  </a:moveTo>
                  <a:lnTo>
                    <a:pt x="66039" y="37337"/>
                  </a:lnTo>
                  <a:lnTo>
                    <a:pt x="76151" y="32280"/>
                  </a:lnTo>
                  <a:lnTo>
                    <a:pt x="79130" y="29733"/>
                  </a:lnTo>
                  <a:lnTo>
                    <a:pt x="82440" y="24080"/>
                  </a:lnTo>
                  <a:lnTo>
                    <a:pt x="82264" y="21090"/>
                  </a:lnTo>
                  <a:lnTo>
                    <a:pt x="79247" y="14947"/>
                  </a:lnTo>
                  <a:lnTo>
                    <a:pt x="76962" y="13943"/>
                  </a:lnTo>
                  <a:lnTo>
                    <a:pt x="74377" y="14333"/>
                  </a:lnTo>
                  <a:lnTo>
                    <a:pt x="28383" y="35438"/>
                  </a:lnTo>
                  <a:lnTo>
                    <a:pt x="14079" y="51356"/>
                  </a:lnTo>
                  <a:lnTo>
                    <a:pt x="4194" y="69478"/>
                  </a:lnTo>
                  <a:lnTo>
                    <a:pt x="0" y="111001"/>
                  </a:lnTo>
                  <a:lnTo>
                    <a:pt x="2468" y="122993"/>
                  </a:lnTo>
                  <a:lnTo>
                    <a:pt x="12677" y="135748"/>
                  </a:lnTo>
                  <a:lnTo>
                    <a:pt x="26827" y="145283"/>
                  </a:lnTo>
                  <a:lnTo>
                    <a:pt x="41203" y="145991"/>
                  </a:lnTo>
                  <a:lnTo>
                    <a:pt x="77041" y="139630"/>
                  </a:lnTo>
                  <a:lnTo>
                    <a:pt x="88921" y="133601"/>
                  </a:lnTo>
                  <a:lnTo>
                    <a:pt x="101255" y="123865"/>
                  </a:lnTo>
                  <a:lnTo>
                    <a:pt x="129930" y="79097"/>
                  </a:lnTo>
                  <a:lnTo>
                    <a:pt x="136770" y="63306"/>
                  </a:lnTo>
                  <a:lnTo>
                    <a:pt x="139808" y="45704"/>
                  </a:lnTo>
                  <a:lnTo>
                    <a:pt x="138336" y="30119"/>
                  </a:lnTo>
                  <a:lnTo>
                    <a:pt x="136463" y="23000"/>
                  </a:lnTo>
                  <a:lnTo>
                    <a:pt x="132037" y="17196"/>
                  </a:lnTo>
                  <a:lnTo>
                    <a:pt x="118656" y="7924"/>
                  </a:lnTo>
                  <a:lnTo>
                    <a:pt x="98326" y="1811"/>
                  </a:lnTo>
                  <a:lnTo>
                    <a:pt x="83955" y="0"/>
                  </a:lnTo>
                  <a:lnTo>
                    <a:pt x="56514" y="8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39">
            <a:extLst>
              <a:ext uri="{FF2B5EF4-FFF2-40B4-BE49-F238E27FC236}">
                <a16:creationId xmlns:a16="http://schemas.microsoft.com/office/drawing/2014/main" id="{353A9545-C825-B423-A6E1-9D6B34A18681}"/>
              </a:ext>
            </a:extLst>
          </p:cNvPr>
          <p:cNvGrpSpPr/>
          <p:nvPr/>
        </p:nvGrpSpPr>
        <p:grpSpPr>
          <a:xfrm>
            <a:off x="7362825" y="5001038"/>
            <a:ext cx="485776" cy="304388"/>
            <a:chOff x="7362825" y="5001038"/>
            <a:chExt cx="485776" cy="304388"/>
          </a:xfrm>
        </p:grpSpPr>
        <p:sp>
          <p:nvSpPr>
            <p:cNvPr id="225" name="SMARTInkShape-191">
              <a:extLst>
                <a:ext uri="{FF2B5EF4-FFF2-40B4-BE49-F238E27FC236}">
                  <a16:creationId xmlns:a16="http://schemas.microsoft.com/office/drawing/2014/main" id="{E1460C6C-FC82-F1AD-0ACC-E4196E086BC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362825" y="5001038"/>
              <a:ext cx="28574" cy="304388"/>
            </a:xfrm>
            <a:custGeom>
              <a:avLst/>
              <a:gdLst/>
              <a:ahLst/>
              <a:cxnLst/>
              <a:rect l="0" t="0" r="0" b="0"/>
              <a:pathLst>
                <a:path w="28574" h="304388">
                  <a:moveTo>
                    <a:pt x="19050" y="28162"/>
                  </a:moveTo>
                  <a:lnTo>
                    <a:pt x="19050" y="28162"/>
                  </a:lnTo>
                  <a:lnTo>
                    <a:pt x="19050" y="18049"/>
                  </a:lnTo>
                  <a:lnTo>
                    <a:pt x="20108" y="15070"/>
                  </a:lnTo>
                  <a:lnTo>
                    <a:pt x="21872" y="13084"/>
                  </a:lnTo>
                  <a:lnTo>
                    <a:pt x="27251" y="9896"/>
                  </a:lnTo>
                  <a:lnTo>
                    <a:pt x="27987" y="6638"/>
                  </a:lnTo>
                  <a:lnTo>
                    <a:pt x="28541" y="0"/>
                  </a:lnTo>
                  <a:lnTo>
                    <a:pt x="28573" y="47293"/>
                  </a:lnTo>
                  <a:lnTo>
                    <a:pt x="27517" y="68520"/>
                  </a:lnTo>
                  <a:lnTo>
                    <a:pt x="19932" y="114003"/>
                  </a:lnTo>
                  <a:lnTo>
                    <a:pt x="18069" y="161439"/>
                  </a:lnTo>
                  <a:lnTo>
                    <a:pt x="7296" y="208947"/>
                  </a:lnTo>
                  <a:lnTo>
                    <a:pt x="2162" y="228131"/>
                  </a:lnTo>
                  <a:lnTo>
                    <a:pt x="126" y="272634"/>
                  </a:lnTo>
                  <a:lnTo>
                    <a:pt x="0" y="304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2">
              <a:extLst>
                <a:ext uri="{FF2B5EF4-FFF2-40B4-BE49-F238E27FC236}">
                  <a16:creationId xmlns:a16="http://schemas.microsoft.com/office/drawing/2014/main" id="{4DCA6A6D-EF62-DE2D-3EA9-96169DEA1DF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372350" y="5069202"/>
              <a:ext cx="112145" cy="97594"/>
            </a:xfrm>
            <a:custGeom>
              <a:avLst/>
              <a:gdLst/>
              <a:ahLst/>
              <a:cxnLst/>
              <a:rect l="0" t="0" r="0" b="0"/>
              <a:pathLst>
                <a:path w="112145" h="97594">
                  <a:moveTo>
                    <a:pt x="9525" y="45723"/>
                  </a:moveTo>
                  <a:lnTo>
                    <a:pt x="9525" y="45723"/>
                  </a:lnTo>
                  <a:lnTo>
                    <a:pt x="22616" y="31572"/>
                  </a:lnTo>
                  <a:lnTo>
                    <a:pt x="25926" y="24264"/>
                  </a:lnTo>
                  <a:lnTo>
                    <a:pt x="33042" y="17489"/>
                  </a:lnTo>
                  <a:lnTo>
                    <a:pt x="54858" y="4516"/>
                  </a:lnTo>
                  <a:lnTo>
                    <a:pt x="78343" y="0"/>
                  </a:lnTo>
                  <a:lnTo>
                    <a:pt x="90558" y="1765"/>
                  </a:lnTo>
                  <a:lnTo>
                    <a:pt x="95297" y="3718"/>
                  </a:lnTo>
                  <a:lnTo>
                    <a:pt x="103385" y="11532"/>
                  </a:lnTo>
                  <a:lnTo>
                    <a:pt x="107023" y="16579"/>
                  </a:lnTo>
                  <a:lnTo>
                    <a:pt x="112144" y="43908"/>
                  </a:lnTo>
                  <a:lnTo>
                    <a:pt x="110520" y="58322"/>
                  </a:lnTo>
                  <a:lnTo>
                    <a:pt x="100854" y="81255"/>
                  </a:lnTo>
                  <a:lnTo>
                    <a:pt x="95810" y="85286"/>
                  </a:lnTo>
                  <a:lnTo>
                    <a:pt x="55969" y="97343"/>
                  </a:lnTo>
                  <a:lnTo>
                    <a:pt x="40398" y="97593"/>
                  </a:lnTo>
                  <a:lnTo>
                    <a:pt x="14257" y="92849"/>
                  </a:lnTo>
                  <a:lnTo>
                    <a:pt x="0" y="83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3">
              <a:extLst>
                <a:ext uri="{FF2B5EF4-FFF2-40B4-BE49-F238E27FC236}">
                  <a16:creationId xmlns:a16="http://schemas.microsoft.com/office/drawing/2014/main" id="{4367BD5C-B2CE-1809-E46F-41BA0F373A5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24881" y="5153080"/>
              <a:ext cx="70248" cy="93164"/>
            </a:xfrm>
            <a:custGeom>
              <a:avLst/>
              <a:gdLst/>
              <a:ahLst/>
              <a:cxnLst/>
              <a:rect l="0" t="0" r="0" b="0"/>
              <a:pathLst>
                <a:path w="70248" h="93164">
                  <a:moveTo>
                    <a:pt x="28444" y="28520"/>
                  </a:moveTo>
                  <a:lnTo>
                    <a:pt x="28444" y="28520"/>
                  </a:lnTo>
                  <a:lnTo>
                    <a:pt x="35984" y="10620"/>
                  </a:lnTo>
                  <a:lnTo>
                    <a:pt x="37854" y="569"/>
                  </a:lnTo>
                  <a:lnTo>
                    <a:pt x="24701" y="0"/>
                  </a:lnTo>
                  <a:lnTo>
                    <a:pt x="18667" y="2792"/>
                  </a:lnTo>
                  <a:lnTo>
                    <a:pt x="4880" y="14135"/>
                  </a:lnTo>
                  <a:lnTo>
                    <a:pt x="2096" y="19657"/>
                  </a:lnTo>
                  <a:lnTo>
                    <a:pt x="163" y="36016"/>
                  </a:lnTo>
                  <a:lnTo>
                    <a:pt x="0" y="46315"/>
                  </a:lnTo>
                  <a:lnTo>
                    <a:pt x="5572" y="57949"/>
                  </a:lnTo>
                  <a:lnTo>
                    <a:pt x="31395" y="88338"/>
                  </a:lnTo>
                  <a:lnTo>
                    <a:pt x="40692" y="92148"/>
                  </a:lnTo>
                  <a:lnTo>
                    <a:pt x="46135" y="93163"/>
                  </a:lnTo>
                  <a:lnTo>
                    <a:pt x="55004" y="91470"/>
                  </a:lnTo>
                  <a:lnTo>
                    <a:pt x="58851" y="89536"/>
                  </a:lnTo>
                  <a:lnTo>
                    <a:pt x="65946" y="78922"/>
                  </a:lnTo>
                  <a:lnTo>
                    <a:pt x="69321" y="71646"/>
                  </a:lnTo>
                  <a:lnTo>
                    <a:pt x="70247" y="55096"/>
                  </a:lnTo>
                  <a:lnTo>
                    <a:pt x="69013" y="46238"/>
                  </a:lnTo>
                  <a:lnTo>
                    <a:pt x="61998" y="33572"/>
                  </a:lnTo>
                  <a:lnTo>
                    <a:pt x="52881" y="25474"/>
                  </a:lnTo>
                  <a:lnTo>
                    <a:pt x="45303" y="21874"/>
                  </a:lnTo>
                  <a:lnTo>
                    <a:pt x="41801" y="2197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4">
              <a:extLst>
                <a:ext uri="{FF2B5EF4-FFF2-40B4-BE49-F238E27FC236}">
                  <a16:creationId xmlns:a16="http://schemas.microsoft.com/office/drawing/2014/main" id="{31D46370-1CB4-8FF3-86B9-3F253FC40F5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62875" y="511492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5">
              <a:extLst>
                <a:ext uri="{FF2B5EF4-FFF2-40B4-BE49-F238E27FC236}">
                  <a16:creationId xmlns:a16="http://schemas.microsoft.com/office/drawing/2014/main" id="{3056E15C-0741-68A8-76FB-71CA17CF3B4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753350" y="5157062"/>
              <a:ext cx="95251" cy="5489"/>
            </a:xfrm>
            <a:custGeom>
              <a:avLst/>
              <a:gdLst/>
              <a:ahLst/>
              <a:cxnLst/>
              <a:rect l="0" t="0" r="0" b="0"/>
              <a:pathLst>
                <a:path w="95251" h="548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23850" y="0"/>
                  </a:lnTo>
                  <a:lnTo>
                    <a:pt x="66770" y="5074"/>
                  </a:lnTo>
                  <a:lnTo>
                    <a:pt x="9525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40">
            <a:extLst>
              <a:ext uri="{FF2B5EF4-FFF2-40B4-BE49-F238E27FC236}">
                <a16:creationId xmlns:a16="http://schemas.microsoft.com/office/drawing/2014/main" id="{C86A0FB7-E307-7334-A14A-CB80EF59D2C0}"/>
              </a:ext>
            </a:extLst>
          </p:cNvPr>
          <p:cNvGrpSpPr/>
          <p:nvPr/>
        </p:nvGrpSpPr>
        <p:grpSpPr>
          <a:xfrm>
            <a:off x="8020050" y="5014288"/>
            <a:ext cx="590551" cy="605463"/>
            <a:chOff x="8020050" y="5014288"/>
            <a:chExt cx="590551" cy="605463"/>
          </a:xfrm>
        </p:grpSpPr>
        <p:sp>
          <p:nvSpPr>
            <p:cNvPr id="231" name="SMARTInkShape-196">
              <a:extLst>
                <a:ext uri="{FF2B5EF4-FFF2-40B4-BE49-F238E27FC236}">
                  <a16:creationId xmlns:a16="http://schemas.microsoft.com/office/drawing/2014/main" id="{8D33A5EF-7E49-B568-5288-1A05B349030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56106" y="5052580"/>
              <a:ext cx="178270" cy="148071"/>
            </a:xfrm>
            <a:custGeom>
              <a:avLst/>
              <a:gdLst/>
              <a:ahLst/>
              <a:cxnLst/>
              <a:rect l="0" t="0" r="0" b="0"/>
              <a:pathLst>
                <a:path w="178270" h="148071">
                  <a:moveTo>
                    <a:pt x="6819" y="43295"/>
                  </a:moveTo>
                  <a:lnTo>
                    <a:pt x="6819" y="43295"/>
                  </a:lnTo>
                  <a:lnTo>
                    <a:pt x="6819" y="38239"/>
                  </a:lnTo>
                  <a:lnTo>
                    <a:pt x="9641" y="32934"/>
                  </a:lnTo>
                  <a:lnTo>
                    <a:pt x="20076" y="20905"/>
                  </a:lnTo>
                  <a:lnTo>
                    <a:pt x="26116" y="17469"/>
                  </a:lnTo>
                  <a:lnTo>
                    <a:pt x="32329" y="14883"/>
                  </a:lnTo>
                  <a:lnTo>
                    <a:pt x="41777" y="8536"/>
                  </a:lnTo>
                  <a:lnTo>
                    <a:pt x="51278" y="5127"/>
                  </a:lnTo>
                  <a:lnTo>
                    <a:pt x="57623" y="578"/>
                  </a:lnTo>
                  <a:lnTo>
                    <a:pt x="61855" y="0"/>
                  </a:lnTo>
                  <a:lnTo>
                    <a:pt x="79814" y="4302"/>
                  </a:lnTo>
                  <a:lnTo>
                    <a:pt x="80882" y="6716"/>
                  </a:lnTo>
                  <a:lnTo>
                    <a:pt x="82935" y="46808"/>
                  </a:lnTo>
                  <a:lnTo>
                    <a:pt x="72881" y="72911"/>
                  </a:lnTo>
                  <a:lnTo>
                    <a:pt x="43293" y="110797"/>
                  </a:lnTo>
                  <a:lnTo>
                    <a:pt x="0" y="136602"/>
                  </a:lnTo>
                  <a:lnTo>
                    <a:pt x="157" y="137250"/>
                  </a:lnTo>
                  <a:lnTo>
                    <a:pt x="3153" y="137969"/>
                  </a:lnTo>
                  <a:lnTo>
                    <a:pt x="46701" y="138511"/>
                  </a:lnTo>
                  <a:lnTo>
                    <a:pt x="92779" y="138540"/>
                  </a:lnTo>
                  <a:lnTo>
                    <a:pt x="131749" y="145090"/>
                  </a:lnTo>
                  <a:lnTo>
                    <a:pt x="178269" y="148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7">
              <a:extLst>
                <a:ext uri="{FF2B5EF4-FFF2-40B4-BE49-F238E27FC236}">
                  <a16:creationId xmlns:a16="http://schemas.microsoft.com/office/drawing/2014/main" id="{DAC3B3BC-B375-4117-C46B-861FAF46289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397910" y="5048874"/>
              <a:ext cx="98351" cy="142252"/>
            </a:xfrm>
            <a:custGeom>
              <a:avLst/>
              <a:gdLst/>
              <a:ahLst/>
              <a:cxnLst/>
              <a:rect l="0" t="0" r="0" b="0"/>
              <a:pathLst>
                <a:path w="98351" h="142252">
                  <a:moveTo>
                    <a:pt x="31715" y="27951"/>
                  </a:moveTo>
                  <a:lnTo>
                    <a:pt x="31715" y="27951"/>
                  </a:lnTo>
                  <a:lnTo>
                    <a:pt x="44806" y="13800"/>
                  </a:lnTo>
                  <a:lnTo>
                    <a:pt x="50532" y="0"/>
                  </a:lnTo>
                  <a:lnTo>
                    <a:pt x="10063" y="41143"/>
                  </a:lnTo>
                  <a:lnTo>
                    <a:pt x="1631" y="53570"/>
                  </a:lnTo>
                  <a:lnTo>
                    <a:pt x="17" y="58788"/>
                  </a:lnTo>
                  <a:lnTo>
                    <a:pt x="0" y="63326"/>
                  </a:lnTo>
                  <a:lnTo>
                    <a:pt x="2801" y="71190"/>
                  </a:lnTo>
                  <a:lnTo>
                    <a:pt x="7576" y="78213"/>
                  </a:lnTo>
                  <a:lnTo>
                    <a:pt x="11390" y="80509"/>
                  </a:lnTo>
                  <a:lnTo>
                    <a:pt x="57313" y="93123"/>
                  </a:lnTo>
                  <a:lnTo>
                    <a:pt x="86823" y="94587"/>
                  </a:lnTo>
                  <a:lnTo>
                    <a:pt x="93316" y="99671"/>
                  </a:lnTo>
                  <a:lnTo>
                    <a:pt x="95008" y="100106"/>
                  </a:lnTo>
                  <a:lnTo>
                    <a:pt x="96134" y="99338"/>
                  </a:lnTo>
                  <a:lnTo>
                    <a:pt x="96887" y="97767"/>
                  </a:lnTo>
                  <a:lnTo>
                    <a:pt x="97388" y="97779"/>
                  </a:lnTo>
                  <a:lnTo>
                    <a:pt x="98257" y="103103"/>
                  </a:lnTo>
                  <a:lnTo>
                    <a:pt x="98350" y="108897"/>
                  </a:lnTo>
                  <a:lnTo>
                    <a:pt x="92729" y="114374"/>
                  </a:lnTo>
                  <a:lnTo>
                    <a:pt x="61810" y="135942"/>
                  </a:lnTo>
                  <a:lnTo>
                    <a:pt x="35333" y="141698"/>
                  </a:lnTo>
                  <a:lnTo>
                    <a:pt x="12665" y="142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8">
              <a:extLst>
                <a:ext uri="{FF2B5EF4-FFF2-40B4-BE49-F238E27FC236}">
                  <a16:creationId xmlns:a16="http://schemas.microsoft.com/office/drawing/2014/main" id="{0F69B264-1A2C-DC7E-3132-19A5051A6FB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77250" y="5014288"/>
              <a:ext cx="133351" cy="24438"/>
            </a:xfrm>
            <a:custGeom>
              <a:avLst/>
              <a:gdLst/>
              <a:ahLst/>
              <a:cxnLst/>
              <a:rect l="0" t="0" r="0" b="0"/>
              <a:pathLst>
                <a:path w="133351" h="24438">
                  <a:moveTo>
                    <a:pt x="0" y="24437"/>
                  </a:moveTo>
                  <a:lnTo>
                    <a:pt x="0" y="24437"/>
                  </a:lnTo>
                  <a:lnTo>
                    <a:pt x="5056" y="19381"/>
                  </a:lnTo>
                  <a:lnTo>
                    <a:pt x="36942" y="9249"/>
                  </a:lnTo>
                  <a:lnTo>
                    <a:pt x="76878" y="4668"/>
                  </a:lnTo>
                  <a:lnTo>
                    <a:pt x="79827" y="2791"/>
                  </a:lnTo>
                  <a:lnTo>
                    <a:pt x="81793" y="481"/>
                  </a:lnTo>
                  <a:lnTo>
                    <a:pt x="85219" y="0"/>
                  </a:lnTo>
                  <a:lnTo>
                    <a:pt x="126956" y="6392"/>
                  </a:lnTo>
                  <a:lnTo>
                    <a:pt x="133350" y="14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9">
              <a:extLst>
                <a:ext uri="{FF2B5EF4-FFF2-40B4-BE49-F238E27FC236}">
                  <a16:creationId xmlns:a16="http://schemas.microsoft.com/office/drawing/2014/main" id="{9324F389-6ADA-6067-52E4-36F32D65EBE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020050" y="5314952"/>
              <a:ext cx="542926" cy="47624"/>
            </a:xfrm>
            <a:custGeom>
              <a:avLst/>
              <a:gdLst/>
              <a:ahLst/>
              <a:cxnLst/>
              <a:rect l="0" t="0" r="0" b="0"/>
              <a:pathLst>
                <a:path w="542926" h="47624">
                  <a:moveTo>
                    <a:pt x="0" y="9523"/>
                  </a:moveTo>
                  <a:lnTo>
                    <a:pt x="0" y="9523"/>
                  </a:lnTo>
                  <a:lnTo>
                    <a:pt x="42616" y="4467"/>
                  </a:lnTo>
                  <a:lnTo>
                    <a:pt x="85794" y="881"/>
                  </a:lnTo>
                  <a:lnTo>
                    <a:pt x="121611" y="260"/>
                  </a:lnTo>
                  <a:lnTo>
                    <a:pt x="160093" y="76"/>
                  </a:lnTo>
                  <a:lnTo>
                    <a:pt x="204539" y="21"/>
                  </a:lnTo>
                  <a:lnTo>
                    <a:pt x="250164" y="5"/>
                  </a:lnTo>
                  <a:lnTo>
                    <a:pt x="292020" y="0"/>
                  </a:lnTo>
                  <a:lnTo>
                    <a:pt x="336408" y="1057"/>
                  </a:lnTo>
                  <a:lnTo>
                    <a:pt x="376842" y="7602"/>
                  </a:lnTo>
                  <a:lnTo>
                    <a:pt x="418809" y="16245"/>
                  </a:lnTo>
                  <a:lnTo>
                    <a:pt x="456365" y="22388"/>
                  </a:lnTo>
                  <a:lnTo>
                    <a:pt x="498933" y="31796"/>
                  </a:lnTo>
                  <a:lnTo>
                    <a:pt x="542925" y="47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0">
              <a:extLst>
                <a:ext uri="{FF2B5EF4-FFF2-40B4-BE49-F238E27FC236}">
                  <a16:creationId xmlns:a16="http://schemas.microsoft.com/office/drawing/2014/main" id="{80B4BB37-95B8-511C-C3FC-AFC6108A32A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48625" y="5448692"/>
              <a:ext cx="66561" cy="171059"/>
            </a:xfrm>
            <a:custGeom>
              <a:avLst/>
              <a:gdLst/>
              <a:ahLst/>
              <a:cxnLst/>
              <a:rect l="0" t="0" r="0" b="0"/>
              <a:pathLst>
                <a:path w="66561" h="171059">
                  <a:moveTo>
                    <a:pt x="57150" y="9133"/>
                  </a:moveTo>
                  <a:lnTo>
                    <a:pt x="57150" y="9133"/>
                  </a:lnTo>
                  <a:lnTo>
                    <a:pt x="62206" y="9133"/>
                  </a:lnTo>
                  <a:lnTo>
                    <a:pt x="63697" y="8075"/>
                  </a:lnTo>
                  <a:lnTo>
                    <a:pt x="64690" y="6311"/>
                  </a:lnTo>
                  <a:lnTo>
                    <a:pt x="66560" y="0"/>
                  </a:lnTo>
                  <a:lnTo>
                    <a:pt x="59048" y="8348"/>
                  </a:lnTo>
                  <a:lnTo>
                    <a:pt x="50421" y="25599"/>
                  </a:lnTo>
                  <a:lnTo>
                    <a:pt x="35203" y="65459"/>
                  </a:lnTo>
                  <a:lnTo>
                    <a:pt x="13573" y="107253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1">
              <a:extLst>
                <a:ext uri="{FF2B5EF4-FFF2-40B4-BE49-F238E27FC236}">
                  <a16:creationId xmlns:a16="http://schemas.microsoft.com/office/drawing/2014/main" id="{6EC3345C-6EA9-903A-C623-592BEF0BD07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203011" y="5486400"/>
              <a:ext cx="55049" cy="112064"/>
            </a:xfrm>
            <a:custGeom>
              <a:avLst/>
              <a:gdLst/>
              <a:ahLst/>
              <a:cxnLst/>
              <a:rect l="0" t="0" r="0" b="0"/>
              <a:pathLst>
                <a:path w="55049" h="112064">
                  <a:moveTo>
                    <a:pt x="45639" y="47625"/>
                  </a:moveTo>
                  <a:lnTo>
                    <a:pt x="45639" y="47625"/>
                  </a:lnTo>
                  <a:lnTo>
                    <a:pt x="50695" y="42569"/>
                  </a:lnTo>
                  <a:lnTo>
                    <a:pt x="53178" y="37264"/>
                  </a:lnTo>
                  <a:lnTo>
                    <a:pt x="55048" y="29083"/>
                  </a:lnTo>
                  <a:lnTo>
                    <a:pt x="46953" y="20419"/>
                  </a:lnTo>
                  <a:lnTo>
                    <a:pt x="45458" y="21021"/>
                  </a:lnTo>
                  <a:lnTo>
                    <a:pt x="22923" y="36435"/>
                  </a:lnTo>
                  <a:lnTo>
                    <a:pt x="11510" y="53247"/>
                  </a:lnTo>
                  <a:lnTo>
                    <a:pt x="0" y="80821"/>
                  </a:lnTo>
                  <a:lnTo>
                    <a:pt x="1719" y="89190"/>
                  </a:lnTo>
                  <a:lnTo>
                    <a:pt x="8637" y="102979"/>
                  </a:lnTo>
                  <a:lnTo>
                    <a:pt x="11446" y="106753"/>
                  </a:lnTo>
                  <a:lnTo>
                    <a:pt x="15435" y="109268"/>
                  </a:lnTo>
                  <a:lnTo>
                    <a:pt x="25512" y="112063"/>
                  </a:lnTo>
                  <a:lnTo>
                    <a:pt x="31162" y="110692"/>
                  </a:lnTo>
                  <a:lnTo>
                    <a:pt x="43086" y="103524"/>
                  </a:lnTo>
                  <a:lnTo>
                    <a:pt x="47113" y="98650"/>
                  </a:lnTo>
                  <a:lnTo>
                    <a:pt x="51585" y="87588"/>
                  </a:lnTo>
                  <a:lnTo>
                    <a:pt x="49047" y="59348"/>
                  </a:lnTo>
                  <a:lnTo>
                    <a:pt x="38708" y="28147"/>
                  </a:lnTo>
                  <a:lnTo>
                    <a:pt x="32681" y="18507"/>
                  </a:lnTo>
                  <a:lnTo>
                    <a:pt x="26474" y="13517"/>
                  </a:lnTo>
                  <a:lnTo>
                    <a:pt x="23337" y="12186"/>
                  </a:lnTo>
                  <a:lnTo>
                    <a:pt x="21246" y="10241"/>
                  </a:lnTo>
                  <a:lnTo>
                    <a:pt x="170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2">
              <a:extLst>
                <a:ext uri="{FF2B5EF4-FFF2-40B4-BE49-F238E27FC236}">
                  <a16:creationId xmlns:a16="http://schemas.microsoft.com/office/drawing/2014/main" id="{85F37128-3744-2952-4002-B401EF598D1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64957" y="5514978"/>
              <a:ext cx="107170" cy="79562"/>
            </a:xfrm>
            <a:custGeom>
              <a:avLst/>
              <a:gdLst/>
              <a:ahLst/>
              <a:cxnLst/>
              <a:rect l="0" t="0" r="0" b="0"/>
              <a:pathLst>
                <a:path w="107170" h="79562">
                  <a:moveTo>
                    <a:pt x="74193" y="9522"/>
                  </a:moveTo>
                  <a:lnTo>
                    <a:pt x="74193" y="9522"/>
                  </a:lnTo>
                  <a:lnTo>
                    <a:pt x="74193" y="31"/>
                  </a:lnTo>
                  <a:lnTo>
                    <a:pt x="55879" y="0"/>
                  </a:lnTo>
                  <a:lnTo>
                    <a:pt x="47357" y="2820"/>
                  </a:lnTo>
                  <a:lnTo>
                    <a:pt x="15293" y="22387"/>
                  </a:lnTo>
                  <a:lnTo>
                    <a:pt x="0" y="52631"/>
                  </a:lnTo>
                  <a:lnTo>
                    <a:pt x="4528" y="60785"/>
                  </a:lnTo>
                  <a:lnTo>
                    <a:pt x="13597" y="70405"/>
                  </a:lnTo>
                  <a:lnTo>
                    <a:pt x="24684" y="78209"/>
                  </a:lnTo>
                  <a:lnTo>
                    <a:pt x="39489" y="79561"/>
                  </a:lnTo>
                  <a:lnTo>
                    <a:pt x="75640" y="73670"/>
                  </a:lnTo>
                  <a:lnTo>
                    <a:pt x="85419" y="68723"/>
                  </a:lnTo>
                  <a:lnTo>
                    <a:pt x="103145" y="44734"/>
                  </a:lnTo>
                  <a:lnTo>
                    <a:pt x="106196" y="39347"/>
                  </a:lnTo>
                  <a:lnTo>
                    <a:pt x="107169" y="33638"/>
                  </a:lnTo>
                  <a:lnTo>
                    <a:pt x="105429" y="21651"/>
                  </a:lnTo>
                  <a:lnTo>
                    <a:pt x="103484" y="17608"/>
                  </a:lnTo>
                  <a:lnTo>
                    <a:pt x="101129" y="14913"/>
                  </a:lnTo>
                  <a:lnTo>
                    <a:pt x="95689" y="11918"/>
                  </a:lnTo>
                  <a:lnTo>
                    <a:pt x="89745" y="10587"/>
                  </a:lnTo>
                  <a:lnTo>
                    <a:pt x="45618" y="1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41">
            <a:extLst>
              <a:ext uri="{FF2B5EF4-FFF2-40B4-BE49-F238E27FC236}">
                <a16:creationId xmlns:a16="http://schemas.microsoft.com/office/drawing/2014/main" id="{D66CB13F-D8B7-C4A1-1356-635B5BBE7ED1}"/>
              </a:ext>
            </a:extLst>
          </p:cNvPr>
          <p:cNvGrpSpPr/>
          <p:nvPr/>
        </p:nvGrpSpPr>
        <p:grpSpPr>
          <a:xfrm>
            <a:off x="6524625" y="5638916"/>
            <a:ext cx="742951" cy="285635"/>
            <a:chOff x="6524625" y="5638916"/>
            <a:chExt cx="742951" cy="285635"/>
          </a:xfrm>
        </p:grpSpPr>
        <p:sp>
          <p:nvSpPr>
            <p:cNvPr id="239" name="SMARTInkShape-203">
              <a:extLst>
                <a:ext uri="{FF2B5EF4-FFF2-40B4-BE49-F238E27FC236}">
                  <a16:creationId xmlns:a16="http://schemas.microsoft.com/office/drawing/2014/main" id="{83AAAAC9-20BF-6020-FEA1-9C463874863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24625" y="5638916"/>
              <a:ext cx="85610" cy="228485"/>
            </a:xfrm>
            <a:custGeom>
              <a:avLst/>
              <a:gdLst/>
              <a:ahLst/>
              <a:cxnLst/>
              <a:rect l="0" t="0" r="0" b="0"/>
              <a:pathLst>
                <a:path w="85610" h="228485">
                  <a:moveTo>
                    <a:pt x="76200" y="9409"/>
                  </a:moveTo>
                  <a:lnTo>
                    <a:pt x="76200" y="9409"/>
                  </a:lnTo>
                  <a:lnTo>
                    <a:pt x="85609" y="0"/>
                  </a:lnTo>
                  <a:lnTo>
                    <a:pt x="58884" y="29547"/>
                  </a:lnTo>
                  <a:lnTo>
                    <a:pt x="48139" y="53476"/>
                  </a:lnTo>
                  <a:lnTo>
                    <a:pt x="29969" y="99487"/>
                  </a:lnTo>
                  <a:lnTo>
                    <a:pt x="12172" y="136758"/>
                  </a:lnTo>
                  <a:lnTo>
                    <a:pt x="3606" y="179668"/>
                  </a:lnTo>
                  <a:lnTo>
                    <a:pt x="0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4">
              <a:extLst>
                <a:ext uri="{FF2B5EF4-FFF2-40B4-BE49-F238E27FC236}">
                  <a16:creationId xmlns:a16="http://schemas.microsoft.com/office/drawing/2014/main" id="{2EF974ED-196D-09BE-A00D-40DC399A5B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29400" y="5744899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40704" y="0"/>
                  </a:lnTo>
                  <a:lnTo>
                    <a:pt x="84174" y="1673"/>
                  </a:lnTo>
                  <a:lnTo>
                    <a:pt x="1524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05">
              <a:extLst>
                <a:ext uri="{FF2B5EF4-FFF2-40B4-BE49-F238E27FC236}">
                  <a16:creationId xmlns:a16="http://schemas.microsoft.com/office/drawing/2014/main" id="{9EE43DC1-9208-C328-47D2-D65BCA7CB9F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00850" y="5648356"/>
              <a:ext cx="95241" cy="276195"/>
            </a:xfrm>
            <a:custGeom>
              <a:avLst/>
              <a:gdLst/>
              <a:ahLst/>
              <a:cxnLst/>
              <a:rect l="0" t="0" r="0" b="0"/>
              <a:pathLst>
                <a:path w="95241" h="276195">
                  <a:moveTo>
                    <a:pt x="85725" y="28544"/>
                  </a:moveTo>
                  <a:lnTo>
                    <a:pt x="85725" y="28544"/>
                  </a:lnTo>
                  <a:lnTo>
                    <a:pt x="95240" y="0"/>
                  </a:lnTo>
                  <a:lnTo>
                    <a:pt x="76934" y="23342"/>
                  </a:lnTo>
                  <a:lnTo>
                    <a:pt x="61097" y="64519"/>
                  </a:lnTo>
                  <a:lnTo>
                    <a:pt x="47778" y="107146"/>
                  </a:lnTo>
                  <a:lnTo>
                    <a:pt x="34955" y="145906"/>
                  </a:lnTo>
                  <a:lnTo>
                    <a:pt x="22230" y="189153"/>
                  </a:lnTo>
                  <a:lnTo>
                    <a:pt x="0" y="276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6">
              <a:extLst>
                <a:ext uri="{FF2B5EF4-FFF2-40B4-BE49-F238E27FC236}">
                  <a16:creationId xmlns:a16="http://schemas.microsoft.com/office/drawing/2014/main" id="{AC100961-86C7-F83A-EA03-0634F5290AD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29425" y="5705514"/>
              <a:ext cx="110172" cy="85687"/>
            </a:xfrm>
            <a:custGeom>
              <a:avLst/>
              <a:gdLst/>
              <a:ahLst/>
              <a:cxnLst/>
              <a:rect l="0" t="0" r="0" b="0"/>
              <a:pathLst>
                <a:path w="110172" h="85687">
                  <a:moveTo>
                    <a:pt x="19050" y="57111"/>
                  </a:moveTo>
                  <a:lnTo>
                    <a:pt x="19050" y="57111"/>
                  </a:lnTo>
                  <a:lnTo>
                    <a:pt x="40508" y="27452"/>
                  </a:lnTo>
                  <a:lnTo>
                    <a:pt x="55629" y="16455"/>
                  </a:lnTo>
                  <a:lnTo>
                    <a:pt x="71038" y="9804"/>
                  </a:lnTo>
                  <a:lnTo>
                    <a:pt x="72759" y="7581"/>
                  </a:lnTo>
                  <a:lnTo>
                    <a:pt x="73906" y="5041"/>
                  </a:lnTo>
                  <a:lnTo>
                    <a:pt x="76788" y="3348"/>
                  </a:lnTo>
                  <a:lnTo>
                    <a:pt x="94408" y="258"/>
                  </a:lnTo>
                  <a:lnTo>
                    <a:pt x="103201" y="0"/>
                  </a:lnTo>
                  <a:lnTo>
                    <a:pt x="103725" y="1045"/>
                  </a:lnTo>
                  <a:lnTo>
                    <a:pt x="104309" y="5029"/>
                  </a:lnTo>
                  <a:lnTo>
                    <a:pt x="107390" y="10327"/>
                  </a:lnTo>
                  <a:lnTo>
                    <a:pt x="109693" y="13222"/>
                  </a:lnTo>
                  <a:lnTo>
                    <a:pt x="110171" y="16210"/>
                  </a:lnTo>
                  <a:lnTo>
                    <a:pt x="109431" y="19260"/>
                  </a:lnTo>
                  <a:lnTo>
                    <a:pt x="96725" y="48010"/>
                  </a:lnTo>
                  <a:lnTo>
                    <a:pt x="81106" y="61706"/>
                  </a:lnTo>
                  <a:lnTo>
                    <a:pt x="45553" y="79105"/>
                  </a:lnTo>
                  <a:lnTo>
                    <a:pt x="23266" y="84386"/>
                  </a:lnTo>
                  <a:lnTo>
                    <a:pt x="0" y="85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07">
              <a:extLst>
                <a:ext uri="{FF2B5EF4-FFF2-40B4-BE49-F238E27FC236}">
                  <a16:creationId xmlns:a16="http://schemas.microsoft.com/office/drawing/2014/main" id="{996125D9-4896-2ECD-32FD-BA389205632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949347" y="5792538"/>
              <a:ext cx="56073" cy="92414"/>
            </a:xfrm>
            <a:custGeom>
              <a:avLst/>
              <a:gdLst/>
              <a:ahLst/>
              <a:cxnLst/>
              <a:rect l="0" t="0" r="0" b="0"/>
              <a:pathLst>
                <a:path w="56073" h="92414">
                  <a:moveTo>
                    <a:pt x="32478" y="17712"/>
                  </a:moveTo>
                  <a:lnTo>
                    <a:pt x="32478" y="17712"/>
                  </a:lnTo>
                  <a:lnTo>
                    <a:pt x="32478" y="8580"/>
                  </a:lnTo>
                  <a:lnTo>
                    <a:pt x="27422" y="8303"/>
                  </a:lnTo>
                  <a:lnTo>
                    <a:pt x="22117" y="13883"/>
                  </a:lnTo>
                  <a:lnTo>
                    <a:pt x="679" y="52970"/>
                  </a:lnTo>
                  <a:lnTo>
                    <a:pt x="0" y="68307"/>
                  </a:lnTo>
                  <a:lnTo>
                    <a:pt x="3132" y="88855"/>
                  </a:lnTo>
                  <a:lnTo>
                    <a:pt x="5505" y="90540"/>
                  </a:lnTo>
                  <a:lnTo>
                    <a:pt x="13788" y="92413"/>
                  </a:lnTo>
                  <a:lnTo>
                    <a:pt x="27346" y="87601"/>
                  </a:lnTo>
                  <a:lnTo>
                    <a:pt x="35407" y="83355"/>
                  </a:lnTo>
                  <a:lnTo>
                    <a:pt x="40781" y="78407"/>
                  </a:lnTo>
                  <a:lnTo>
                    <a:pt x="46752" y="67266"/>
                  </a:lnTo>
                  <a:lnTo>
                    <a:pt x="56072" y="29774"/>
                  </a:lnTo>
                  <a:lnTo>
                    <a:pt x="52336" y="3178"/>
                  </a:lnTo>
                  <a:lnTo>
                    <a:pt x="51008" y="1672"/>
                  </a:lnTo>
                  <a:lnTo>
                    <a:pt x="46710" y="0"/>
                  </a:lnTo>
                  <a:lnTo>
                    <a:pt x="33285" y="4115"/>
                  </a:lnTo>
                  <a:lnTo>
                    <a:pt x="29842" y="6531"/>
                  </a:lnTo>
                  <a:lnTo>
                    <a:pt x="22953" y="17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08">
              <a:extLst>
                <a:ext uri="{FF2B5EF4-FFF2-40B4-BE49-F238E27FC236}">
                  <a16:creationId xmlns:a16="http://schemas.microsoft.com/office/drawing/2014/main" id="{2A081A66-3212-1C6C-637A-0F0BD811BCE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91375" y="5719037"/>
              <a:ext cx="76201" cy="5489"/>
            </a:xfrm>
            <a:custGeom>
              <a:avLst/>
              <a:gdLst/>
              <a:ahLst/>
              <a:cxnLst/>
              <a:rect l="0" t="0" r="0" b="0"/>
              <a:pathLst>
                <a:path w="76201" h="54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701" y="4867"/>
                  </a:lnTo>
                  <a:lnTo>
                    <a:pt x="56031" y="5477"/>
                  </a:lnTo>
                  <a:lnTo>
                    <a:pt x="7620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9">
              <a:extLst>
                <a:ext uri="{FF2B5EF4-FFF2-40B4-BE49-F238E27FC236}">
                  <a16:creationId xmlns:a16="http://schemas.microsoft.com/office/drawing/2014/main" id="{1B34C747-3335-2CF2-CAA1-A7CCFB35A9A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91375" y="57626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45538" y="0"/>
                  </a:lnTo>
                  <a:lnTo>
                    <a:pt x="49408" y="0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42">
            <a:extLst>
              <a:ext uri="{FF2B5EF4-FFF2-40B4-BE49-F238E27FC236}">
                <a16:creationId xmlns:a16="http://schemas.microsoft.com/office/drawing/2014/main" id="{0CEA661D-9F1C-3B00-8F96-1156F108685E}"/>
              </a:ext>
            </a:extLst>
          </p:cNvPr>
          <p:cNvGrpSpPr/>
          <p:nvPr/>
        </p:nvGrpSpPr>
        <p:grpSpPr>
          <a:xfrm>
            <a:off x="7543800" y="5667375"/>
            <a:ext cx="771395" cy="285751"/>
            <a:chOff x="7543800" y="5667375"/>
            <a:chExt cx="771395" cy="285751"/>
          </a:xfrm>
        </p:grpSpPr>
        <p:sp>
          <p:nvSpPr>
            <p:cNvPr id="247" name="SMARTInkShape-210">
              <a:extLst>
                <a:ext uri="{FF2B5EF4-FFF2-40B4-BE49-F238E27FC236}">
                  <a16:creationId xmlns:a16="http://schemas.microsoft.com/office/drawing/2014/main" id="{90781476-AC35-742A-261A-4742BEBD188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43800" y="5667375"/>
              <a:ext cx="133304" cy="133351"/>
            </a:xfrm>
            <a:custGeom>
              <a:avLst/>
              <a:gdLst/>
              <a:ahLst/>
              <a:cxnLst/>
              <a:rect l="0" t="0" r="0" b="0"/>
              <a:pathLst>
                <a:path w="133304" h="1333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0073" y="7539"/>
                  </a:lnTo>
                  <a:lnTo>
                    <a:pt x="59463" y="10321"/>
                  </a:lnTo>
                  <a:lnTo>
                    <a:pt x="104004" y="25328"/>
                  </a:lnTo>
                  <a:lnTo>
                    <a:pt x="109724" y="27132"/>
                  </a:lnTo>
                  <a:lnTo>
                    <a:pt x="112307" y="26555"/>
                  </a:lnTo>
                  <a:lnTo>
                    <a:pt x="118001" y="23091"/>
                  </a:lnTo>
                  <a:lnTo>
                    <a:pt x="121001" y="22802"/>
                  </a:lnTo>
                  <a:lnTo>
                    <a:pt x="133244" y="28518"/>
                  </a:lnTo>
                  <a:lnTo>
                    <a:pt x="133303" y="28550"/>
                  </a:lnTo>
                  <a:lnTo>
                    <a:pt x="125145" y="36774"/>
                  </a:lnTo>
                  <a:lnTo>
                    <a:pt x="96241" y="81493"/>
                  </a:lnTo>
                  <a:lnTo>
                    <a:pt x="71356" y="119791"/>
                  </a:lnTo>
                  <a:lnTo>
                    <a:pt x="6667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1">
              <a:extLst>
                <a:ext uri="{FF2B5EF4-FFF2-40B4-BE49-F238E27FC236}">
                  <a16:creationId xmlns:a16="http://schemas.microsoft.com/office/drawing/2014/main" id="{A6921CA6-7665-F0FC-483D-4010B351788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24775" y="5669092"/>
              <a:ext cx="102898" cy="131634"/>
            </a:xfrm>
            <a:custGeom>
              <a:avLst/>
              <a:gdLst/>
              <a:ahLst/>
              <a:cxnLst/>
              <a:rect l="0" t="0" r="0" b="0"/>
              <a:pathLst>
                <a:path w="102898" h="131634">
                  <a:moveTo>
                    <a:pt x="66675" y="17333"/>
                  </a:moveTo>
                  <a:lnTo>
                    <a:pt x="66675" y="17333"/>
                  </a:lnTo>
                  <a:lnTo>
                    <a:pt x="71731" y="12277"/>
                  </a:lnTo>
                  <a:lnTo>
                    <a:pt x="74215" y="6972"/>
                  </a:lnTo>
                  <a:lnTo>
                    <a:pt x="75809" y="0"/>
                  </a:lnTo>
                  <a:lnTo>
                    <a:pt x="76026" y="1868"/>
                  </a:lnTo>
                  <a:lnTo>
                    <a:pt x="76085" y="3849"/>
                  </a:lnTo>
                  <a:lnTo>
                    <a:pt x="67682" y="8870"/>
                  </a:lnTo>
                  <a:lnTo>
                    <a:pt x="50745" y="17648"/>
                  </a:lnTo>
                  <a:lnTo>
                    <a:pt x="35541" y="30095"/>
                  </a:lnTo>
                  <a:lnTo>
                    <a:pt x="31672" y="36411"/>
                  </a:lnTo>
                  <a:lnTo>
                    <a:pt x="30639" y="39577"/>
                  </a:lnTo>
                  <a:lnTo>
                    <a:pt x="32314" y="48738"/>
                  </a:lnTo>
                  <a:lnTo>
                    <a:pt x="36957" y="61754"/>
                  </a:lnTo>
                  <a:lnTo>
                    <a:pt x="46201" y="72878"/>
                  </a:lnTo>
                  <a:lnTo>
                    <a:pt x="49814" y="73769"/>
                  </a:lnTo>
                  <a:lnTo>
                    <a:pt x="70280" y="74471"/>
                  </a:lnTo>
                  <a:lnTo>
                    <a:pt x="76391" y="77300"/>
                  </a:lnTo>
                  <a:lnTo>
                    <a:pt x="102897" y="101226"/>
                  </a:lnTo>
                  <a:lnTo>
                    <a:pt x="101119" y="107888"/>
                  </a:lnTo>
                  <a:lnTo>
                    <a:pt x="99162" y="112628"/>
                  </a:lnTo>
                  <a:lnTo>
                    <a:pt x="88522" y="120716"/>
                  </a:lnTo>
                  <a:lnTo>
                    <a:pt x="74268" y="126782"/>
                  </a:lnTo>
                  <a:lnTo>
                    <a:pt x="27329" y="131443"/>
                  </a:lnTo>
                  <a:lnTo>
                    <a:pt x="0" y="131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2">
              <a:extLst>
                <a:ext uri="{FF2B5EF4-FFF2-40B4-BE49-F238E27FC236}">
                  <a16:creationId xmlns:a16="http://schemas.microsoft.com/office/drawing/2014/main" id="{CF463D0D-22BC-F87E-6C75-7260960686B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91450" y="5671412"/>
              <a:ext cx="123826" cy="15014"/>
            </a:xfrm>
            <a:custGeom>
              <a:avLst/>
              <a:gdLst/>
              <a:ahLst/>
              <a:cxnLst/>
              <a:rect l="0" t="0" r="0" b="0"/>
              <a:pathLst>
                <a:path w="123826" h="15014">
                  <a:moveTo>
                    <a:pt x="0" y="5488"/>
                  </a:moveTo>
                  <a:lnTo>
                    <a:pt x="0" y="5488"/>
                  </a:lnTo>
                  <a:lnTo>
                    <a:pt x="32493" y="4430"/>
                  </a:lnTo>
                  <a:lnTo>
                    <a:pt x="52079" y="0"/>
                  </a:lnTo>
                  <a:lnTo>
                    <a:pt x="97561" y="5925"/>
                  </a:lnTo>
                  <a:lnTo>
                    <a:pt x="123825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3">
              <a:extLst>
                <a:ext uri="{FF2B5EF4-FFF2-40B4-BE49-F238E27FC236}">
                  <a16:creationId xmlns:a16="http://schemas.microsoft.com/office/drawing/2014/main" id="{22F2E2B9-A684-0AF7-AF44-6F64BDB85B8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762875" y="5724525"/>
              <a:ext cx="276226" cy="219076"/>
            </a:xfrm>
            <a:custGeom>
              <a:avLst/>
              <a:gdLst/>
              <a:ahLst/>
              <a:cxnLst/>
              <a:rect l="0" t="0" r="0" b="0"/>
              <a:pathLst>
                <a:path w="276226" h="219076">
                  <a:moveTo>
                    <a:pt x="276225" y="0"/>
                  </a:moveTo>
                  <a:lnTo>
                    <a:pt x="276225" y="0"/>
                  </a:lnTo>
                  <a:lnTo>
                    <a:pt x="252854" y="18314"/>
                  </a:lnTo>
                  <a:lnTo>
                    <a:pt x="212734" y="41757"/>
                  </a:lnTo>
                  <a:lnTo>
                    <a:pt x="170406" y="68032"/>
                  </a:lnTo>
                  <a:lnTo>
                    <a:pt x="127466" y="110199"/>
                  </a:lnTo>
                  <a:lnTo>
                    <a:pt x="83884" y="149144"/>
                  </a:lnTo>
                  <a:lnTo>
                    <a:pt x="45396" y="179070"/>
                  </a:lnTo>
                  <a:lnTo>
                    <a:pt x="14916" y="21208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4">
              <a:extLst>
                <a:ext uri="{FF2B5EF4-FFF2-40B4-BE49-F238E27FC236}">
                  <a16:creationId xmlns:a16="http://schemas.microsoft.com/office/drawing/2014/main" id="{719F5BB3-38FD-2DD9-2241-C5D472E45F5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62900" y="5819775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68595" y="8662"/>
                  </a:lnTo>
                  <a:lnTo>
                    <a:pt x="51748" y="35211"/>
                  </a:lnTo>
                  <a:lnTo>
                    <a:pt x="46730" y="51825"/>
                  </a:lnTo>
                  <a:lnTo>
                    <a:pt x="17356" y="9553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5">
              <a:extLst>
                <a:ext uri="{FF2B5EF4-FFF2-40B4-BE49-F238E27FC236}">
                  <a16:creationId xmlns:a16="http://schemas.microsoft.com/office/drawing/2014/main" id="{E55A7733-7778-98BA-055C-87882D1343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086893" y="5829345"/>
              <a:ext cx="76033" cy="113937"/>
            </a:xfrm>
            <a:custGeom>
              <a:avLst/>
              <a:gdLst/>
              <a:ahLst/>
              <a:cxnLst/>
              <a:rect l="0" t="0" r="0" b="0"/>
              <a:pathLst>
                <a:path w="76033" h="113937">
                  <a:moveTo>
                    <a:pt x="76032" y="19005"/>
                  </a:moveTo>
                  <a:lnTo>
                    <a:pt x="76032" y="19005"/>
                  </a:lnTo>
                  <a:lnTo>
                    <a:pt x="76032" y="5748"/>
                  </a:lnTo>
                  <a:lnTo>
                    <a:pt x="74974" y="3817"/>
                  </a:lnTo>
                  <a:lnTo>
                    <a:pt x="73210" y="2530"/>
                  </a:lnTo>
                  <a:lnTo>
                    <a:pt x="68427" y="1100"/>
                  </a:lnTo>
                  <a:lnTo>
                    <a:pt x="52434" y="0"/>
                  </a:lnTo>
                  <a:lnTo>
                    <a:pt x="34290" y="14114"/>
                  </a:lnTo>
                  <a:lnTo>
                    <a:pt x="6287" y="41163"/>
                  </a:lnTo>
                  <a:lnTo>
                    <a:pt x="2701" y="50372"/>
                  </a:lnTo>
                  <a:lnTo>
                    <a:pt x="0" y="83992"/>
                  </a:lnTo>
                  <a:lnTo>
                    <a:pt x="8048" y="110623"/>
                  </a:lnTo>
                  <a:lnTo>
                    <a:pt x="9542" y="111833"/>
                  </a:lnTo>
                  <a:lnTo>
                    <a:pt x="14026" y="113179"/>
                  </a:lnTo>
                  <a:lnTo>
                    <a:pt x="22500" y="113936"/>
                  </a:lnTo>
                  <a:lnTo>
                    <a:pt x="36770" y="109104"/>
                  </a:lnTo>
                  <a:lnTo>
                    <a:pt x="49347" y="100969"/>
                  </a:lnTo>
                  <a:lnTo>
                    <a:pt x="59776" y="81744"/>
                  </a:lnTo>
                  <a:lnTo>
                    <a:pt x="65621" y="50720"/>
                  </a:lnTo>
                  <a:lnTo>
                    <a:pt x="66332" y="35500"/>
                  </a:lnTo>
                  <a:lnTo>
                    <a:pt x="58290" y="12740"/>
                  </a:lnTo>
                  <a:lnTo>
                    <a:pt x="56797" y="11654"/>
                  </a:lnTo>
                  <a:lnTo>
                    <a:pt x="49636" y="10124"/>
                  </a:lnTo>
                  <a:lnTo>
                    <a:pt x="37932" y="9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6">
              <a:extLst>
                <a:ext uri="{FF2B5EF4-FFF2-40B4-BE49-F238E27FC236}">
                  <a16:creationId xmlns:a16="http://schemas.microsoft.com/office/drawing/2014/main" id="{51863625-2926-782F-3874-A958824E5B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197972" y="5829500"/>
              <a:ext cx="117223" cy="104271"/>
            </a:xfrm>
            <a:custGeom>
              <a:avLst/>
              <a:gdLst/>
              <a:ahLst/>
              <a:cxnLst/>
              <a:rect l="0" t="0" r="0" b="0"/>
              <a:pathLst>
                <a:path w="117223" h="104271">
                  <a:moveTo>
                    <a:pt x="69728" y="47425"/>
                  </a:moveTo>
                  <a:lnTo>
                    <a:pt x="69728" y="47425"/>
                  </a:lnTo>
                  <a:lnTo>
                    <a:pt x="74784" y="42369"/>
                  </a:lnTo>
                  <a:lnTo>
                    <a:pt x="77267" y="37064"/>
                  </a:lnTo>
                  <a:lnTo>
                    <a:pt x="77930" y="34168"/>
                  </a:lnTo>
                  <a:lnTo>
                    <a:pt x="86618" y="18777"/>
                  </a:lnTo>
                  <a:lnTo>
                    <a:pt x="87337" y="15627"/>
                  </a:lnTo>
                  <a:lnTo>
                    <a:pt x="86760" y="13526"/>
                  </a:lnTo>
                  <a:lnTo>
                    <a:pt x="85315" y="12125"/>
                  </a:lnTo>
                  <a:lnTo>
                    <a:pt x="70337" y="4822"/>
                  </a:lnTo>
                  <a:lnTo>
                    <a:pt x="59064" y="4854"/>
                  </a:lnTo>
                  <a:lnTo>
                    <a:pt x="53093" y="6344"/>
                  </a:lnTo>
                  <a:lnTo>
                    <a:pt x="34577" y="18555"/>
                  </a:lnTo>
                  <a:lnTo>
                    <a:pt x="5846" y="47804"/>
                  </a:lnTo>
                  <a:lnTo>
                    <a:pt x="1740" y="54028"/>
                  </a:lnTo>
                  <a:lnTo>
                    <a:pt x="61" y="59235"/>
                  </a:lnTo>
                  <a:lnTo>
                    <a:pt x="0" y="63766"/>
                  </a:lnTo>
                  <a:lnTo>
                    <a:pt x="5607" y="92826"/>
                  </a:lnTo>
                  <a:lnTo>
                    <a:pt x="11201" y="102254"/>
                  </a:lnTo>
                  <a:lnTo>
                    <a:pt x="12718" y="103028"/>
                  </a:lnTo>
                  <a:lnTo>
                    <a:pt x="25581" y="104270"/>
                  </a:lnTo>
                  <a:lnTo>
                    <a:pt x="36349" y="103381"/>
                  </a:lnTo>
                  <a:lnTo>
                    <a:pt x="76522" y="92808"/>
                  </a:lnTo>
                  <a:lnTo>
                    <a:pt x="84388" y="88762"/>
                  </a:lnTo>
                  <a:lnTo>
                    <a:pt x="94768" y="85426"/>
                  </a:lnTo>
                  <a:lnTo>
                    <a:pt x="101318" y="80895"/>
                  </a:lnTo>
                  <a:lnTo>
                    <a:pt x="104935" y="75353"/>
                  </a:lnTo>
                  <a:lnTo>
                    <a:pt x="107600" y="69363"/>
                  </a:lnTo>
                  <a:lnTo>
                    <a:pt x="113993" y="60039"/>
                  </a:lnTo>
                  <a:lnTo>
                    <a:pt x="116358" y="50575"/>
                  </a:lnTo>
                  <a:lnTo>
                    <a:pt x="117222" y="34722"/>
                  </a:lnTo>
                  <a:lnTo>
                    <a:pt x="111650" y="25552"/>
                  </a:lnTo>
                  <a:lnTo>
                    <a:pt x="95884" y="7474"/>
                  </a:lnTo>
                  <a:lnTo>
                    <a:pt x="89114" y="3210"/>
                  </a:lnTo>
                  <a:lnTo>
                    <a:pt x="79351" y="811"/>
                  </a:lnTo>
                  <a:lnTo>
                    <a:pt x="66572" y="0"/>
                  </a:lnTo>
                  <a:lnTo>
                    <a:pt x="64449" y="992"/>
                  </a:lnTo>
                  <a:lnTo>
                    <a:pt x="60203" y="9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43">
            <a:extLst>
              <a:ext uri="{FF2B5EF4-FFF2-40B4-BE49-F238E27FC236}">
                <a16:creationId xmlns:a16="http://schemas.microsoft.com/office/drawing/2014/main" id="{7B0D5573-5EBA-C5E7-FA17-31F2F28ACCCB}"/>
              </a:ext>
            </a:extLst>
          </p:cNvPr>
          <p:cNvGrpSpPr/>
          <p:nvPr/>
        </p:nvGrpSpPr>
        <p:grpSpPr>
          <a:xfrm>
            <a:off x="4467225" y="2714625"/>
            <a:ext cx="495301" cy="209362"/>
            <a:chOff x="4467225" y="2714625"/>
            <a:chExt cx="495301" cy="209362"/>
          </a:xfrm>
        </p:grpSpPr>
        <p:sp>
          <p:nvSpPr>
            <p:cNvPr id="255" name="SMARTInkShape-217">
              <a:extLst>
                <a:ext uri="{FF2B5EF4-FFF2-40B4-BE49-F238E27FC236}">
                  <a16:creationId xmlns:a16="http://schemas.microsoft.com/office/drawing/2014/main" id="{A2136AD6-2F92-D13D-3CB1-6B23EC02B70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467225" y="271462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14189" y="47625"/>
                  </a:lnTo>
                  <a:lnTo>
                    <a:pt x="19712" y="44803"/>
                  </a:lnTo>
                  <a:lnTo>
                    <a:pt x="36937" y="34367"/>
                  </a:lnTo>
                  <a:lnTo>
                    <a:pt x="49514" y="30291"/>
                  </a:lnTo>
                  <a:lnTo>
                    <a:pt x="69792" y="27856"/>
                  </a:lnTo>
                  <a:lnTo>
                    <a:pt x="87909" y="21103"/>
                  </a:lnTo>
                  <a:lnTo>
                    <a:pt x="105422" y="16836"/>
                  </a:lnTo>
                  <a:lnTo>
                    <a:pt x="132571" y="7345"/>
                  </a:lnTo>
                  <a:lnTo>
                    <a:pt x="139354" y="3264"/>
                  </a:lnTo>
                  <a:lnTo>
                    <a:pt x="152331" y="6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18">
              <a:extLst>
                <a:ext uri="{FF2B5EF4-FFF2-40B4-BE49-F238E27FC236}">
                  <a16:creationId xmlns:a16="http://schemas.microsoft.com/office/drawing/2014/main" id="{C65EFFDD-84C4-B66C-E477-DC4D465FA77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95800" y="2762250"/>
              <a:ext cx="36777" cy="152401"/>
            </a:xfrm>
            <a:custGeom>
              <a:avLst/>
              <a:gdLst/>
              <a:ahLst/>
              <a:cxnLst/>
              <a:rect l="0" t="0" r="0" b="0"/>
              <a:pathLst>
                <a:path w="36777" h="1524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0" y="1058"/>
                  </a:lnTo>
                  <a:lnTo>
                    <a:pt x="36114" y="2822"/>
                  </a:lnTo>
                  <a:lnTo>
                    <a:pt x="36776" y="5056"/>
                  </a:lnTo>
                  <a:lnTo>
                    <a:pt x="21573" y="52663"/>
                  </a:lnTo>
                  <a:lnTo>
                    <a:pt x="8910" y="9652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19">
              <a:extLst>
                <a:ext uri="{FF2B5EF4-FFF2-40B4-BE49-F238E27FC236}">
                  <a16:creationId xmlns:a16="http://schemas.microsoft.com/office/drawing/2014/main" id="{9A06DE7C-491E-E015-B3A0-22E47776E36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91050" y="2791389"/>
              <a:ext cx="142294" cy="130362"/>
            </a:xfrm>
            <a:custGeom>
              <a:avLst/>
              <a:gdLst/>
              <a:ahLst/>
              <a:cxnLst/>
              <a:rect l="0" t="0" r="0" b="0"/>
              <a:pathLst>
                <a:path w="142294" h="130362">
                  <a:moveTo>
                    <a:pt x="0" y="66111"/>
                  </a:moveTo>
                  <a:lnTo>
                    <a:pt x="0" y="66111"/>
                  </a:lnTo>
                  <a:lnTo>
                    <a:pt x="42378" y="66111"/>
                  </a:lnTo>
                  <a:lnTo>
                    <a:pt x="88612" y="66111"/>
                  </a:lnTo>
                  <a:lnTo>
                    <a:pt x="103942" y="65053"/>
                  </a:lnTo>
                  <a:lnTo>
                    <a:pt x="129544" y="56410"/>
                  </a:lnTo>
                  <a:lnTo>
                    <a:pt x="140911" y="48501"/>
                  </a:lnTo>
                  <a:lnTo>
                    <a:pt x="142293" y="37375"/>
                  </a:lnTo>
                  <a:lnTo>
                    <a:pt x="140370" y="33195"/>
                  </a:lnTo>
                  <a:lnTo>
                    <a:pt x="116894" y="12312"/>
                  </a:lnTo>
                  <a:lnTo>
                    <a:pt x="100487" y="3722"/>
                  </a:lnTo>
                  <a:lnTo>
                    <a:pt x="69704" y="0"/>
                  </a:lnTo>
                  <a:lnTo>
                    <a:pt x="59908" y="2509"/>
                  </a:lnTo>
                  <a:lnTo>
                    <a:pt x="55814" y="4660"/>
                  </a:lnTo>
                  <a:lnTo>
                    <a:pt x="44994" y="17799"/>
                  </a:lnTo>
                  <a:lnTo>
                    <a:pt x="32916" y="47749"/>
                  </a:lnTo>
                  <a:lnTo>
                    <a:pt x="28829" y="94541"/>
                  </a:lnTo>
                  <a:lnTo>
                    <a:pt x="29747" y="106263"/>
                  </a:lnTo>
                  <a:lnTo>
                    <a:pt x="33682" y="115001"/>
                  </a:lnTo>
                  <a:lnTo>
                    <a:pt x="41847" y="125870"/>
                  </a:lnTo>
                  <a:lnTo>
                    <a:pt x="53524" y="129712"/>
                  </a:lnTo>
                  <a:lnTo>
                    <a:pt x="68239" y="130361"/>
                  </a:lnTo>
                  <a:lnTo>
                    <a:pt x="87364" y="124777"/>
                  </a:lnTo>
                  <a:lnTo>
                    <a:pt x="104775" y="1137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0">
              <a:extLst>
                <a:ext uri="{FF2B5EF4-FFF2-40B4-BE49-F238E27FC236}">
                  <a16:creationId xmlns:a16="http://schemas.microsoft.com/office/drawing/2014/main" id="{6866DD48-C947-0731-2CF8-29F60ED571F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733925" y="2819401"/>
              <a:ext cx="85610" cy="91824"/>
            </a:xfrm>
            <a:custGeom>
              <a:avLst/>
              <a:gdLst/>
              <a:ahLst/>
              <a:cxnLst/>
              <a:rect l="0" t="0" r="0" b="0"/>
              <a:pathLst>
                <a:path w="85610" h="91824">
                  <a:moveTo>
                    <a:pt x="76200" y="9524"/>
                  </a:moveTo>
                  <a:lnTo>
                    <a:pt x="76200" y="9524"/>
                  </a:lnTo>
                  <a:lnTo>
                    <a:pt x="85609" y="115"/>
                  </a:lnTo>
                  <a:lnTo>
                    <a:pt x="59913" y="0"/>
                  </a:lnTo>
                  <a:lnTo>
                    <a:pt x="47611" y="8641"/>
                  </a:lnTo>
                  <a:lnTo>
                    <a:pt x="43033" y="9132"/>
                  </a:lnTo>
                  <a:lnTo>
                    <a:pt x="37471" y="12171"/>
                  </a:lnTo>
                  <a:lnTo>
                    <a:pt x="29096" y="18647"/>
                  </a:lnTo>
                  <a:lnTo>
                    <a:pt x="28729" y="23986"/>
                  </a:lnTo>
                  <a:lnTo>
                    <a:pt x="27620" y="25516"/>
                  </a:lnTo>
                  <a:lnTo>
                    <a:pt x="23564" y="27215"/>
                  </a:lnTo>
                  <a:lnTo>
                    <a:pt x="23118" y="27668"/>
                  </a:lnTo>
                  <a:lnTo>
                    <a:pt x="23879" y="27970"/>
                  </a:lnTo>
                  <a:lnTo>
                    <a:pt x="25445" y="28172"/>
                  </a:lnTo>
                  <a:lnTo>
                    <a:pt x="26488" y="29364"/>
                  </a:lnTo>
                  <a:lnTo>
                    <a:pt x="27648" y="33511"/>
                  </a:lnTo>
                  <a:lnTo>
                    <a:pt x="29015" y="35041"/>
                  </a:lnTo>
                  <a:lnTo>
                    <a:pt x="36694" y="37697"/>
                  </a:lnTo>
                  <a:lnTo>
                    <a:pt x="37475" y="40742"/>
                  </a:lnTo>
                  <a:lnTo>
                    <a:pt x="37683" y="43036"/>
                  </a:lnTo>
                  <a:lnTo>
                    <a:pt x="38881" y="44566"/>
                  </a:lnTo>
                  <a:lnTo>
                    <a:pt x="43033" y="46265"/>
                  </a:lnTo>
                  <a:lnTo>
                    <a:pt x="54322" y="48414"/>
                  </a:lnTo>
                  <a:lnTo>
                    <a:pt x="63603" y="54091"/>
                  </a:lnTo>
                  <a:lnTo>
                    <a:pt x="73056" y="57301"/>
                  </a:lnTo>
                  <a:lnTo>
                    <a:pt x="79389" y="61802"/>
                  </a:lnTo>
                  <a:lnTo>
                    <a:pt x="82909" y="67331"/>
                  </a:lnTo>
                  <a:lnTo>
                    <a:pt x="85169" y="79504"/>
                  </a:lnTo>
                  <a:lnTo>
                    <a:pt x="84296" y="81577"/>
                  </a:lnTo>
                  <a:lnTo>
                    <a:pt x="82655" y="82959"/>
                  </a:lnTo>
                  <a:lnTo>
                    <a:pt x="77475" y="85178"/>
                  </a:lnTo>
                  <a:lnTo>
                    <a:pt x="71522" y="90619"/>
                  </a:lnTo>
                  <a:lnTo>
                    <a:pt x="67790" y="91104"/>
                  </a:lnTo>
                  <a:lnTo>
                    <a:pt x="51365" y="88847"/>
                  </a:lnTo>
                  <a:lnTo>
                    <a:pt x="28978" y="91823"/>
                  </a:lnTo>
                  <a:lnTo>
                    <a:pt x="0" y="85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1">
              <a:extLst>
                <a:ext uri="{FF2B5EF4-FFF2-40B4-BE49-F238E27FC236}">
                  <a16:creationId xmlns:a16="http://schemas.microsoft.com/office/drawing/2014/main" id="{D997214B-7B82-CF72-F248-C83C2B6F46A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59227" y="2735784"/>
              <a:ext cx="84249" cy="188203"/>
            </a:xfrm>
            <a:custGeom>
              <a:avLst/>
              <a:gdLst/>
              <a:ahLst/>
              <a:cxnLst/>
              <a:rect l="0" t="0" r="0" b="0"/>
              <a:pathLst>
                <a:path w="84249" h="188203">
                  <a:moveTo>
                    <a:pt x="17573" y="26466"/>
                  </a:moveTo>
                  <a:lnTo>
                    <a:pt x="17573" y="26466"/>
                  </a:lnTo>
                  <a:lnTo>
                    <a:pt x="34906" y="0"/>
                  </a:lnTo>
                  <a:lnTo>
                    <a:pt x="35478" y="355"/>
                  </a:lnTo>
                  <a:lnTo>
                    <a:pt x="36115" y="3572"/>
                  </a:lnTo>
                  <a:lnTo>
                    <a:pt x="28377" y="46851"/>
                  </a:lnTo>
                  <a:lnTo>
                    <a:pt x="19747" y="84938"/>
                  </a:lnTo>
                  <a:lnTo>
                    <a:pt x="9798" y="129364"/>
                  </a:lnTo>
                  <a:lnTo>
                    <a:pt x="0" y="169425"/>
                  </a:lnTo>
                  <a:lnTo>
                    <a:pt x="2002" y="177492"/>
                  </a:lnTo>
                  <a:lnTo>
                    <a:pt x="4017" y="181125"/>
                  </a:lnTo>
                  <a:lnTo>
                    <a:pt x="6419" y="183547"/>
                  </a:lnTo>
                  <a:lnTo>
                    <a:pt x="11910" y="186238"/>
                  </a:lnTo>
                  <a:lnTo>
                    <a:pt x="35390" y="188202"/>
                  </a:lnTo>
                  <a:lnTo>
                    <a:pt x="70407" y="178679"/>
                  </a:lnTo>
                  <a:lnTo>
                    <a:pt x="84248" y="169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2">
              <a:extLst>
                <a:ext uri="{FF2B5EF4-FFF2-40B4-BE49-F238E27FC236}">
                  <a16:creationId xmlns:a16="http://schemas.microsoft.com/office/drawing/2014/main" id="{5C1C090A-C4C4-AFF5-3E3D-6FC7C696E5B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857750" y="2819516"/>
              <a:ext cx="104776" cy="9410"/>
            </a:xfrm>
            <a:custGeom>
              <a:avLst/>
              <a:gdLst/>
              <a:ahLst/>
              <a:cxnLst/>
              <a:rect l="0" t="0" r="0" b="0"/>
              <a:pathLst>
                <a:path w="104776" h="9410">
                  <a:moveTo>
                    <a:pt x="0" y="9409"/>
                  </a:moveTo>
                  <a:lnTo>
                    <a:pt x="0" y="9409"/>
                  </a:lnTo>
                  <a:lnTo>
                    <a:pt x="10113" y="9409"/>
                  </a:lnTo>
                  <a:lnTo>
                    <a:pt x="17900" y="6587"/>
                  </a:lnTo>
                  <a:lnTo>
                    <a:pt x="21459" y="4353"/>
                  </a:lnTo>
                  <a:lnTo>
                    <a:pt x="49983" y="767"/>
                  </a:lnTo>
                  <a:lnTo>
                    <a:pt x="85447" y="0"/>
                  </a:lnTo>
                  <a:lnTo>
                    <a:pt x="104775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44">
            <a:extLst>
              <a:ext uri="{FF2B5EF4-FFF2-40B4-BE49-F238E27FC236}">
                <a16:creationId xmlns:a16="http://schemas.microsoft.com/office/drawing/2014/main" id="{A10A35A2-B4B6-CCC2-52A7-848FB13ADB65}"/>
              </a:ext>
            </a:extLst>
          </p:cNvPr>
          <p:cNvGrpSpPr/>
          <p:nvPr/>
        </p:nvGrpSpPr>
        <p:grpSpPr>
          <a:xfrm>
            <a:off x="5229225" y="2709137"/>
            <a:ext cx="1123951" cy="224564"/>
            <a:chOff x="5229225" y="2709137"/>
            <a:chExt cx="1123951" cy="224564"/>
          </a:xfrm>
        </p:grpSpPr>
        <p:sp>
          <p:nvSpPr>
            <p:cNvPr id="262" name="SMARTInkShape-223">
              <a:extLst>
                <a:ext uri="{FF2B5EF4-FFF2-40B4-BE49-F238E27FC236}">
                  <a16:creationId xmlns:a16="http://schemas.microsoft.com/office/drawing/2014/main" id="{3BAE0C0D-5805-11B9-0F3B-0609DE12BA4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229225" y="2781416"/>
              <a:ext cx="136205" cy="113952"/>
            </a:xfrm>
            <a:custGeom>
              <a:avLst/>
              <a:gdLst/>
              <a:ahLst/>
              <a:cxnLst/>
              <a:rect l="0" t="0" r="0" b="0"/>
              <a:pathLst>
                <a:path w="136205" h="113952">
                  <a:moveTo>
                    <a:pt x="95250" y="9409"/>
                  </a:moveTo>
                  <a:lnTo>
                    <a:pt x="95250" y="9409"/>
                  </a:lnTo>
                  <a:lnTo>
                    <a:pt x="104659" y="0"/>
                  </a:lnTo>
                  <a:lnTo>
                    <a:pt x="71216" y="949"/>
                  </a:lnTo>
                  <a:lnTo>
                    <a:pt x="32975" y="13142"/>
                  </a:lnTo>
                  <a:lnTo>
                    <a:pt x="18120" y="22274"/>
                  </a:lnTo>
                  <a:lnTo>
                    <a:pt x="13345" y="28532"/>
                  </a:lnTo>
                  <a:lnTo>
                    <a:pt x="12072" y="31683"/>
                  </a:lnTo>
                  <a:lnTo>
                    <a:pt x="14398" y="34842"/>
                  </a:lnTo>
                  <a:lnTo>
                    <a:pt x="40944" y="47515"/>
                  </a:lnTo>
                  <a:lnTo>
                    <a:pt x="87961" y="66560"/>
                  </a:lnTo>
                  <a:lnTo>
                    <a:pt x="124982" y="82434"/>
                  </a:lnTo>
                  <a:lnTo>
                    <a:pt x="134217" y="88784"/>
                  </a:lnTo>
                  <a:lnTo>
                    <a:pt x="136044" y="90901"/>
                  </a:lnTo>
                  <a:lnTo>
                    <a:pt x="136204" y="92312"/>
                  </a:lnTo>
                  <a:lnTo>
                    <a:pt x="135253" y="93253"/>
                  </a:lnTo>
                  <a:lnTo>
                    <a:pt x="101946" y="108226"/>
                  </a:lnTo>
                  <a:lnTo>
                    <a:pt x="65058" y="113007"/>
                  </a:lnTo>
                  <a:lnTo>
                    <a:pt x="23747" y="113951"/>
                  </a:lnTo>
                  <a:lnTo>
                    <a:pt x="10554" y="113022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24">
              <a:extLst>
                <a:ext uri="{FF2B5EF4-FFF2-40B4-BE49-F238E27FC236}">
                  <a16:creationId xmlns:a16="http://schemas.microsoft.com/office/drawing/2014/main" id="{F0530F59-4DA8-2927-7463-514F1E05813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23165" y="2714660"/>
              <a:ext cx="110861" cy="161731"/>
            </a:xfrm>
            <a:custGeom>
              <a:avLst/>
              <a:gdLst/>
              <a:ahLst/>
              <a:cxnLst/>
              <a:rect l="0" t="0" r="0" b="0"/>
              <a:pathLst>
                <a:path w="110861" h="161731">
                  <a:moveTo>
                    <a:pt x="15610" y="9490"/>
                  </a:moveTo>
                  <a:lnTo>
                    <a:pt x="15610" y="9490"/>
                  </a:lnTo>
                  <a:lnTo>
                    <a:pt x="25101" y="0"/>
                  </a:lnTo>
                  <a:lnTo>
                    <a:pt x="25135" y="31489"/>
                  </a:lnTo>
                  <a:lnTo>
                    <a:pt x="16198" y="76404"/>
                  </a:lnTo>
                  <a:lnTo>
                    <a:pt x="12962" y="98108"/>
                  </a:lnTo>
                  <a:lnTo>
                    <a:pt x="5933" y="133500"/>
                  </a:lnTo>
                  <a:lnTo>
                    <a:pt x="3867" y="136613"/>
                  </a:lnTo>
                  <a:lnTo>
                    <a:pt x="1431" y="138689"/>
                  </a:lnTo>
                  <a:lnTo>
                    <a:pt x="866" y="141131"/>
                  </a:lnTo>
                  <a:lnTo>
                    <a:pt x="1547" y="143817"/>
                  </a:lnTo>
                  <a:lnTo>
                    <a:pt x="3060" y="146667"/>
                  </a:lnTo>
                  <a:lnTo>
                    <a:pt x="3010" y="149625"/>
                  </a:lnTo>
                  <a:lnTo>
                    <a:pt x="132" y="155733"/>
                  </a:lnTo>
                  <a:lnTo>
                    <a:pt x="0" y="157785"/>
                  </a:lnTo>
                  <a:lnTo>
                    <a:pt x="969" y="159154"/>
                  </a:lnTo>
                  <a:lnTo>
                    <a:pt x="5786" y="161730"/>
                  </a:lnTo>
                  <a:lnTo>
                    <a:pt x="13630" y="155313"/>
                  </a:lnTo>
                  <a:lnTo>
                    <a:pt x="22315" y="153238"/>
                  </a:lnTo>
                  <a:lnTo>
                    <a:pt x="66021" y="152375"/>
                  </a:lnTo>
                  <a:lnTo>
                    <a:pt x="110860" y="142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25">
              <a:extLst>
                <a:ext uri="{FF2B5EF4-FFF2-40B4-BE49-F238E27FC236}">
                  <a16:creationId xmlns:a16="http://schemas.microsoft.com/office/drawing/2014/main" id="{453D1718-9C32-3DE2-8E11-6044FC964FF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29250" y="27908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44737" y="5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26">
              <a:extLst>
                <a:ext uri="{FF2B5EF4-FFF2-40B4-BE49-F238E27FC236}">
                  <a16:creationId xmlns:a16="http://schemas.microsoft.com/office/drawing/2014/main" id="{10B9D020-953A-D47E-7224-A4A202AA85E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72683" y="2813912"/>
              <a:ext cx="170893" cy="80614"/>
            </a:xfrm>
            <a:custGeom>
              <a:avLst/>
              <a:gdLst/>
              <a:ahLst/>
              <a:cxnLst/>
              <a:rect l="0" t="0" r="0" b="0"/>
              <a:pathLst>
                <a:path w="170893" h="80614">
                  <a:moveTo>
                    <a:pt x="94692" y="15013"/>
                  </a:moveTo>
                  <a:lnTo>
                    <a:pt x="94692" y="15013"/>
                  </a:lnTo>
                  <a:lnTo>
                    <a:pt x="94692" y="5489"/>
                  </a:lnTo>
                  <a:lnTo>
                    <a:pt x="70978" y="5488"/>
                  </a:lnTo>
                  <a:lnTo>
                    <a:pt x="65455" y="2666"/>
                  </a:lnTo>
                  <a:lnTo>
                    <a:pt x="62501" y="432"/>
                  </a:lnTo>
                  <a:lnTo>
                    <a:pt x="59474" y="0"/>
                  </a:lnTo>
                  <a:lnTo>
                    <a:pt x="31185" y="6362"/>
                  </a:lnTo>
                  <a:lnTo>
                    <a:pt x="24839" y="10463"/>
                  </a:lnTo>
                  <a:lnTo>
                    <a:pt x="5792" y="36072"/>
                  </a:lnTo>
                  <a:lnTo>
                    <a:pt x="2264" y="45892"/>
                  </a:lnTo>
                  <a:lnTo>
                    <a:pt x="0" y="69443"/>
                  </a:lnTo>
                  <a:lnTo>
                    <a:pt x="873" y="73525"/>
                  </a:lnTo>
                  <a:lnTo>
                    <a:pt x="2512" y="76246"/>
                  </a:lnTo>
                  <a:lnTo>
                    <a:pt x="4663" y="78060"/>
                  </a:lnTo>
                  <a:lnTo>
                    <a:pt x="9877" y="80075"/>
                  </a:lnTo>
                  <a:lnTo>
                    <a:pt x="12748" y="80613"/>
                  </a:lnTo>
                  <a:lnTo>
                    <a:pt x="26904" y="76313"/>
                  </a:lnTo>
                  <a:lnTo>
                    <a:pt x="43045" y="65378"/>
                  </a:lnTo>
                  <a:lnTo>
                    <a:pt x="72404" y="37251"/>
                  </a:lnTo>
                  <a:lnTo>
                    <a:pt x="85026" y="15270"/>
                  </a:lnTo>
                  <a:lnTo>
                    <a:pt x="68686" y="46080"/>
                  </a:lnTo>
                  <a:lnTo>
                    <a:pt x="66624" y="64424"/>
                  </a:lnTo>
                  <a:lnTo>
                    <a:pt x="69164" y="71545"/>
                  </a:lnTo>
                  <a:lnTo>
                    <a:pt x="71323" y="74926"/>
                  </a:lnTo>
                  <a:lnTo>
                    <a:pt x="74879" y="76122"/>
                  </a:lnTo>
                  <a:lnTo>
                    <a:pt x="121608" y="69665"/>
                  </a:lnTo>
                  <a:lnTo>
                    <a:pt x="170892" y="53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27">
              <a:extLst>
                <a:ext uri="{FF2B5EF4-FFF2-40B4-BE49-F238E27FC236}">
                  <a16:creationId xmlns:a16="http://schemas.microsoft.com/office/drawing/2014/main" id="{DA527113-201B-D9F5-4A38-AD7B7505FF3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53879" y="2709137"/>
              <a:ext cx="75422" cy="184377"/>
            </a:xfrm>
            <a:custGeom>
              <a:avLst/>
              <a:gdLst/>
              <a:ahLst/>
              <a:cxnLst/>
              <a:rect l="0" t="0" r="0" b="0"/>
              <a:pathLst>
                <a:path w="75422" h="184377">
                  <a:moveTo>
                    <a:pt x="27796" y="5488"/>
                  </a:moveTo>
                  <a:lnTo>
                    <a:pt x="27796" y="5488"/>
                  </a:lnTo>
                  <a:lnTo>
                    <a:pt x="33284" y="0"/>
                  </a:lnTo>
                  <a:lnTo>
                    <a:pt x="30940" y="2343"/>
                  </a:lnTo>
                  <a:lnTo>
                    <a:pt x="29193" y="9735"/>
                  </a:lnTo>
                  <a:lnTo>
                    <a:pt x="27359" y="20075"/>
                  </a:lnTo>
                  <a:lnTo>
                    <a:pt x="18150" y="58571"/>
                  </a:lnTo>
                  <a:lnTo>
                    <a:pt x="5137" y="104462"/>
                  </a:lnTo>
                  <a:lnTo>
                    <a:pt x="0" y="146031"/>
                  </a:lnTo>
                  <a:lnTo>
                    <a:pt x="626" y="158969"/>
                  </a:lnTo>
                  <a:lnTo>
                    <a:pt x="4431" y="168246"/>
                  </a:lnTo>
                  <a:lnTo>
                    <a:pt x="12524" y="179419"/>
                  </a:lnTo>
                  <a:lnTo>
                    <a:pt x="21361" y="183332"/>
                  </a:lnTo>
                  <a:lnTo>
                    <a:pt x="26681" y="184376"/>
                  </a:lnTo>
                  <a:lnTo>
                    <a:pt x="31286" y="184014"/>
                  </a:lnTo>
                  <a:lnTo>
                    <a:pt x="63743" y="174623"/>
                  </a:lnTo>
                  <a:lnTo>
                    <a:pt x="75421" y="167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28">
              <a:extLst>
                <a:ext uri="{FF2B5EF4-FFF2-40B4-BE49-F238E27FC236}">
                  <a16:creationId xmlns:a16="http://schemas.microsoft.com/office/drawing/2014/main" id="{8426F1FC-C936-167C-86D8-DF39164E1A8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62625" y="2809885"/>
              <a:ext cx="95094" cy="95241"/>
            </a:xfrm>
            <a:custGeom>
              <a:avLst/>
              <a:gdLst/>
              <a:ahLst/>
              <a:cxnLst/>
              <a:rect l="0" t="0" r="0" b="0"/>
              <a:pathLst>
                <a:path w="95094" h="95241">
                  <a:moveTo>
                    <a:pt x="0" y="9515"/>
                  </a:moveTo>
                  <a:lnTo>
                    <a:pt x="0" y="9515"/>
                  </a:lnTo>
                  <a:lnTo>
                    <a:pt x="45642" y="9515"/>
                  </a:lnTo>
                  <a:lnTo>
                    <a:pt x="55896" y="2969"/>
                  </a:lnTo>
                  <a:lnTo>
                    <a:pt x="93453" y="0"/>
                  </a:lnTo>
                  <a:lnTo>
                    <a:pt x="94052" y="1055"/>
                  </a:lnTo>
                  <a:lnTo>
                    <a:pt x="95093" y="13248"/>
                  </a:lnTo>
                  <a:lnTo>
                    <a:pt x="85540" y="59837"/>
                  </a:lnTo>
                  <a:lnTo>
                    <a:pt x="76200" y="9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29">
              <a:extLst>
                <a:ext uri="{FF2B5EF4-FFF2-40B4-BE49-F238E27FC236}">
                  <a16:creationId xmlns:a16="http://schemas.microsoft.com/office/drawing/2014/main" id="{975B94EA-64E1-5BCB-97A6-3DBF58E2597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05500" y="2781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30">
              <a:extLst>
                <a:ext uri="{FF2B5EF4-FFF2-40B4-BE49-F238E27FC236}">
                  <a16:creationId xmlns:a16="http://schemas.microsoft.com/office/drawing/2014/main" id="{26F4385A-D268-E7FD-D1B5-6C68E62BEF8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95975" y="2791227"/>
              <a:ext cx="104383" cy="94849"/>
            </a:xfrm>
            <a:custGeom>
              <a:avLst/>
              <a:gdLst/>
              <a:ahLst/>
              <a:cxnLst/>
              <a:rect l="0" t="0" r="0" b="0"/>
              <a:pathLst>
                <a:path w="104383" h="94849">
                  <a:moveTo>
                    <a:pt x="95250" y="18648"/>
                  </a:moveTo>
                  <a:lnTo>
                    <a:pt x="95250" y="18648"/>
                  </a:lnTo>
                  <a:lnTo>
                    <a:pt x="104382" y="9515"/>
                  </a:lnTo>
                  <a:lnTo>
                    <a:pt x="99602" y="4183"/>
                  </a:lnTo>
                  <a:lnTo>
                    <a:pt x="94362" y="1636"/>
                  </a:lnTo>
                  <a:lnTo>
                    <a:pt x="72261" y="0"/>
                  </a:lnTo>
                  <a:lnTo>
                    <a:pt x="61044" y="2599"/>
                  </a:lnTo>
                  <a:lnTo>
                    <a:pt x="48779" y="10012"/>
                  </a:lnTo>
                  <a:lnTo>
                    <a:pt x="25468" y="31400"/>
                  </a:lnTo>
                  <a:lnTo>
                    <a:pt x="24387" y="34558"/>
                  </a:lnTo>
                  <a:lnTo>
                    <a:pt x="24724" y="37721"/>
                  </a:lnTo>
                  <a:lnTo>
                    <a:pt x="27922" y="44058"/>
                  </a:lnTo>
                  <a:lnTo>
                    <a:pt x="32870" y="50402"/>
                  </a:lnTo>
                  <a:lnTo>
                    <a:pt x="46663" y="59924"/>
                  </a:lnTo>
                  <a:lnTo>
                    <a:pt x="61625" y="66077"/>
                  </a:lnTo>
                  <a:lnTo>
                    <a:pt x="63308" y="68259"/>
                  </a:lnTo>
                  <a:lnTo>
                    <a:pt x="64430" y="70772"/>
                  </a:lnTo>
                  <a:lnTo>
                    <a:pt x="66237" y="72448"/>
                  </a:lnTo>
                  <a:lnTo>
                    <a:pt x="75749" y="75667"/>
                  </a:lnTo>
                  <a:lnTo>
                    <a:pt x="76160" y="83988"/>
                  </a:lnTo>
                  <a:lnTo>
                    <a:pt x="66075" y="89984"/>
                  </a:lnTo>
                  <a:lnTo>
                    <a:pt x="49682" y="93407"/>
                  </a:lnTo>
                  <a:lnTo>
                    <a:pt x="0" y="948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31">
              <a:extLst>
                <a:ext uri="{FF2B5EF4-FFF2-40B4-BE49-F238E27FC236}">
                  <a16:creationId xmlns:a16="http://schemas.microsoft.com/office/drawing/2014/main" id="{134D9BFC-00D8-2119-8A09-FFC9C79188A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10831" y="2739467"/>
              <a:ext cx="75645" cy="155535"/>
            </a:xfrm>
            <a:custGeom>
              <a:avLst/>
              <a:gdLst/>
              <a:ahLst/>
              <a:cxnLst/>
              <a:rect l="0" t="0" r="0" b="0"/>
              <a:pathLst>
                <a:path w="75645" h="155535">
                  <a:moveTo>
                    <a:pt x="28019" y="13258"/>
                  </a:moveTo>
                  <a:lnTo>
                    <a:pt x="28019" y="13258"/>
                  </a:lnTo>
                  <a:lnTo>
                    <a:pt x="41276" y="0"/>
                  </a:lnTo>
                  <a:lnTo>
                    <a:pt x="43207" y="187"/>
                  </a:lnTo>
                  <a:lnTo>
                    <a:pt x="44494" y="2427"/>
                  </a:lnTo>
                  <a:lnTo>
                    <a:pt x="45352" y="6037"/>
                  </a:lnTo>
                  <a:lnTo>
                    <a:pt x="43484" y="15693"/>
                  </a:lnTo>
                  <a:lnTo>
                    <a:pt x="27704" y="59111"/>
                  </a:lnTo>
                  <a:lnTo>
                    <a:pt x="8941" y="103544"/>
                  </a:lnTo>
                  <a:lnTo>
                    <a:pt x="3665" y="113710"/>
                  </a:lnTo>
                  <a:lnTo>
                    <a:pt x="0" y="138644"/>
                  </a:lnTo>
                  <a:lnTo>
                    <a:pt x="2514" y="145891"/>
                  </a:lnTo>
                  <a:lnTo>
                    <a:pt x="4665" y="149305"/>
                  </a:lnTo>
                  <a:lnTo>
                    <a:pt x="7158" y="151581"/>
                  </a:lnTo>
                  <a:lnTo>
                    <a:pt x="12750" y="154110"/>
                  </a:lnTo>
                  <a:lnTo>
                    <a:pt x="26906" y="155534"/>
                  </a:lnTo>
                  <a:lnTo>
                    <a:pt x="35638" y="153044"/>
                  </a:lnTo>
                  <a:lnTo>
                    <a:pt x="75644" y="127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2">
              <a:extLst>
                <a:ext uri="{FF2B5EF4-FFF2-40B4-BE49-F238E27FC236}">
                  <a16:creationId xmlns:a16="http://schemas.microsoft.com/office/drawing/2014/main" id="{46372FF1-1306-21AE-E4AE-F800F366493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10275" y="2800351"/>
              <a:ext cx="103447" cy="104775"/>
            </a:xfrm>
            <a:custGeom>
              <a:avLst/>
              <a:gdLst/>
              <a:ahLst/>
              <a:cxnLst/>
              <a:rect l="0" t="0" r="0" b="0"/>
              <a:pathLst>
                <a:path w="103447" h="104775">
                  <a:moveTo>
                    <a:pt x="0" y="19049"/>
                  </a:moveTo>
                  <a:lnTo>
                    <a:pt x="0" y="19049"/>
                  </a:lnTo>
                  <a:lnTo>
                    <a:pt x="17900" y="11510"/>
                  </a:lnTo>
                  <a:lnTo>
                    <a:pt x="38917" y="8543"/>
                  </a:lnTo>
                  <a:lnTo>
                    <a:pt x="52924" y="3001"/>
                  </a:lnTo>
                  <a:lnTo>
                    <a:pt x="95198" y="0"/>
                  </a:lnTo>
                  <a:lnTo>
                    <a:pt x="102782" y="17899"/>
                  </a:lnTo>
                  <a:lnTo>
                    <a:pt x="103446" y="21458"/>
                  </a:lnTo>
                  <a:lnTo>
                    <a:pt x="99325" y="36578"/>
                  </a:lnTo>
                  <a:lnTo>
                    <a:pt x="78406" y="84098"/>
                  </a:lnTo>
                  <a:lnTo>
                    <a:pt x="76122" y="91352"/>
                  </a:lnTo>
                  <a:lnTo>
                    <a:pt x="68128" y="102797"/>
                  </a:lnTo>
                  <a:lnTo>
                    <a:pt x="68702" y="103456"/>
                  </a:lnTo>
                  <a:lnTo>
                    <a:pt x="76200" y="1047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33">
              <a:extLst>
                <a:ext uri="{FF2B5EF4-FFF2-40B4-BE49-F238E27FC236}">
                  <a16:creationId xmlns:a16="http://schemas.microsoft.com/office/drawing/2014/main" id="{C7C7F8A9-0F3D-0252-A9D6-5E9D900836C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24575" y="2781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34">
              <a:extLst>
                <a:ext uri="{FF2B5EF4-FFF2-40B4-BE49-F238E27FC236}">
                  <a16:creationId xmlns:a16="http://schemas.microsoft.com/office/drawing/2014/main" id="{A93AFCE4-EBC4-E531-4CE2-BFED81024D5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72850" y="2800745"/>
              <a:ext cx="85076" cy="93859"/>
            </a:xfrm>
            <a:custGeom>
              <a:avLst/>
              <a:gdLst/>
              <a:ahLst/>
              <a:cxnLst/>
              <a:rect l="0" t="0" r="0" b="0"/>
              <a:pathLst>
                <a:path w="85076" h="93859">
                  <a:moveTo>
                    <a:pt x="66025" y="18655"/>
                  </a:moveTo>
                  <a:lnTo>
                    <a:pt x="66025" y="18655"/>
                  </a:lnTo>
                  <a:lnTo>
                    <a:pt x="75434" y="9246"/>
                  </a:lnTo>
                  <a:lnTo>
                    <a:pt x="67338" y="939"/>
                  </a:lnTo>
                  <a:lnTo>
                    <a:pt x="61357" y="0"/>
                  </a:lnTo>
                  <a:lnTo>
                    <a:pt x="59738" y="927"/>
                  </a:lnTo>
                  <a:lnTo>
                    <a:pt x="58659" y="2603"/>
                  </a:lnTo>
                  <a:lnTo>
                    <a:pt x="57940" y="4779"/>
                  </a:lnTo>
                  <a:lnTo>
                    <a:pt x="23711" y="29279"/>
                  </a:lnTo>
                  <a:lnTo>
                    <a:pt x="6750" y="53797"/>
                  </a:lnTo>
                  <a:lnTo>
                    <a:pt x="1542" y="67638"/>
                  </a:lnTo>
                  <a:lnTo>
                    <a:pt x="0" y="83498"/>
                  </a:lnTo>
                  <a:lnTo>
                    <a:pt x="1900" y="87284"/>
                  </a:lnTo>
                  <a:lnTo>
                    <a:pt x="5283" y="89808"/>
                  </a:lnTo>
                  <a:lnTo>
                    <a:pt x="17335" y="93360"/>
                  </a:lnTo>
                  <a:lnTo>
                    <a:pt x="20865" y="93858"/>
                  </a:lnTo>
                  <a:lnTo>
                    <a:pt x="53821" y="86566"/>
                  </a:lnTo>
                  <a:lnTo>
                    <a:pt x="85075" y="66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5">
              <a:extLst>
                <a:ext uri="{FF2B5EF4-FFF2-40B4-BE49-F238E27FC236}">
                  <a16:creationId xmlns:a16="http://schemas.microsoft.com/office/drawing/2014/main" id="{96836AE6-7108-6E4B-ADAB-0C2A63A0955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43650" y="2809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6">
              <a:extLst>
                <a:ext uri="{FF2B5EF4-FFF2-40B4-BE49-F238E27FC236}">
                  <a16:creationId xmlns:a16="http://schemas.microsoft.com/office/drawing/2014/main" id="{6440BF87-F89B-DFDF-86F0-380FEFA22CA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24600" y="28956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45">
            <a:extLst>
              <a:ext uri="{FF2B5EF4-FFF2-40B4-BE49-F238E27FC236}">
                <a16:creationId xmlns:a16="http://schemas.microsoft.com/office/drawing/2014/main" id="{87A62DE2-B4E1-0B61-4843-B708AC56063C}"/>
              </a:ext>
            </a:extLst>
          </p:cNvPr>
          <p:cNvGrpSpPr/>
          <p:nvPr/>
        </p:nvGrpSpPr>
        <p:grpSpPr>
          <a:xfrm>
            <a:off x="5324475" y="3173183"/>
            <a:ext cx="228601" cy="198668"/>
            <a:chOff x="5324475" y="3173183"/>
            <a:chExt cx="228601" cy="198668"/>
          </a:xfrm>
        </p:grpSpPr>
        <p:sp>
          <p:nvSpPr>
            <p:cNvPr id="277" name="SMARTInkShape-237">
              <a:extLst>
                <a:ext uri="{FF2B5EF4-FFF2-40B4-BE49-F238E27FC236}">
                  <a16:creationId xmlns:a16="http://schemas.microsoft.com/office/drawing/2014/main" id="{4E3D3169-B6F9-4816-2E67-BD7EDD6AAFD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25196" y="3173183"/>
              <a:ext cx="227880" cy="198668"/>
            </a:xfrm>
            <a:custGeom>
              <a:avLst/>
              <a:gdLst/>
              <a:ahLst/>
              <a:cxnLst/>
              <a:rect l="0" t="0" r="0" b="0"/>
              <a:pathLst>
                <a:path w="227880" h="198668">
                  <a:moveTo>
                    <a:pt x="8804" y="17692"/>
                  </a:moveTo>
                  <a:lnTo>
                    <a:pt x="8804" y="17692"/>
                  </a:lnTo>
                  <a:lnTo>
                    <a:pt x="30263" y="17692"/>
                  </a:lnTo>
                  <a:lnTo>
                    <a:pt x="68326" y="9491"/>
                  </a:lnTo>
                  <a:lnTo>
                    <a:pt x="110010" y="7370"/>
                  </a:lnTo>
                  <a:lnTo>
                    <a:pt x="142559" y="0"/>
                  </a:lnTo>
                  <a:lnTo>
                    <a:pt x="150448" y="2068"/>
                  </a:lnTo>
                  <a:lnTo>
                    <a:pt x="157482" y="5456"/>
                  </a:lnTo>
                  <a:lnTo>
                    <a:pt x="168776" y="7810"/>
                  </a:lnTo>
                  <a:lnTo>
                    <a:pt x="169427" y="8987"/>
                  </a:lnTo>
                  <a:lnTo>
                    <a:pt x="170150" y="13118"/>
                  </a:lnTo>
                  <a:lnTo>
                    <a:pt x="167650" y="18481"/>
                  </a:lnTo>
                  <a:lnTo>
                    <a:pt x="164069" y="24393"/>
                  </a:lnTo>
                  <a:lnTo>
                    <a:pt x="162477" y="30548"/>
                  </a:lnTo>
                  <a:lnTo>
                    <a:pt x="134801" y="62713"/>
                  </a:lnTo>
                  <a:lnTo>
                    <a:pt x="109147" y="86597"/>
                  </a:lnTo>
                  <a:lnTo>
                    <a:pt x="64545" y="115523"/>
                  </a:lnTo>
                  <a:lnTo>
                    <a:pt x="21421" y="149342"/>
                  </a:lnTo>
                  <a:lnTo>
                    <a:pt x="11589" y="155578"/>
                  </a:lnTo>
                  <a:lnTo>
                    <a:pt x="0" y="160275"/>
                  </a:lnTo>
                  <a:lnTo>
                    <a:pt x="4548" y="165537"/>
                  </a:lnTo>
                  <a:lnTo>
                    <a:pt x="9735" y="168068"/>
                  </a:lnTo>
                  <a:lnTo>
                    <a:pt x="40787" y="170013"/>
                  </a:lnTo>
                  <a:lnTo>
                    <a:pt x="53440" y="171127"/>
                  </a:lnTo>
                  <a:lnTo>
                    <a:pt x="78965" y="177626"/>
                  </a:lnTo>
                  <a:lnTo>
                    <a:pt x="102265" y="181849"/>
                  </a:lnTo>
                  <a:lnTo>
                    <a:pt x="125396" y="186981"/>
                  </a:lnTo>
                  <a:lnTo>
                    <a:pt x="168455" y="189015"/>
                  </a:lnTo>
                  <a:lnTo>
                    <a:pt x="187644" y="190175"/>
                  </a:lnTo>
                  <a:lnTo>
                    <a:pt x="227879" y="19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38">
              <a:extLst>
                <a:ext uri="{FF2B5EF4-FFF2-40B4-BE49-F238E27FC236}">
                  <a16:creationId xmlns:a16="http://schemas.microsoft.com/office/drawing/2014/main" id="{19A036BC-1859-96F9-DFD1-01BE705C38E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324475" y="324802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67447" y="1324"/>
                  </a:lnTo>
                  <a:lnTo>
                    <a:pt x="105592" y="392"/>
                  </a:lnTo>
                  <a:lnTo>
                    <a:pt x="145351" y="116"/>
                  </a:lnTo>
                  <a:lnTo>
                    <a:pt x="188735" y="15"/>
                  </a:lnTo>
                  <a:lnTo>
                    <a:pt x="223908" y="0"/>
                  </a:lnTo>
                  <a:lnTo>
                    <a:pt x="225472" y="1058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46">
            <a:extLst>
              <a:ext uri="{FF2B5EF4-FFF2-40B4-BE49-F238E27FC236}">
                <a16:creationId xmlns:a16="http://schemas.microsoft.com/office/drawing/2014/main" id="{A4E2D7A1-C6A3-2166-F410-39829CAE15E0}"/>
              </a:ext>
            </a:extLst>
          </p:cNvPr>
          <p:cNvGrpSpPr/>
          <p:nvPr/>
        </p:nvGrpSpPr>
        <p:grpSpPr>
          <a:xfrm>
            <a:off x="5610656" y="3409960"/>
            <a:ext cx="504395" cy="152391"/>
            <a:chOff x="5610656" y="3409960"/>
            <a:chExt cx="504395" cy="152391"/>
          </a:xfrm>
        </p:grpSpPr>
        <p:sp>
          <p:nvSpPr>
            <p:cNvPr id="280" name="SMARTInkShape-239">
              <a:extLst>
                <a:ext uri="{FF2B5EF4-FFF2-40B4-BE49-F238E27FC236}">
                  <a16:creationId xmlns:a16="http://schemas.microsoft.com/office/drawing/2014/main" id="{77D1B214-C9FB-88CA-35B2-54F5C17E921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10656" y="3409960"/>
              <a:ext cx="85295" cy="142866"/>
            </a:xfrm>
            <a:custGeom>
              <a:avLst/>
              <a:gdLst/>
              <a:ahLst/>
              <a:cxnLst/>
              <a:rect l="0" t="0" r="0" b="0"/>
              <a:pathLst>
                <a:path w="85295" h="142866">
                  <a:moveTo>
                    <a:pt x="56719" y="9515"/>
                  </a:moveTo>
                  <a:lnTo>
                    <a:pt x="56719" y="9515"/>
                  </a:lnTo>
                  <a:lnTo>
                    <a:pt x="56719" y="0"/>
                  </a:lnTo>
                  <a:lnTo>
                    <a:pt x="56719" y="5050"/>
                  </a:lnTo>
                  <a:lnTo>
                    <a:pt x="59541" y="10353"/>
                  </a:lnTo>
                  <a:lnTo>
                    <a:pt x="61775" y="13248"/>
                  </a:lnTo>
                  <a:lnTo>
                    <a:pt x="62207" y="16237"/>
                  </a:lnTo>
                  <a:lnTo>
                    <a:pt x="56282" y="34948"/>
                  </a:lnTo>
                  <a:lnTo>
                    <a:pt x="50357" y="44450"/>
                  </a:lnTo>
                  <a:lnTo>
                    <a:pt x="39868" y="70037"/>
                  </a:lnTo>
                  <a:lnTo>
                    <a:pt x="22767" y="98350"/>
                  </a:lnTo>
                  <a:lnTo>
                    <a:pt x="18790" y="110155"/>
                  </a:lnTo>
                  <a:lnTo>
                    <a:pt x="12438" y="120356"/>
                  </a:lnTo>
                  <a:lnTo>
                    <a:pt x="9026" y="130081"/>
                  </a:lnTo>
                  <a:lnTo>
                    <a:pt x="0" y="142304"/>
                  </a:lnTo>
                  <a:lnTo>
                    <a:pt x="44628" y="142861"/>
                  </a:lnTo>
                  <a:lnTo>
                    <a:pt x="68915" y="142865"/>
                  </a:lnTo>
                  <a:lnTo>
                    <a:pt x="85294" y="13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0">
              <a:extLst>
                <a:ext uri="{FF2B5EF4-FFF2-40B4-BE49-F238E27FC236}">
                  <a16:creationId xmlns:a16="http://schemas.microsoft.com/office/drawing/2014/main" id="{FDCE7F1A-0B81-0F3D-55CD-AD402750CCC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19750" y="34766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57419" y="5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1">
              <a:extLst>
                <a:ext uri="{FF2B5EF4-FFF2-40B4-BE49-F238E27FC236}">
                  <a16:creationId xmlns:a16="http://schemas.microsoft.com/office/drawing/2014/main" id="{176920F6-8CF8-F14C-E581-71D255BB3F8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62625" y="3468551"/>
              <a:ext cx="95251" cy="91367"/>
            </a:xfrm>
            <a:custGeom>
              <a:avLst/>
              <a:gdLst/>
              <a:ahLst/>
              <a:cxnLst/>
              <a:rect l="0" t="0" r="0" b="0"/>
              <a:pathLst>
                <a:path w="95251" h="91367">
                  <a:moveTo>
                    <a:pt x="0" y="36649"/>
                  </a:moveTo>
                  <a:lnTo>
                    <a:pt x="0" y="36649"/>
                  </a:lnTo>
                  <a:lnTo>
                    <a:pt x="5056" y="31592"/>
                  </a:lnTo>
                  <a:lnTo>
                    <a:pt x="10361" y="29110"/>
                  </a:lnTo>
                  <a:lnTo>
                    <a:pt x="55479" y="27158"/>
                  </a:lnTo>
                  <a:lnTo>
                    <a:pt x="87150" y="27127"/>
                  </a:lnTo>
                  <a:lnTo>
                    <a:pt x="89850" y="26068"/>
                  </a:lnTo>
                  <a:lnTo>
                    <a:pt x="91650" y="24303"/>
                  </a:lnTo>
                  <a:lnTo>
                    <a:pt x="94539" y="18923"/>
                  </a:lnTo>
                  <a:lnTo>
                    <a:pt x="89983" y="12935"/>
                  </a:lnTo>
                  <a:lnTo>
                    <a:pt x="84795" y="10234"/>
                  </a:lnTo>
                  <a:lnTo>
                    <a:pt x="50188" y="0"/>
                  </a:lnTo>
                  <a:lnTo>
                    <a:pt x="31569" y="4035"/>
                  </a:lnTo>
                  <a:lnTo>
                    <a:pt x="12646" y="16990"/>
                  </a:lnTo>
                  <a:lnTo>
                    <a:pt x="5620" y="28265"/>
                  </a:lnTo>
                  <a:lnTo>
                    <a:pt x="1111" y="52749"/>
                  </a:lnTo>
                  <a:lnTo>
                    <a:pt x="5385" y="71641"/>
                  </a:lnTo>
                  <a:lnTo>
                    <a:pt x="13329" y="81482"/>
                  </a:lnTo>
                  <a:lnTo>
                    <a:pt x="23916" y="88325"/>
                  </a:lnTo>
                  <a:lnTo>
                    <a:pt x="35677" y="91366"/>
                  </a:lnTo>
                  <a:lnTo>
                    <a:pt x="47959" y="89895"/>
                  </a:lnTo>
                  <a:lnTo>
                    <a:pt x="95250" y="74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42">
              <a:extLst>
                <a:ext uri="{FF2B5EF4-FFF2-40B4-BE49-F238E27FC236}">
                  <a16:creationId xmlns:a16="http://schemas.microsoft.com/office/drawing/2014/main" id="{84BF49F0-1E0C-C026-7F06-168EB16A2D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86450" y="3476625"/>
              <a:ext cx="72010" cy="76201"/>
            </a:xfrm>
            <a:custGeom>
              <a:avLst/>
              <a:gdLst/>
              <a:ahLst/>
              <a:cxnLst/>
              <a:rect l="0" t="0" r="0" b="0"/>
              <a:pathLst>
                <a:path w="72010" h="76201">
                  <a:moveTo>
                    <a:pt x="66675" y="19050"/>
                  </a:moveTo>
                  <a:lnTo>
                    <a:pt x="66675" y="19050"/>
                  </a:lnTo>
                  <a:lnTo>
                    <a:pt x="66675" y="117"/>
                  </a:lnTo>
                  <a:lnTo>
                    <a:pt x="25385" y="0"/>
                  </a:lnTo>
                  <a:lnTo>
                    <a:pt x="19043" y="2822"/>
                  </a:lnTo>
                  <a:lnTo>
                    <a:pt x="11405" y="8201"/>
                  </a:lnTo>
                  <a:lnTo>
                    <a:pt x="1489" y="9408"/>
                  </a:lnTo>
                  <a:lnTo>
                    <a:pt x="992" y="10506"/>
                  </a:lnTo>
                  <a:lnTo>
                    <a:pt x="131" y="17716"/>
                  </a:lnTo>
                  <a:lnTo>
                    <a:pt x="1146" y="18161"/>
                  </a:lnTo>
                  <a:lnTo>
                    <a:pt x="13269" y="18933"/>
                  </a:lnTo>
                  <a:lnTo>
                    <a:pt x="15196" y="20030"/>
                  </a:lnTo>
                  <a:lnTo>
                    <a:pt x="16481" y="21820"/>
                  </a:lnTo>
                  <a:lnTo>
                    <a:pt x="17337" y="24071"/>
                  </a:lnTo>
                  <a:lnTo>
                    <a:pt x="18966" y="25573"/>
                  </a:lnTo>
                  <a:lnTo>
                    <a:pt x="23599" y="27241"/>
                  </a:lnTo>
                  <a:lnTo>
                    <a:pt x="48289" y="29370"/>
                  </a:lnTo>
                  <a:lnTo>
                    <a:pt x="57798" y="33514"/>
                  </a:lnTo>
                  <a:lnTo>
                    <a:pt x="60757" y="36101"/>
                  </a:lnTo>
                  <a:lnTo>
                    <a:pt x="71501" y="52170"/>
                  </a:lnTo>
                  <a:lnTo>
                    <a:pt x="72009" y="54888"/>
                  </a:lnTo>
                  <a:lnTo>
                    <a:pt x="71289" y="57759"/>
                  </a:lnTo>
                  <a:lnTo>
                    <a:pt x="65220" y="66855"/>
                  </a:lnTo>
                  <a:lnTo>
                    <a:pt x="62530" y="69970"/>
                  </a:lnTo>
                  <a:lnTo>
                    <a:pt x="53896" y="73431"/>
                  </a:lnTo>
                  <a:lnTo>
                    <a:pt x="8339" y="760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3">
              <a:extLst>
                <a:ext uri="{FF2B5EF4-FFF2-40B4-BE49-F238E27FC236}">
                  <a16:creationId xmlns:a16="http://schemas.microsoft.com/office/drawing/2014/main" id="{B25DAAB0-9D7D-035F-5CD9-61BFD63A0AA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05151" y="3429117"/>
              <a:ext cx="71800" cy="133234"/>
            </a:xfrm>
            <a:custGeom>
              <a:avLst/>
              <a:gdLst/>
              <a:ahLst/>
              <a:cxnLst/>
              <a:rect l="0" t="0" r="0" b="0"/>
              <a:pathLst>
                <a:path w="71800" h="133234">
                  <a:moveTo>
                    <a:pt x="33699" y="9408"/>
                  </a:moveTo>
                  <a:lnTo>
                    <a:pt x="33699" y="9408"/>
                  </a:lnTo>
                  <a:lnTo>
                    <a:pt x="33699" y="4351"/>
                  </a:lnTo>
                  <a:lnTo>
                    <a:pt x="34757" y="2862"/>
                  </a:lnTo>
                  <a:lnTo>
                    <a:pt x="36521" y="1869"/>
                  </a:lnTo>
                  <a:lnTo>
                    <a:pt x="42831" y="0"/>
                  </a:lnTo>
                  <a:lnTo>
                    <a:pt x="43108" y="4974"/>
                  </a:lnTo>
                  <a:lnTo>
                    <a:pt x="31461" y="49228"/>
                  </a:lnTo>
                  <a:lnTo>
                    <a:pt x="11343" y="95203"/>
                  </a:lnTo>
                  <a:lnTo>
                    <a:pt x="0" y="127935"/>
                  </a:lnTo>
                  <a:lnTo>
                    <a:pt x="650" y="129701"/>
                  </a:lnTo>
                  <a:lnTo>
                    <a:pt x="2141" y="130878"/>
                  </a:lnTo>
                  <a:lnTo>
                    <a:pt x="6621" y="132187"/>
                  </a:lnTo>
                  <a:lnTo>
                    <a:pt x="51089" y="133215"/>
                  </a:lnTo>
                  <a:lnTo>
                    <a:pt x="71799" y="133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4">
              <a:extLst>
                <a:ext uri="{FF2B5EF4-FFF2-40B4-BE49-F238E27FC236}">
                  <a16:creationId xmlns:a16="http://schemas.microsoft.com/office/drawing/2014/main" id="{8EC6EB2B-5A3B-B37A-D832-B788FEF75B1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91225" y="3486184"/>
              <a:ext cx="123826" cy="9492"/>
            </a:xfrm>
            <a:custGeom>
              <a:avLst/>
              <a:gdLst/>
              <a:ahLst/>
              <a:cxnLst/>
              <a:rect l="0" t="0" r="0" b="0"/>
              <a:pathLst>
                <a:path w="123826" h="9492">
                  <a:moveTo>
                    <a:pt x="0" y="9491"/>
                  </a:moveTo>
                  <a:lnTo>
                    <a:pt x="0" y="9491"/>
                  </a:lnTo>
                  <a:lnTo>
                    <a:pt x="9721" y="8433"/>
                  </a:lnTo>
                  <a:lnTo>
                    <a:pt x="50399" y="849"/>
                  </a:lnTo>
                  <a:lnTo>
                    <a:pt x="97121" y="18"/>
                  </a:lnTo>
                  <a:lnTo>
                    <a:pt x="99673" y="0"/>
                  </a:lnTo>
                  <a:lnTo>
                    <a:pt x="123825" y="9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47">
            <a:extLst>
              <a:ext uri="{FF2B5EF4-FFF2-40B4-BE49-F238E27FC236}">
                <a16:creationId xmlns:a16="http://schemas.microsoft.com/office/drawing/2014/main" id="{87B8DD4C-3684-34F4-9286-A1166733FF88}"/>
              </a:ext>
            </a:extLst>
          </p:cNvPr>
          <p:cNvGrpSpPr/>
          <p:nvPr/>
        </p:nvGrpSpPr>
        <p:grpSpPr>
          <a:xfrm>
            <a:off x="6257925" y="2952753"/>
            <a:ext cx="1343026" cy="533398"/>
            <a:chOff x="6257925" y="2952753"/>
            <a:chExt cx="1343026" cy="533398"/>
          </a:xfrm>
        </p:grpSpPr>
        <p:sp>
          <p:nvSpPr>
            <p:cNvPr id="287" name="SMARTInkShape-245">
              <a:extLst>
                <a:ext uri="{FF2B5EF4-FFF2-40B4-BE49-F238E27FC236}">
                  <a16:creationId xmlns:a16="http://schemas.microsoft.com/office/drawing/2014/main" id="{19AC74BD-6BCB-DD55-21EA-D964A496189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57925" y="32099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1636" y="0"/>
                  </a:lnTo>
                  <a:lnTo>
                    <a:pt x="70936" y="0"/>
                  </a:lnTo>
                  <a:lnTo>
                    <a:pt x="76683" y="2822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46">
              <a:extLst>
                <a:ext uri="{FF2B5EF4-FFF2-40B4-BE49-F238E27FC236}">
                  <a16:creationId xmlns:a16="http://schemas.microsoft.com/office/drawing/2014/main" id="{6576380C-D0FE-5D84-E899-AC1AE1F2A5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57925" y="32766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1756" y="0"/>
                  </a:lnTo>
                  <a:lnTo>
                    <a:pt x="81534" y="0"/>
                  </a:lnTo>
                  <a:lnTo>
                    <a:pt x="119861" y="2822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47">
              <a:extLst>
                <a:ext uri="{FF2B5EF4-FFF2-40B4-BE49-F238E27FC236}">
                  <a16:creationId xmlns:a16="http://schemas.microsoft.com/office/drawing/2014/main" id="{47866D93-2D13-CB98-26C8-DF777E8139E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29828" y="3095625"/>
              <a:ext cx="28148" cy="304801"/>
            </a:xfrm>
            <a:custGeom>
              <a:avLst/>
              <a:gdLst/>
              <a:ahLst/>
              <a:cxnLst/>
              <a:rect l="0" t="0" r="0" b="0"/>
              <a:pathLst>
                <a:path w="28148" h="304801">
                  <a:moveTo>
                    <a:pt x="28147" y="0"/>
                  </a:moveTo>
                  <a:lnTo>
                    <a:pt x="28147" y="0"/>
                  </a:lnTo>
                  <a:lnTo>
                    <a:pt x="28147" y="45761"/>
                  </a:lnTo>
                  <a:lnTo>
                    <a:pt x="20609" y="93110"/>
                  </a:lnTo>
                  <a:lnTo>
                    <a:pt x="19210" y="132717"/>
                  </a:lnTo>
                  <a:lnTo>
                    <a:pt x="15974" y="171262"/>
                  </a:lnTo>
                  <a:lnTo>
                    <a:pt x="11135" y="209494"/>
                  </a:lnTo>
                  <a:lnTo>
                    <a:pt x="6879" y="239167"/>
                  </a:lnTo>
                  <a:lnTo>
                    <a:pt x="2819" y="252346"/>
                  </a:lnTo>
                  <a:lnTo>
                    <a:pt x="0" y="285780"/>
                  </a:lnTo>
                  <a:lnTo>
                    <a:pt x="2584" y="293877"/>
                  </a:lnTo>
                  <a:lnTo>
                    <a:pt x="9097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8">
              <a:extLst>
                <a:ext uri="{FF2B5EF4-FFF2-40B4-BE49-F238E27FC236}">
                  <a16:creationId xmlns:a16="http://schemas.microsoft.com/office/drawing/2014/main" id="{9FAC62E1-AD90-BCA5-685B-48C568E293D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38925" y="3172346"/>
              <a:ext cx="121529" cy="85205"/>
            </a:xfrm>
            <a:custGeom>
              <a:avLst/>
              <a:gdLst/>
              <a:ahLst/>
              <a:cxnLst/>
              <a:rect l="0" t="0" r="0" b="0"/>
              <a:pathLst>
                <a:path w="121529" h="85205">
                  <a:moveTo>
                    <a:pt x="0" y="37579"/>
                  </a:moveTo>
                  <a:lnTo>
                    <a:pt x="0" y="37579"/>
                  </a:lnTo>
                  <a:lnTo>
                    <a:pt x="16246" y="22391"/>
                  </a:lnTo>
                  <a:lnTo>
                    <a:pt x="59603" y="5423"/>
                  </a:lnTo>
                  <a:lnTo>
                    <a:pt x="88000" y="0"/>
                  </a:lnTo>
                  <a:lnTo>
                    <a:pt x="97672" y="5355"/>
                  </a:lnTo>
                  <a:lnTo>
                    <a:pt x="116072" y="20983"/>
                  </a:lnTo>
                  <a:lnTo>
                    <a:pt x="120379" y="30556"/>
                  </a:lnTo>
                  <a:lnTo>
                    <a:pt x="121528" y="36072"/>
                  </a:lnTo>
                  <a:lnTo>
                    <a:pt x="120177" y="41866"/>
                  </a:lnTo>
                  <a:lnTo>
                    <a:pt x="105622" y="63551"/>
                  </a:lnTo>
                  <a:lnTo>
                    <a:pt x="97744" y="71347"/>
                  </a:lnTo>
                  <a:lnTo>
                    <a:pt x="87186" y="78340"/>
                  </a:lnTo>
                  <a:lnTo>
                    <a:pt x="64285" y="83170"/>
                  </a:lnTo>
                  <a:lnTo>
                    <a:pt x="19050" y="85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9">
              <a:extLst>
                <a:ext uri="{FF2B5EF4-FFF2-40B4-BE49-F238E27FC236}">
                  <a16:creationId xmlns:a16="http://schemas.microsoft.com/office/drawing/2014/main" id="{C3C82CE0-701C-838D-007B-6647D6A6C9F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34150" y="2952753"/>
              <a:ext cx="219076" cy="133348"/>
            </a:xfrm>
            <a:custGeom>
              <a:avLst/>
              <a:gdLst/>
              <a:ahLst/>
              <a:cxnLst/>
              <a:rect l="0" t="0" r="0" b="0"/>
              <a:pathLst>
                <a:path w="219076" h="133348">
                  <a:moveTo>
                    <a:pt x="0" y="133347"/>
                  </a:moveTo>
                  <a:lnTo>
                    <a:pt x="0" y="133347"/>
                  </a:lnTo>
                  <a:lnTo>
                    <a:pt x="0" y="125146"/>
                  </a:lnTo>
                  <a:lnTo>
                    <a:pt x="25826" y="95189"/>
                  </a:lnTo>
                  <a:lnTo>
                    <a:pt x="28411" y="88871"/>
                  </a:lnTo>
                  <a:lnTo>
                    <a:pt x="52995" y="53775"/>
                  </a:lnTo>
                  <a:lnTo>
                    <a:pt x="55304" y="45771"/>
                  </a:lnTo>
                  <a:lnTo>
                    <a:pt x="56977" y="43213"/>
                  </a:lnTo>
                  <a:lnTo>
                    <a:pt x="59151" y="41507"/>
                  </a:lnTo>
                  <a:lnTo>
                    <a:pt x="64389" y="38555"/>
                  </a:lnTo>
                  <a:lnTo>
                    <a:pt x="70246" y="33714"/>
                  </a:lnTo>
                  <a:lnTo>
                    <a:pt x="73554" y="28035"/>
                  </a:lnTo>
                  <a:lnTo>
                    <a:pt x="76046" y="19573"/>
                  </a:lnTo>
                  <a:lnTo>
                    <a:pt x="76154" y="14147"/>
                  </a:lnTo>
                  <a:lnTo>
                    <a:pt x="77228" y="12605"/>
                  </a:lnTo>
                  <a:lnTo>
                    <a:pt x="79002" y="11577"/>
                  </a:lnTo>
                  <a:lnTo>
                    <a:pt x="81242" y="10892"/>
                  </a:lnTo>
                  <a:lnTo>
                    <a:pt x="81680" y="10436"/>
                  </a:lnTo>
                  <a:lnTo>
                    <a:pt x="80911" y="10131"/>
                  </a:lnTo>
                  <a:lnTo>
                    <a:pt x="79340" y="9928"/>
                  </a:lnTo>
                  <a:lnTo>
                    <a:pt x="79353" y="8734"/>
                  </a:lnTo>
                  <a:lnTo>
                    <a:pt x="85722" y="0"/>
                  </a:lnTo>
                  <a:lnTo>
                    <a:pt x="115384" y="26834"/>
                  </a:lnTo>
                  <a:lnTo>
                    <a:pt x="158596" y="62547"/>
                  </a:lnTo>
                  <a:lnTo>
                    <a:pt x="173403" y="72741"/>
                  </a:lnTo>
                  <a:lnTo>
                    <a:pt x="179790" y="81405"/>
                  </a:lnTo>
                  <a:lnTo>
                    <a:pt x="193937" y="90210"/>
                  </a:lnTo>
                  <a:lnTo>
                    <a:pt x="197319" y="95831"/>
                  </a:lnTo>
                  <a:lnTo>
                    <a:pt x="198221" y="98811"/>
                  </a:lnTo>
                  <a:lnTo>
                    <a:pt x="199881" y="100798"/>
                  </a:lnTo>
                  <a:lnTo>
                    <a:pt x="209539" y="104768"/>
                  </a:lnTo>
                  <a:lnTo>
                    <a:pt x="219075" y="114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50">
              <a:extLst>
                <a:ext uri="{FF2B5EF4-FFF2-40B4-BE49-F238E27FC236}">
                  <a16:creationId xmlns:a16="http://schemas.microsoft.com/office/drawing/2014/main" id="{07D61390-21F3-29C8-0208-FEA62B4BB04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896216" y="3238500"/>
              <a:ext cx="228485" cy="9526"/>
            </a:xfrm>
            <a:custGeom>
              <a:avLst/>
              <a:gdLst/>
              <a:ahLst/>
              <a:cxnLst/>
              <a:rect l="0" t="0" r="0" b="0"/>
              <a:pathLst>
                <a:path w="228485" h="9526">
                  <a:moveTo>
                    <a:pt x="9409" y="9525"/>
                  </a:moveTo>
                  <a:lnTo>
                    <a:pt x="9409" y="9525"/>
                  </a:lnTo>
                  <a:lnTo>
                    <a:pt x="9409" y="1324"/>
                  </a:lnTo>
                  <a:lnTo>
                    <a:pt x="9409" y="8317"/>
                  </a:lnTo>
                  <a:lnTo>
                    <a:pt x="4353" y="4111"/>
                  </a:lnTo>
                  <a:lnTo>
                    <a:pt x="2864" y="3799"/>
                  </a:lnTo>
                  <a:lnTo>
                    <a:pt x="1871" y="4649"/>
                  </a:lnTo>
                  <a:lnTo>
                    <a:pt x="0" y="9240"/>
                  </a:lnTo>
                  <a:lnTo>
                    <a:pt x="8095" y="9500"/>
                  </a:lnTo>
                  <a:lnTo>
                    <a:pt x="16754" y="2974"/>
                  </a:lnTo>
                  <a:lnTo>
                    <a:pt x="22552" y="1322"/>
                  </a:lnTo>
                  <a:lnTo>
                    <a:pt x="62656" y="116"/>
                  </a:lnTo>
                  <a:lnTo>
                    <a:pt x="103849" y="23"/>
                  </a:lnTo>
                  <a:lnTo>
                    <a:pt x="149929" y="5"/>
                  </a:lnTo>
                  <a:lnTo>
                    <a:pt x="197482" y="1"/>
                  </a:lnTo>
                  <a:lnTo>
                    <a:pt x="228466" y="0"/>
                  </a:lnTo>
                  <a:lnTo>
                    <a:pt x="228484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1">
              <a:extLst>
                <a:ext uri="{FF2B5EF4-FFF2-40B4-BE49-F238E27FC236}">
                  <a16:creationId xmlns:a16="http://schemas.microsoft.com/office/drawing/2014/main" id="{2A940A09-7572-9D52-00F2-0157259BC8B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58050" y="3068408"/>
              <a:ext cx="76191" cy="389168"/>
            </a:xfrm>
            <a:custGeom>
              <a:avLst/>
              <a:gdLst/>
              <a:ahLst/>
              <a:cxnLst/>
              <a:rect l="0" t="0" r="0" b="0"/>
              <a:pathLst>
                <a:path w="76191" h="389168">
                  <a:moveTo>
                    <a:pt x="66675" y="17692"/>
                  </a:moveTo>
                  <a:lnTo>
                    <a:pt x="66675" y="17692"/>
                  </a:lnTo>
                  <a:lnTo>
                    <a:pt x="75809" y="8559"/>
                  </a:lnTo>
                  <a:lnTo>
                    <a:pt x="76166" y="0"/>
                  </a:lnTo>
                  <a:lnTo>
                    <a:pt x="76190" y="4101"/>
                  </a:lnTo>
                  <a:lnTo>
                    <a:pt x="67557" y="45694"/>
                  </a:lnTo>
                  <a:lnTo>
                    <a:pt x="65877" y="82551"/>
                  </a:lnTo>
                  <a:lnTo>
                    <a:pt x="59148" y="126985"/>
                  </a:lnTo>
                  <a:lnTo>
                    <a:pt x="50451" y="173665"/>
                  </a:lnTo>
                  <a:lnTo>
                    <a:pt x="42231" y="218893"/>
                  </a:lnTo>
                  <a:lnTo>
                    <a:pt x="36094" y="266515"/>
                  </a:lnTo>
                  <a:lnTo>
                    <a:pt x="25004" y="311317"/>
                  </a:lnTo>
                  <a:lnTo>
                    <a:pt x="12295" y="354730"/>
                  </a:lnTo>
                  <a:lnTo>
                    <a:pt x="8831" y="375695"/>
                  </a:lnTo>
                  <a:lnTo>
                    <a:pt x="0" y="389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2">
              <a:extLst>
                <a:ext uri="{FF2B5EF4-FFF2-40B4-BE49-F238E27FC236}">
                  <a16:creationId xmlns:a16="http://schemas.microsoft.com/office/drawing/2014/main" id="{7D056221-950C-9636-ED75-9E10E55AA1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86625" y="3201877"/>
              <a:ext cx="109280" cy="93171"/>
            </a:xfrm>
            <a:custGeom>
              <a:avLst/>
              <a:gdLst/>
              <a:ahLst/>
              <a:cxnLst/>
              <a:rect l="0" t="0" r="0" b="0"/>
              <a:pathLst>
                <a:path w="109280" h="93171">
                  <a:moveTo>
                    <a:pt x="19050" y="36623"/>
                  </a:moveTo>
                  <a:lnTo>
                    <a:pt x="19050" y="36623"/>
                  </a:lnTo>
                  <a:lnTo>
                    <a:pt x="24106" y="31567"/>
                  </a:lnTo>
                  <a:lnTo>
                    <a:pt x="29411" y="29084"/>
                  </a:lnTo>
                  <a:lnTo>
                    <a:pt x="32307" y="28422"/>
                  </a:lnTo>
                  <a:lnTo>
                    <a:pt x="41440" y="22434"/>
                  </a:lnTo>
                  <a:lnTo>
                    <a:pt x="50849" y="13957"/>
                  </a:lnTo>
                  <a:lnTo>
                    <a:pt x="62817" y="10674"/>
                  </a:lnTo>
                  <a:lnTo>
                    <a:pt x="75544" y="8157"/>
                  </a:lnTo>
                  <a:lnTo>
                    <a:pt x="78938" y="6004"/>
                  </a:lnTo>
                  <a:lnTo>
                    <a:pt x="81200" y="3510"/>
                  </a:lnTo>
                  <a:lnTo>
                    <a:pt x="86537" y="739"/>
                  </a:lnTo>
                  <a:lnTo>
                    <a:pt x="89441" y="0"/>
                  </a:lnTo>
                  <a:lnTo>
                    <a:pt x="91377" y="566"/>
                  </a:lnTo>
                  <a:lnTo>
                    <a:pt x="92668" y="2002"/>
                  </a:lnTo>
                  <a:lnTo>
                    <a:pt x="105385" y="25417"/>
                  </a:lnTo>
                  <a:lnTo>
                    <a:pt x="108357" y="29153"/>
                  </a:lnTo>
                  <a:lnTo>
                    <a:pt x="109279" y="33760"/>
                  </a:lnTo>
                  <a:lnTo>
                    <a:pt x="107483" y="44523"/>
                  </a:lnTo>
                  <a:lnTo>
                    <a:pt x="97705" y="67621"/>
                  </a:lnTo>
                  <a:lnTo>
                    <a:pt x="91755" y="76153"/>
                  </a:lnTo>
                  <a:lnTo>
                    <a:pt x="77399" y="86906"/>
                  </a:lnTo>
                  <a:lnTo>
                    <a:pt x="59740" y="91738"/>
                  </a:lnTo>
                  <a:lnTo>
                    <a:pt x="41101" y="93170"/>
                  </a:lnTo>
                  <a:lnTo>
                    <a:pt x="0" y="84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53">
              <a:extLst>
                <a:ext uri="{FF2B5EF4-FFF2-40B4-BE49-F238E27FC236}">
                  <a16:creationId xmlns:a16="http://schemas.microsoft.com/office/drawing/2014/main" id="{54F6D1DF-D5DD-DCA4-1D9E-3216E1B54AA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15709" y="3305177"/>
              <a:ext cx="75132" cy="66083"/>
            </a:xfrm>
            <a:custGeom>
              <a:avLst/>
              <a:gdLst/>
              <a:ahLst/>
              <a:cxnLst/>
              <a:rect l="0" t="0" r="0" b="0"/>
              <a:pathLst>
                <a:path w="75132" h="66083">
                  <a:moveTo>
                    <a:pt x="32841" y="9523"/>
                  </a:moveTo>
                  <a:lnTo>
                    <a:pt x="32841" y="9523"/>
                  </a:lnTo>
                  <a:lnTo>
                    <a:pt x="32841" y="4466"/>
                  </a:lnTo>
                  <a:lnTo>
                    <a:pt x="31783" y="4035"/>
                  </a:lnTo>
                  <a:lnTo>
                    <a:pt x="22480" y="8125"/>
                  </a:lnTo>
                  <a:lnTo>
                    <a:pt x="19584" y="8591"/>
                  </a:lnTo>
                  <a:lnTo>
                    <a:pt x="13544" y="11931"/>
                  </a:lnTo>
                  <a:lnTo>
                    <a:pt x="1042" y="22699"/>
                  </a:lnTo>
                  <a:lnTo>
                    <a:pt x="0" y="26773"/>
                  </a:lnTo>
                  <a:lnTo>
                    <a:pt x="3495" y="49516"/>
                  </a:lnTo>
                  <a:lnTo>
                    <a:pt x="6746" y="56578"/>
                  </a:lnTo>
                  <a:lnTo>
                    <a:pt x="9094" y="59943"/>
                  </a:lnTo>
                  <a:lnTo>
                    <a:pt x="20170" y="63682"/>
                  </a:lnTo>
                  <a:lnTo>
                    <a:pt x="43038" y="66082"/>
                  </a:lnTo>
                  <a:lnTo>
                    <a:pt x="47048" y="64162"/>
                  </a:lnTo>
                  <a:lnTo>
                    <a:pt x="74051" y="35135"/>
                  </a:lnTo>
                  <a:lnTo>
                    <a:pt x="75131" y="30831"/>
                  </a:lnTo>
                  <a:lnTo>
                    <a:pt x="73508" y="20404"/>
                  </a:lnTo>
                  <a:lnTo>
                    <a:pt x="66644" y="7691"/>
                  </a:lnTo>
                  <a:lnTo>
                    <a:pt x="60918" y="3417"/>
                  </a:lnTo>
                  <a:lnTo>
                    <a:pt x="53674" y="673"/>
                  </a:lnTo>
                  <a:lnTo>
                    <a:pt x="24794" y="0"/>
                  </a:lnTo>
                  <a:lnTo>
                    <a:pt x="18698" y="5055"/>
                  </a:lnTo>
                  <a:lnTo>
                    <a:pt x="18120" y="6544"/>
                  </a:lnTo>
                  <a:lnTo>
                    <a:pt x="23316" y="9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4">
              <a:extLst>
                <a:ext uri="{FF2B5EF4-FFF2-40B4-BE49-F238E27FC236}">
                  <a16:creationId xmlns:a16="http://schemas.microsoft.com/office/drawing/2014/main" id="{953B9FAA-3946-3A88-87B1-67E421E458D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19850" y="3457575"/>
              <a:ext cx="1181101" cy="28576"/>
            </a:xfrm>
            <a:custGeom>
              <a:avLst/>
              <a:gdLst/>
              <a:ahLst/>
              <a:cxnLst/>
              <a:rect l="0" t="0" r="0" b="0"/>
              <a:pathLst>
                <a:path w="1181101" h="28576">
                  <a:moveTo>
                    <a:pt x="0" y="0"/>
                  </a:moveTo>
                  <a:lnTo>
                    <a:pt x="0" y="0"/>
                  </a:lnTo>
                  <a:lnTo>
                    <a:pt x="37835" y="0"/>
                  </a:lnTo>
                  <a:lnTo>
                    <a:pt x="76710" y="0"/>
                  </a:lnTo>
                  <a:lnTo>
                    <a:pt x="109235" y="0"/>
                  </a:lnTo>
                  <a:lnTo>
                    <a:pt x="142741" y="0"/>
                  </a:lnTo>
                  <a:lnTo>
                    <a:pt x="185403" y="1058"/>
                  </a:lnTo>
                  <a:lnTo>
                    <a:pt x="225913" y="6546"/>
                  </a:lnTo>
                  <a:lnTo>
                    <a:pt x="270961" y="8642"/>
                  </a:lnTo>
                  <a:lnTo>
                    <a:pt x="302107" y="9132"/>
                  </a:lnTo>
                  <a:lnTo>
                    <a:pt x="336411" y="9350"/>
                  </a:lnTo>
                  <a:lnTo>
                    <a:pt x="371766" y="9447"/>
                  </a:lnTo>
                  <a:lnTo>
                    <a:pt x="405119" y="9491"/>
                  </a:lnTo>
                  <a:lnTo>
                    <a:pt x="440403" y="9510"/>
                  </a:lnTo>
                  <a:lnTo>
                    <a:pt x="476193" y="10576"/>
                  </a:lnTo>
                  <a:lnTo>
                    <a:pt x="509739" y="14578"/>
                  </a:lnTo>
                  <a:lnTo>
                    <a:pt x="547932" y="17063"/>
                  </a:lnTo>
                  <a:lnTo>
                    <a:pt x="587484" y="18167"/>
                  </a:lnTo>
                  <a:lnTo>
                    <a:pt x="622701" y="18657"/>
                  </a:lnTo>
                  <a:lnTo>
                    <a:pt x="658815" y="18875"/>
                  </a:lnTo>
                  <a:lnTo>
                    <a:pt x="694973" y="18972"/>
                  </a:lnTo>
                  <a:lnTo>
                    <a:pt x="728682" y="19016"/>
                  </a:lnTo>
                  <a:lnTo>
                    <a:pt x="761303" y="19035"/>
                  </a:lnTo>
                  <a:lnTo>
                    <a:pt x="793441" y="19043"/>
                  </a:lnTo>
                  <a:lnTo>
                    <a:pt x="840225" y="19048"/>
                  </a:lnTo>
                  <a:lnTo>
                    <a:pt x="881369" y="19050"/>
                  </a:lnTo>
                  <a:lnTo>
                    <a:pt x="919311" y="19050"/>
                  </a:lnTo>
                  <a:lnTo>
                    <a:pt x="963936" y="21872"/>
                  </a:lnTo>
                  <a:lnTo>
                    <a:pt x="1008146" y="27251"/>
                  </a:lnTo>
                  <a:lnTo>
                    <a:pt x="1052949" y="28182"/>
                  </a:lnTo>
                  <a:lnTo>
                    <a:pt x="1094560" y="28497"/>
                  </a:lnTo>
                  <a:lnTo>
                    <a:pt x="1140994" y="28572"/>
                  </a:lnTo>
                  <a:lnTo>
                    <a:pt x="118110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48">
            <a:extLst>
              <a:ext uri="{FF2B5EF4-FFF2-40B4-BE49-F238E27FC236}">
                <a16:creationId xmlns:a16="http://schemas.microsoft.com/office/drawing/2014/main" id="{9DE9A642-8603-F9A2-D334-EB6DCA440CC7}"/>
              </a:ext>
            </a:extLst>
          </p:cNvPr>
          <p:cNvGrpSpPr/>
          <p:nvPr/>
        </p:nvGrpSpPr>
        <p:grpSpPr>
          <a:xfrm>
            <a:off x="6643334" y="3629029"/>
            <a:ext cx="262292" cy="380997"/>
            <a:chOff x="6643334" y="3629029"/>
            <a:chExt cx="262292" cy="380997"/>
          </a:xfrm>
        </p:grpSpPr>
        <p:sp>
          <p:nvSpPr>
            <p:cNvPr id="298" name="SMARTInkShape-255">
              <a:extLst>
                <a:ext uri="{FF2B5EF4-FFF2-40B4-BE49-F238E27FC236}">
                  <a16:creationId xmlns:a16="http://schemas.microsoft.com/office/drawing/2014/main" id="{5DE089AD-0D4E-D10F-C16F-0110A61BDAD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43334" y="3629029"/>
              <a:ext cx="243242" cy="176533"/>
            </a:xfrm>
            <a:custGeom>
              <a:avLst/>
              <a:gdLst/>
              <a:ahLst/>
              <a:cxnLst/>
              <a:rect l="0" t="0" r="0" b="0"/>
              <a:pathLst>
                <a:path w="243242" h="176533">
                  <a:moveTo>
                    <a:pt x="14641" y="57146"/>
                  </a:moveTo>
                  <a:lnTo>
                    <a:pt x="14641" y="57146"/>
                  </a:lnTo>
                  <a:lnTo>
                    <a:pt x="28830" y="57146"/>
                  </a:lnTo>
                  <a:lnTo>
                    <a:pt x="34352" y="54324"/>
                  </a:lnTo>
                  <a:lnTo>
                    <a:pt x="40335" y="50600"/>
                  </a:lnTo>
                  <a:lnTo>
                    <a:pt x="50712" y="48504"/>
                  </a:lnTo>
                  <a:lnTo>
                    <a:pt x="70845" y="47655"/>
                  </a:lnTo>
                  <a:lnTo>
                    <a:pt x="79909" y="55825"/>
                  </a:lnTo>
                  <a:lnTo>
                    <a:pt x="94130" y="57943"/>
                  </a:lnTo>
                  <a:lnTo>
                    <a:pt x="96209" y="59794"/>
                  </a:lnTo>
                  <a:lnTo>
                    <a:pt x="106365" y="74428"/>
                  </a:lnTo>
                  <a:lnTo>
                    <a:pt x="109427" y="97143"/>
                  </a:lnTo>
                  <a:lnTo>
                    <a:pt x="106863" y="104203"/>
                  </a:lnTo>
                  <a:lnTo>
                    <a:pt x="81238" y="149807"/>
                  </a:lnTo>
                  <a:lnTo>
                    <a:pt x="68601" y="164585"/>
                  </a:lnTo>
                  <a:lnTo>
                    <a:pt x="62259" y="168397"/>
                  </a:lnTo>
                  <a:lnTo>
                    <a:pt x="55914" y="171149"/>
                  </a:lnTo>
                  <a:lnTo>
                    <a:pt x="49564" y="175900"/>
                  </a:lnTo>
                  <a:lnTo>
                    <a:pt x="46390" y="176532"/>
                  </a:lnTo>
                  <a:lnTo>
                    <a:pt x="43215" y="175895"/>
                  </a:lnTo>
                  <a:lnTo>
                    <a:pt x="36866" y="173423"/>
                  </a:lnTo>
                  <a:lnTo>
                    <a:pt x="30516" y="172325"/>
                  </a:lnTo>
                  <a:lnTo>
                    <a:pt x="24166" y="166192"/>
                  </a:lnTo>
                  <a:lnTo>
                    <a:pt x="7938" y="143246"/>
                  </a:lnTo>
                  <a:lnTo>
                    <a:pt x="0" y="119441"/>
                  </a:lnTo>
                  <a:lnTo>
                    <a:pt x="5587" y="88986"/>
                  </a:lnTo>
                  <a:lnTo>
                    <a:pt x="22427" y="46207"/>
                  </a:lnTo>
                  <a:lnTo>
                    <a:pt x="29038" y="38879"/>
                  </a:lnTo>
                  <a:lnTo>
                    <a:pt x="74493" y="6360"/>
                  </a:lnTo>
                  <a:lnTo>
                    <a:pt x="86751" y="2824"/>
                  </a:lnTo>
                  <a:lnTo>
                    <a:pt x="131404" y="244"/>
                  </a:lnTo>
                  <a:lnTo>
                    <a:pt x="175832" y="29"/>
                  </a:lnTo>
                  <a:lnTo>
                    <a:pt x="200863" y="0"/>
                  </a:lnTo>
                  <a:lnTo>
                    <a:pt x="206063" y="2820"/>
                  </a:lnTo>
                  <a:lnTo>
                    <a:pt x="211900" y="6542"/>
                  </a:lnTo>
                  <a:lnTo>
                    <a:pt x="224272" y="8933"/>
                  </a:lnTo>
                  <a:lnTo>
                    <a:pt x="243241" y="9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6">
              <a:extLst>
                <a:ext uri="{FF2B5EF4-FFF2-40B4-BE49-F238E27FC236}">
                  <a16:creationId xmlns:a16="http://schemas.microsoft.com/office/drawing/2014/main" id="{CE52D7AA-CE6F-DB61-0D7F-69F67060D33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30865" y="3829361"/>
              <a:ext cx="17611" cy="180665"/>
            </a:xfrm>
            <a:custGeom>
              <a:avLst/>
              <a:gdLst/>
              <a:ahLst/>
              <a:cxnLst/>
              <a:rect l="0" t="0" r="0" b="0"/>
              <a:pathLst>
                <a:path w="17611" h="180665">
                  <a:moveTo>
                    <a:pt x="17610" y="9214"/>
                  </a:moveTo>
                  <a:lnTo>
                    <a:pt x="17610" y="9214"/>
                  </a:lnTo>
                  <a:lnTo>
                    <a:pt x="12554" y="4157"/>
                  </a:lnTo>
                  <a:lnTo>
                    <a:pt x="11065" y="3726"/>
                  </a:lnTo>
                  <a:lnTo>
                    <a:pt x="10072" y="4497"/>
                  </a:lnTo>
                  <a:lnTo>
                    <a:pt x="9410" y="6070"/>
                  </a:lnTo>
                  <a:lnTo>
                    <a:pt x="10026" y="6059"/>
                  </a:lnTo>
                  <a:lnTo>
                    <a:pt x="17253" y="0"/>
                  </a:lnTo>
                  <a:lnTo>
                    <a:pt x="17604" y="40412"/>
                  </a:lnTo>
                  <a:lnTo>
                    <a:pt x="14786" y="79229"/>
                  </a:lnTo>
                  <a:lnTo>
                    <a:pt x="10070" y="114979"/>
                  </a:lnTo>
                  <a:lnTo>
                    <a:pt x="5850" y="146738"/>
                  </a:lnTo>
                  <a:lnTo>
                    <a:pt x="0" y="171375"/>
                  </a:lnTo>
                  <a:lnTo>
                    <a:pt x="578" y="174472"/>
                  </a:lnTo>
                  <a:lnTo>
                    <a:pt x="2023" y="176536"/>
                  </a:lnTo>
                  <a:lnTo>
                    <a:pt x="8085" y="180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7">
              <a:extLst>
                <a:ext uri="{FF2B5EF4-FFF2-40B4-BE49-F238E27FC236}">
                  <a16:creationId xmlns:a16="http://schemas.microsoft.com/office/drawing/2014/main" id="{770F2AD8-B7E2-64FA-8EE5-7D7E83C690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29425" y="3877103"/>
              <a:ext cx="76079" cy="65804"/>
            </a:xfrm>
            <a:custGeom>
              <a:avLst/>
              <a:gdLst/>
              <a:ahLst/>
              <a:cxnLst/>
              <a:rect l="0" t="0" r="0" b="0"/>
              <a:pathLst>
                <a:path w="76079" h="65804">
                  <a:moveTo>
                    <a:pt x="28575" y="28147"/>
                  </a:moveTo>
                  <a:lnTo>
                    <a:pt x="28575" y="28147"/>
                  </a:lnTo>
                  <a:lnTo>
                    <a:pt x="28575" y="23090"/>
                  </a:lnTo>
                  <a:lnTo>
                    <a:pt x="29633" y="21601"/>
                  </a:lnTo>
                  <a:lnTo>
                    <a:pt x="31397" y="20608"/>
                  </a:lnTo>
                  <a:lnTo>
                    <a:pt x="36775" y="19015"/>
                  </a:lnTo>
                  <a:lnTo>
                    <a:pt x="65853" y="0"/>
                  </a:lnTo>
                  <a:lnTo>
                    <a:pt x="74804" y="7811"/>
                  </a:lnTo>
                  <a:lnTo>
                    <a:pt x="75787" y="13772"/>
                  </a:lnTo>
                  <a:lnTo>
                    <a:pt x="76078" y="27298"/>
                  </a:lnTo>
                  <a:lnTo>
                    <a:pt x="73323" y="35884"/>
                  </a:lnTo>
                  <a:lnTo>
                    <a:pt x="71107" y="39655"/>
                  </a:lnTo>
                  <a:lnTo>
                    <a:pt x="57875" y="50019"/>
                  </a:lnTo>
                  <a:lnTo>
                    <a:pt x="28727" y="63999"/>
                  </a:lnTo>
                  <a:lnTo>
                    <a:pt x="15905" y="65803"/>
                  </a:lnTo>
                  <a:lnTo>
                    <a:pt x="0" y="56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8">
              <a:extLst>
                <a:ext uri="{FF2B5EF4-FFF2-40B4-BE49-F238E27FC236}">
                  <a16:creationId xmlns:a16="http://schemas.microsoft.com/office/drawing/2014/main" id="{7E28D285-1726-E749-2D2A-4BA117BBBDC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62750" y="3752861"/>
              <a:ext cx="142876" cy="95240"/>
            </a:xfrm>
            <a:custGeom>
              <a:avLst/>
              <a:gdLst/>
              <a:ahLst/>
              <a:cxnLst/>
              <a:rect l="0" t="0" r="0" b="0"/>
              <a:pathLst>
                <a:path w="142876" h="95240">
                  <a:moveTo>
                    <a:pt x="0" y="95239"/>
                  </a:moveTo>
                  <a:lnTo>
                    <a:pt x="0" y="95239"/>
                  </a:lnTo>
                  <a:lnTo>
                    <a:pt x="0" y="90182"/>
                  </a:lnTo>
                  <a:lnTo>
                    <a:pt x="1058" y="88693"/>
                  </a:lnTo>
                  <a:lnTo>
                    <a:pt x="2822" y="87700"/>
                  </a:lnTo>
                  <a:lnTo>
                    <a:pt x="5056" y="87038"/>
                  </a:lnTo>
                  <a:lnTo>
                    <a:pt x="13257" y="81050"/>
                  </a:lnTo>
                  <a:lnTo>
                    <a:pt x="25510" y="64057"/>
                  </a:lnTo>
                  <a:lnTo>
                    <a:pt x="34958" y="57072"/>
                  </a:lnTo>
                  <a:lnTo>
                    <a:pt x="52919" y="32430"/>
                  </a:lnTo>
                  <a:lnTo>
                    <a:pt x="59137" y="19176"/>
                  </a:lnTo>
                  <a:lnTo>
                    <a:pt x="65186" y="11423"/>
                  </a:lnTo>
                  <a:lnTo>
                    <a:pt x="66674" y="0"/>
                  </a:lnTo>
                  <a:lnTo>
                    <a:pt x="66675" y="5049"/>
                  </a:lnTo>
                  <a:lnTo>
                    <a:pt x="72320" y="10352"/>
                  </a:lnTo>
                  <a:lnTo>
                    <a:pt x="107994" y="36005"/>
                  </a:lnTo>
                  <a:lnTo>
                    <a:pt x="119722" y="49937"/>
                  </a:lnTo>
                  <a:lnTo>
                    <a:pt x="128843" y="56063"/>
                  </a:lnTo>
                  <a:lnTo>
                    <a:pt x="133072" y="63053"/>
                  </a:lnTo>
                  <a:lnTo>
                    <a:pt x="142870" y="66662"/>
                  </a:lnTo>
                  <a:lnTo>
                    <a:pt x="142872" y="66663"/>
                  </a:lnTo>
                  <a:lnTo>
                    <a:pt x="142875" y="66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31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1ECB-7068-4EAE-A1AD-DB934582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 for a Test about a Single Proportion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C96AC-9C64-42FD-B78E-3A89F340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519891"/>
            <a:ext cx="8877300" cy="20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college is trying a new student registration system and wants to know if there is sufficient evidence to conclude that more than </a:t>
            </a:r>
            <a:r>
              <a:rPr lang="en-US" dirty="0">
                <a:solidFill>
                  <a:srgbClr val="0000FF"/>
                </a:solidFill>
              </a:rPr>
              <a:t>60% </a:t>
            </a:r>
            <a:r>
              <a:rPr lang="en-US" dirty="0"/>
              <a:t>of the students favor it. In a random sample of 520 students, 352 said that the new registration system is superior. Say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/>
              <a:t> = 0.05.</a:t>
            </a:r>
          </a:p>
        </p:txBody>
      </p:sp>
      <p:grpSp>
        <p:nvGrpSpPr>
          <p:cNvPr id="904" name="SMARTInkShape-Group233">
            <a:extLst>
              <a:ext uri="{FF2B5EF4-FFF2-40B4-BE49-F238E27FC236}">
                <a16:creationId xmlns:a16="http://schemas.microsoft.com/office/drawing/2014/main" id="{7C10308C-9F9E-080D-78CF-932D0E8AB830}"/>
              </a:ext>
            </a:extLst>
          </p:cNvPr>
          <p:cNvGrpSpPr/>
          <p:nvPr/>
        </p:nvGrpSpPr>
        <p:grpSpPr>
          <a:xfrm>
            <a:off x="276225" y="266700"/>
            <a:ext cx="485776" cy="295118"/>
            <a:chOff x="276225" y="266700"/>
            <a:chExt cx="485776" cy="295118"/>
          </a:xfrm>
        </p:grpSpPr>
        <p:sp>
          <p:nvSpPr>
            <p:cNvPr id="898" name="SMARTInkShape-1399">
              <a:extLst>
                <a:ext uri="{FF2B5EF4-FFF2-40B4-BE49-F238E27FC236}">
                  <a16:creationId xmlns:a16="http://schemas.microsoft.com/office/drawing/2014/main" id="{29170469-E778-812F-E80D-644A8D984623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76228" y="266700"/>
              <a:ext cx="43586" cy="246123"/>
            </a:xfrm>
            <a:custGeom>
              <a:avLst/>
              <a:gdLst/>
              <a:ahLst/>
              <a:cxnLst/>
              <a:rect l="0" t="0" r="0" b="0"/>
              <a:pathLst>
                <a:path w="43586" h="246123">
                  <a:moveTo>
                    <a:pt x="38097" y="0"/>
                  </a:moveTo>
                  <a:lnTo>
                    <a:pt x="38097" y="0"/>
                  </a:lnTo>
                  <a:lnTo>
                    <a:pt x="43585" y="0"/>
                  </a:lnTo>
                  <a:lnTo>
                    <a:pt x="39029" y="0"/>
                  </a:lnTo>
                  <a:lnTo>
                    <a:pt x="29920" y="40704"/>
                  </a:lnTo>
                  <a:lnTo>
                    <a:pt x="25927" y="81351"/>
                  </a:lnTo>
                  <a:lnTo>
                    <a:pt x="16829" y="127413"/>
                  </a:lnTo>
                  <a:lnTo>
                    <a:pt x="10484" y="157772"/>
                  </a:lnTo>
                  <a:lnTo>
                    <a:pt x="8749" y="175276"/>
                  </a:lnTo>
                  <a:lnTo>
                    <a:pt x="905" y="206236"/>
                  </a:lnTo>
                  <a:lnTo>
                    <a:pt x="0" y="246122"/>
                  </a:lnTo>
                  <a:lnTo>
                    <a:pt x="2821" y="244149"/>
                  </a:lnTo>
                  <a:lnTo>
                    <a:pt x="952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1400">
              <a:extLst>
                <a:ext uri="{FF2B5EF4-FFF2-40B4-BE49-F238E27FC236}">
                  <a16:creationId xmlns:a16="http://schemas.microsoft.com/office/drawing/2014/main" id="{34D65FB6-FA01-B744-B53A-3A73280309B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20424" y="295667"/>
              <a:ext cx="8202" cy="228209"/>
            </a:xfrm>
            <a:custGeom>
              <a:avLst/>
              <a:gdLst/>
              <a:ahLst/>
              <a:cxnLst/>
              <a:rect l="0" t="0" r="0" b="0"/>
              <a:pathLst>
                <a:path w="8202" h="228209">
                  <a:moveTo>
                    <a:pt x="8201" y="9133"/>
                  </a:moveTo>
                  <a:lnTo>
                    <a:pt x="8201" y="9133"/>
                  </a:lnTo>
                  <a:lnTo>
                    <a:pt x="8201" y="0"/>
                  </a:lnTo>
                  <a:lnTo>
                    <a:pt x="8201" y="44471"/>
                  </a:lnTo>
                  <a:lnTo>
                    <a:pt x="3145" y="80046"/>
                  </a:lnTo>
                  <a:lnTo>
                    <a:pt x="0" y="117398"/>
                  </a:lnTo>
                  <a:lnTo>
                    <a:pt x="4125" y="160333"/>
                  </a:lnTo>
                  <a:lnTo>
                    <a:pt x="2947" y="206909"/>
                  </a:lnTo>
                  <a:lnTo>
                    <a:pt x="8201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1401">
              <a:extLst>
                <a:ext uri="{FF2B5EF4-FFF2-40B4-BE49-F238E27FC236}">
                  <a16:creationId xmlns:a16="http://schemas.microsoft.com/office/drawing/2014/main" id="{73D29C1C-E877-7201-5F6E-1111A18A6BD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76225" y="4191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6546" y="23087"/>
                  </a:lnTo>
                  <a:lnTo>
                    <a:pt x="7539" y="23858"/>
                  </a:lnTo>
                  <a:lnTo>
                    <a:pt x="8201" y="25430"/>
                  </a:lnTo>
                  <a:lnTo>
                    <a:pt x="17403" y="24355"/>
                  </a:lnTo>
                  <a:lnTo>
                    <a:pt x="59828" y="11977"/>
                  </a:lnTo>
                  <a:lnTo>
                    <a:pt x="105128" y="33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1402">
              <a:extLst>
                <a:ext uri="{FF2B5EF4-FFF2-40B4-BE49-F238E27FC236}">
                  <a16:creationId xmlns:a16="http://schemas.microsoft.com/office/drawing/2014/main" id="{F84362F7-66C5-F7D5-F5E5-6E2E9DF93C16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24030" y="476284"/>
              <a:ext cx="71560" cy="85534"/>
            </a:xfrm>
            <a:custGeom>
              <a:avLst/>
              <a:gdLst/>
              <a:ahLst/>
              <a:cxnLst/>
              <a:rect l="0" t="0" r="0" b="0"/>
              <a:pathLst>
                <a:path w="71560" h="85534">
                  <a:moveTo>
                    <a:pt x="37945" y="9491"/>
                  </a:moveTo>
                  <a:lnTo>
                    <a:pt x="37945" y="9491"/>
                  </a:lnTo>
                  <a:lnTo>
                    <a:pt x="37945" y="358"/>
                  </a:lnTo>
                  <a:lnTo>
                    <a:pt x="24688" y="0"/>
                  </a:lnTo>
                  <a:lnTo>
                    <a:pt x="22757" y="1047"/>
                  </a:lnTo>
                  <a:lnTo>
                    <a:pt x="21470" y="2804"/>
                  </a:lnTo>
                  <a:lnTo>
                    <a:pt x="11630" y="22761"/>
                  </a:lnTo>
                  <a:lnTo>
                    <a:pt x="3807" y="34119"/>
                  </a:lnTo>
                  <a:lnTo>
                    <a:pt x="1606" y="40898"/>
                  </a:lnTo>
                  <a:lnTo>
                    <a:pt x="0" y="63405"/>
                  </a:lnTo>
                  <a:lnTo>
                    <a:pt x="2736" y="68025"/>
                  </a:lnTo>
                  <a:lnTo>
                    <a:pt x="13116" y="79614"/>
                  </a:lnTo>
                  <a:lnTo>
                    <a:pt x="19149" y="82990"/>
                  </a:lnTo>
                  <a:lnTo>
                    <a:pt x="31645" y="85158"/>
                  </a:lnTo>
                  <a:lnTo>
                    <a:pt x="46191" y="85533"/>
                  </a:lnTo>
                  <a:lnTo>
                    <a:pt x="55015" y="82798"/>
                  </a:lnTo>
                  <a:lnTo>
                    <a:pt x="58850" y="80588"/>
                  </a:lnTo>
                  <a:lnTo>
                    <a:pt x="61407" y="76997"/>
                  </a:lnTo>
                  <a:lnTo>
                    <a:pt x="68332" y="58848"/>
                  </a:lnTo>
                  <a:lnTo>
                    <a:pt x="70903" y="55096"/>
                  </a:lnTo>
                  <a:lnTo>
                    <a:pt x="71559" y="50478"/>
                  </a:lnTo>
                  <a:lnTo>
                    <a:pt x="67393" y="26791"/>
                  </a:lnTo>
                  <a:lnTo>
                    <a:pt x="64086" y="19650"/>
                  </a:lnTo>
                  <a:lnTo>
                    <a:pt x="61722" y="16263"/>
                  </a:lnTo>
                  <a:lnTo>
                    <a:pt x="58030" y="15064"/>
                  </a:lnTo>
                  <a:lnTo>
                    <a:pt x="25595" y="18800"/>
                  </a:lnTo>
                  <a:lnTo>
                    <a:pt x="23362" y="19930"/>
                  </a:lnTo>
                  <a:lnTo>
                    <a:pt x="9370" y="2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1403">
              <a:extLst>
                <a:ext uri="{FF2B5EF4-FFF2-40B4-BE49-F238E27FC236}">
                  <a16:creationId xmlns:a16="http://schemas.microsoft.com/office/drawing/2014/main" id="{417C7A74-2AEC-B1CC-5F4B-FF038AF5831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42950" y="3905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1404">
              <a:extLst>
                <a:ext uri="{FF2B5EF4-FFF2-40B4-BE49-F238E27FC236}">
                  <a16:creationId xmlns:a16="http://schemas.microsoft.com/office/drawing/2014/main" id="{14D1DB98-1A48-64C7-4534-7F97D5240C1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33425" y="466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9" name="SMARTInkShape-Group234">
            <a:extLst>
              <a:ext uri="{FF2B5EF4-FFF2-40B4-BE49-F238E27FC236}">
                <a16:creationId xmlns:a16="http://schemas.microsoft.com/office/drawing/2014/main" id="{47061BCA-3A0C-CCF2-695B-F1809EEE3A8B}"/>
              </a:ext>
            </a:extLst>
          </p:cNvPr>
          <p:cNvGrpSpPr/>
          <p:nvPr/>
        </p:nvGrpSpPr>
        <p:grpSpPr>
          <a:xfrm>
            <a:off x="1000125" y="295275"/>
            <a:ext cx="504826" cy="333376"/>
            <a:chOff x="1000125" y="295275"/>
            <a:chExt cx="504826" cy="333376"/>
          </a:xfrm>
        </p:grpSpPr>
        <p:sp>
          <p:nvSpPr>
            <p:cNvPr id="905" name="SMARTInkShape-1405">
              <a:extLst>
                <a:ext uri="{FF2B5EF4-FFF2-40B4-BE49-F238E27FC236}">
                  <a16:creationId xmlns:a16="http://schemas.microsoft.com/office/drawing/2014/main" id="{A85FE265-F992-EB25-6C7C-D45CDB9B848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000125" y="295275"/>
              <a:ext cx="37513" cy="333376"/>
            </a:xfrm>
            <a:custGeom>
              <a:avLst/>
              <a:gdLst/>
              <a:ahLst/>
              <a:cxnLst/>
              <a:rect l="0" t="0" r="0" b="0"/>
              <a:pathLst>
                <a:path w="37513" h="333376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2117"/>
                  </a:lnTo>
                  <a:lnTo>
                    <a:pt x="37512" y="20722"/>
                  </a:lnTo>
                  <a:lnTo>
                    <a:pt x="36964" y="66229"/>
                  </a:lnTo>
                  <a:lnTo>
                    <a:pt x="30546" y="109195"/>
                  </a:lnTo>
                  <a:lnTo>
                    <a:pt x="23908" y="153861"/>
                  </a:lnTo>
                  <a:lnTo>
                    <a:pt x="15433" y="193167"/>
                  </a:lnTo>
                  <a:lnTo>
                    <a:pt x="10692" y="235712"/>
                  </a:lnTo>
                  <a:lnTo>
                    <a:pt x="6933" y="265596"/>
                  </a:lnTo>
                  <a:lnTo>
                    <a:pt x="2055" y="285423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1406">
              <a:extLst>
                <a:ext uri="{FF2B5EF4-FFF2-40B4-BE49-F238E27FC236}">
                  <a16:creationId xmlns:a16="http://schemas.microsoft.com/office/drawing/2014/main" id="{A7A33FD7-EDC1-D343-7739-D533255A929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009650" y="400215"/>
              <a:ext cx="121903" cy="94323"/>
            </a:xfrm>
            <a:custGeom>
              <a:avLst/>
              <a:gdLst/>
              <a:ahLst/>
              <a:cxnLst/>
              <a:rect l="0" t="0" r="0" b="0"/>
              <a:pathLst>
                <a:path w="121903" h="94323">
                  <a:moveTo>
                    <a:pt x="0" y="47460"/>
                  </a:moveTo>
                  <a:lnTo>
                    <a:pt x="0" y="47460"/>
                  </a:lnTo>
                  <a:lnTo>
                    <a:pt x="5057" y="42404"/>
                  </a:lnTo>
                  <a:lnTo>
                    <a:pt x="7539" y="37099"/>
                  </a:lnTo>
                  <a:lnTo>
                    <a:pt x="8201" y="34203"/>
                  </a:lnTo>
                  <a:lnTo>
                    <a:pt x="14189" y="25070"/>
                  </a:lnTo>
                  <a:lnTo>
                    <a:pt x="27723" y="15661"/>
                  </a:lnTo>
                  <a:lnTo>
                    <a:pt x="62173" y="2651"/>
                  </a:lnTo>
                  <a:lnTo>
                    <a:pt x="96837" y="0"/>
                  </a:lnTo>
                  <a:lnTo>
                    <a:pt x="104069" y="2730"/>
                  </a:lnTo>
                  <a:lnTo>
                    <a:pt x="107479" y="4940"/>
                  </a:lnTo>
                  <a:lnTo>
                    <a:pt x="117336" y="18163"/>
                  </a:lnTo>
                  <a:lnTo>
                    <a:pt x="121902" y="40543"/>
                  </a:lnTo>
                  <a:lnTo>
                    <a:pt x="118199" y="62226"/>
                  </a:lnTo>
                  <a:lnTo>
                    <a:pt x="105342" y="82056"/>
                  </a:lnTo>
                  <a:lnTo>
                    <a:pt x="88447" y="89295"/>
                  </a:lnTo>
                  <a:lnTo>
                    <a:pt x="46063" y="94322"/>
                  </a:lnTo>
                  <a:lnTo>
                    <a:pt x="26936" y="93801"/>
                  </a:lnTo>
                  <a:lnTo>
                    <a:pt x="9525" y="8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1407">
              <a:extLst>
                <a:ext uri="{FF2B5EF4-FFF2-40B4-BE49-F238E27FC236}">
                  <a16:creationId xmlns:a16="http://schemas.microsoft.com/office/drawing/2014/main" id="{505944CF-CD5A-1655-BDBD-39AB75846E4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371600" y="420148"/>
              <a:ext cx="85726" cy="8478"/>
            </a:xfrm>
            <a:custGeom>
              <a:avLst/>
              <a:gdLst/>
              <a:ahLst/>
              <a:cxnLst/>
              <a:rect l="0" t="0" r="0" b="0"/>
              <a:pathLst>
                <a:path w="85726" h="8478">
                  <a:moveTo>
                    <a:pt x="0" y="8477"/>
                  </a:moveTo>
                  <a:lnTo>
                    <a:pt x="0" y="8477"/>
                  </a:lnTo>
                  <a:lnTo>
                    <a:pt x="5057" y="8477"/>
                  </a:lnTo>
                  <a:lnTo>
                    <a:pt x="10361" y="5655"/>
                  </a:lnTo>
                  <a:lnTo>
                    <a:pt x="13257" y="3421"/>
                  </a:lnTo>
                  <a:lnTo>
                    <a:pt x="17305" y="2989"/>
                  </a:lnTo>
                  <a:lnTo>
                    <a:pt x="33114" y="5322"/>
                  </a:lnTo>
                  <a:lnTo>
                    <a:pt x="58623" y="0"/>
                  </a:lnTo>
                  <a:lnTo>
                    <a:pt x="85725" y="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1408">
              <a:extLst>
                <a:ext uri="{FF2B5EF4-FFF2-40B4-BE49-F238E27FC236}">
                  <a16:creationId xmlns:a16="http://schemas.microsoft.com/office/drawing/2014/main" id="{EDB7166A-A366-2D71-FB76-09C8E02D35D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352550" y="4762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0020" y="6703"/>
                  </a:lnTo>
                  <a:lnTo>
                    <a:pt x="82940" y="262"/>
                  </a:lnTo>
                  <a:lnTo>
                    <a:pt x="128578" y="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3" name="SMARTInkShape-Group235">
            <a:extLst>
              <a:ext uri="{FF2B5EF4-FFF2-40B4-BE49-F238E27FC236}">
                <a16:creationId xmlns:a16="http://schemas.microsoft.com/office/drawing/2014/main" id="{E8A7ED7D-4B42-B316-F23D-4A67DF833B3C}"/>
              </a:ext>
            </a:extLst>
          </p:cNvPr>
          <p:cNvGrpSpPr/>
          <p:nvPr/>
        </p:nvGrpSpPr>
        <p:grpSpPr>
          <a:xfrm>
            <a:off x="1793113" y="343016"/>
            <a:ext cx="440199" cy="194201"/>
            <a:chOff x="1793113" y="343016"/>
            <a:chExt cx="440199" cy="194201"/>
          </a:xfrm>
        </p:grpSpPr>
        <p:sp>
          <p:nvSpPr>
            <p:cNvPr id="910" name="SMARTInkShape-1409">
              <a:extLst>
                <a:ext uri="{FF2B5EF4-FFF2-40B4-BE49-F238E27FC236}">
                  <a16:creationId xmlns:a16="http://schemas.microsoft.com/office/drawing/2014/main" id="{E77705D0-96EC-7BFE-68DE-B944BCF0175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793113" y="343330"/>
              <a:ext cx="138113" cy="160866"/>
            </a:xfrm>
            <a:custGeom>
              <a:avLst/>
              <a:gdLst/>
              <a:ahLst/>
              <a:cxnLst/>
              <a:rect l="0" t="0" r="0" b="0"/>
              <a:pathLst>
                <a:path w="138113" h="160866">
                  <a:moveTo>
                    <a:pt x="102362" y="28145"/>
                  </a:moveTo>
                  <a:lnTo>
                    <a:pt x="102362" y="28145"/>
                  </a:lnTo>
                  <a:lnTo>
                    <a:pt x="94161" y="28145"/>
                  </a:lnTo>
                  <a:lnTo>
                    <a:pt x="93720" y="27087"/>
                  </a:lnTo>
                  <a:lnTo>
                    <a:pt x="92872" y="13956"/>
                  </a:lnTo>
                  <a:lnTo>
                    <a:pt x="91802" y="12336"/>
                  </a:lnTo>
                  <a:lnTo>
                    <a:pt x="90030" y="11255"/>
                  </a:lnTo>
                  <a:lnTo>
                    <a:pt x="87791" y="10535"/>
                  </a:lnTo>
                  <a:lnTo>
                    <a:pt x="73541" y="1746"/>
                  </a:lnTo>
                  <a:lnTo>
                    <a:pt x="61038" y="0"/>
                  </a:lnTo>
                  <a:lnTo>
                    <a:pt x="46491" y="4754"/>
                  </a:lnTo>
                  <a:lnTo>
                    <a:pt x="28775" y="22978"/>
                  </a:lnTo>
                  <a:lnTo>
                    <a:pt x="7874" y="59280"/>
                  </a:lnTo>
                  <a:lnTo>
                    <a:pt x="2159" y="77966"/>
                  </a:lnTo>
                  <a:lnTo>
                    <a:pt x="0" y="110170"/>
                  </a:lnTo>
                  <a:lnTo>
                    <a:pt x="3246" y="126689"/>
                  </a:lnTo>
                  <a:lnTo>
                    <a:pt x="11038" y="138265"/>
                  </a:lnTo>
                  <a:lnTo>
                    <a:pt x="22615" y="146937"/>
                  </a:lnTo>
                  <a:lnTo>
                    <a:pt x="50273" y="158306"/>
                  </a:lnTo>
                  <a:lnTo>
                    <a:pt x="76668" y="160865"/>
                  </a:lnTo>
                  <a:lnTo>
                    <a:pt x="98159" y="156252"/>
                  </a:lnTo>
                  <a:lnTo>
                    <a:pt x="108608" y="148229"/>
                  </a:lnTo>
                  <a:lnTo>
                    <a:pt x="127330" y="125215"/>
                  </a:lnTo>
                  <a:lnTo>
                    <a:pt x="136101" y="102062"/>
                  </a:lnTo>
                  <a:lnTo>
                    <a:pt x="138112" y="76152"/>
                  </a:lnTo>
                  <a:lnTo>
                    <a:pt x="134831" y="61476"/>
                  </a:lnTo>
                  <a:lnTo>
                    <a:pt x="127023" y="50720"/>
                  </a:lnTo>
                  <a:lnTo>
                    <a:pt x="104764" y="35191"/>
                  </a:lnTo>
                  <a:lnTo>
                    <a:pt x="91314" y="30233"/>
                  </a:lnTo>
                  <a:lnTo>
                    <a:pt x="64262" y="2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1410">
              <a:extLst>
                <a:ext uri="{FF2B5EF4-FFF2-40B4-BE49-F238E27FC236}">
                  <a16:creationId xmlns:a16="http://schemas.microsoft.com/office/drawing/2014/main" id="{114696B9-C9A2-F0F2-CB69-64FA3DF5A58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000250" y="495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970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1411">
              <a:extLst>
                <a:ext uri="{FF2B5EF4-FFF2-40B4-BE49-F238E27FC236}">
                  <a16:creationId xmlns:a16="http://schemas.microsoft.com/office/drawing/2014/main" id="{58AC9A2F-0C62-2BCE-54BC-EED6866B38E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101837" y="343016"/>
              <a:ext cx="131475" cy="194201"/>
            </a:xfrm>
            <a:custGeom>
              <a:avLst/>
              <a:gdLst/>
              <a:ahLst/>
              <a:cxnLst/>
              <a:rect l="0" t="0" r="0" b="0"/>
              <a:pathLst>
                <a:path w="131475" h="194201">
                  <a:moveTo>
                    <a:pt x="117488" y="9409"/>
                  </a:moveTo>
                  <a:lnTo>
                    <a:pt x="117488" y="9409"/>
                  </a:lnTo>
                  <a:lnTo>
                    <a:pt x="122544" y="4353"/>
                  </a:lnTo>
                  <a:lnTo>
                    <a:pt x="122976" y="2863"/>
                  </a:lnTo>
                  <a:lnTo>
                    <a:pt x="122205" y="1870"/>
                  </a:lnTo>
                  <a:lnTo>
                    <a:pt x="118420" y="276"/>
                  </a:lnTo>
                  <a:lnTo>
                    <a:pt x="112707" y="0"/>
                  </a:lnTo>
                  <a:lnTo>
                    <a:pt x="99256" y="4975"/>
                  </a:lnTo>
                  <a:lnTo>
                    <a:pt x="90688" y="13083"/>
                  </a:lnTo>
                  <a:lnTo>
                    <a:pt x="86921" y="18208"/>
                  </a:lnTo>
                  <a:lnTo>
                    <a:pt x="50390" y="45873"/>
                  </a:lnTo>
                  <a:lnTo>
                    <a:pt x="24587" y="86648"/>
                  </a:lnTo>
                  <a:lnTo>
                    <a:pt x="7731" y="131254"/>
                  </a:lnTo>
                  <a:lnTo>
                    <a:pt x="3786" y="159418"/>
                  </a:lnTo>
                  <a:lnTo>
                    <a:pt x="6276" y="168860"/>
                  </a:lnTo>
                  <a:lnTo>
                    <a:pt x="8422" y="172860"/>
                  </a:lnTo>
                  <a:lnTo>
                    <a:pt x="21555" y="183545"/>
                  </a:lnTo>
                  <a:lnTo>
                    <a:pt x="38851" y="193414"/>
                  </a:lnTo>
                  <a:lnTo>
                    <a:pt x="53963" y="194200"/>
                  </a:lnTo>
                  <a:lnTo>
                    <a:pt x="100700" y="180358"/>
                  </a:lnTo>
                  <a:lnTo>
                    <a:pt x="115318" y="174286"/>
                  </a:lnTo>
                  <a:lnTo>
                    <a:pt x="130529" y="158605"/>
                  </a:lnTo>
                  <a:lnTo>
                    <a:pt x="131474" y="154381"/>
                  </a:lnTo>
                  <a:lnTo>
                    <a:pt x="129701" y="144044"/>
                  </a:lnTo>
                  <a:lnTo>
                    <a:pt x="122563" y="135216"/>
                  </a:lnTo>
                  <a:lnTo>
                    <a:pt x="100734" y="120925"/>
                  </a:lnTo>
                  <a:lnTo>
                    <a:pt x="72189" y="116182"/>
                  </a:lnTo>
                  <a:lnTo>
                    <a:pt x="27793" y="122183"/>
                  </a:lnTo>
                  <a:lnTo>
                    <a:pt x="9890" y="130548"/>
                  </a:lnTo>
                  <a:lnTo>
                    <a:pt x="1581" y="136626"/>
                  </a:lnTo>
                  <a:lnTo>
                    <a:pt x="0" y="139729"/>
                  </a:lnTo>
                  <a:lnTo>
                    <a:pt x="3188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SMARTInkShape-Group236">
            <a:extLst>
              <a:ext uri="{FF2B5EF4-FFF2-40B4-BE49-F238E27FC236}">
                <a16:creationId xmlns:a16="http://schemas.microsoft.com/office/drawing/2014/main" id="{CB9DB98C-67FE-3A0E-FF88-F588BB663C78}"/>
              </a:ext>
            </a:extLst>
          </p:cNvPr>
          <p:cNvGrpSpPr/>
          <p:nvPr/>
        </p:nvGrpSpPr>
        <p:grpSpPr>
          <a:xfrm>
            <a:off x="238289" y="714388"/>
            <a:ext cx="571337" cy="276213"/>
            <a:chOff x="238289" y="714388"/>
            <a:chExt cx="571337" cy="276213"/>
          </a:xfrm>
        </p:grpSpPr>
        <p:sp>
          <p:nvSpPr>
            <p:cNvPr id="914" name="SMARTInkShape-1412">
              <a:extLst>
                <a:ext uri="{FF2B5EF4-FFF2-40B4-BE49-F238E27FC236}">
                  <a16:creationId xmlns:a16="http://schemas.microsoft.com/office/drawing/2014/main" id="{BB4BAEB5-6721-13D5-77C8-188205A4AFE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38289" y="714388"/>
              <a:ext cx="47459" cy="276213"/>
            </a:xfrm>
            <a:custGeom>
              <a:avLst/>
              <a:gdLst/>
              <a:ahLst/>
              <a:cxnLst/>
              <a:rect l="0" t="0" r="0" b="0"/>
              <a:pathLst>
                <a:path w="47459" h="276213">
                  <a:moveTo>
                    <a:pt x="37936" y="19037"/>
                  </a:moveTo>
                  <a:lnTo>
                    <a:pt x="37936" y="19037"/>
                  </a:lnTo>
                  <a:lnTo>
                    <a:pt x="42992" y="13980"/>
                  </a:lnTo>
                  <a:lnTo>
                    <a:pt x="45475" y="8676"/>
                  </a:lnTo>
                  <a:lnTo>
                    <a:pt x="47458" y="0"/>
                  </a:lnTo>
                  <a:lnTo>
                    <a:pt x="44638" y="40008"/>
                  </a:lnTo>
                  <a:lnTo>
                    <a:pt x="37760" y="85965"/>
                  </a:lnTo>
                  <a:lnTo>
                    <a:pt x="24795" y="133370"/>
                  </a:lnTo>
                  <a:lnTo>
                    <a:pt x="12449" y="179048"/>
                  </a:lnTo>
                  <a:lnTo>
                    <a:pt x="1706" y="226284"/>
                  </a:lnTo>
                  <a:lnTo>
                    <a:pt x="0" y="261677"/>
                  </a:lnTo>
                  <a:lnTo>
                    <a:pt x="9361" y="276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1413">
              <a:extLst>
                <a:ext uri="{FF2B5EF4-FFF2-40B4-BE49-F238E27FC236}">
                  <a16:creationId xmlns:a16="http://schemas.microsoft.com/office/drawing/2014/main" id="{5A4F8F7F-C3F9-59F5-24C2-CAE43648950A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09575" y="753608"/>
              <a:ext cx="18935" cy="236993"/>
            </a:xfrm>
            <a:custGeom>
              <a:avLst/>
              <a:gdLst/>
              <a:ahLst/>
              <a:cxnLst/>
              <a:rect l="0" t="0" r="0" b="0"/>
              <a:pathLst>
                <a:path w="18935" h="236993">
                  <a:moveTo>
                    <a:pt x="9525" y="46492"/>
                  </a:moveTo>
                  <a:lnTo>
                    <a:pt x="9525" y="46492"/>
                  </a:lnTo>
                  <a:lnTo>
                    <a:pt x="18934" y="0"/>
                  </a:lnTo>
                  <a:lnTo>
                    <a:pt x="17969" y="21904"/>
                  </a:lnTo>
                  <a:lnTo>
                    <a:pt x="11506" y="59627"/>
                  </a:lnTo>
                  <a:lnTo>
                    <a:pt x="7290" y="98009"/>
                  </a:lnTo>
                  <a:lnTo>
                    <a:pt x="1440" y="138160"/>
                  </a:lnTo>
                  <a:lnTo>
                    <a:pt x="284" y="178037"/>
                  </a:lnTo>
                  <a:lnTo>
                    <a:pt x="37" y="222173"/>
                  </a:lnTo>
                  <a:lnTo>
                    <a:pt x="0" y="236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1414">
              <a:extLst>
                <a:ext uri="{FF2B5EF4-FFF2-40B4-BE49-F238E27FC236}">
                  <a16:creationId xmlns:a16="http://schemas.microsoft.com/office/drawing/2014/main" id="{8D295CEB-B2F6-BB68-5F8B-0B695705657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85750" y="887265"/>
              <a:ext cx="142876" cy="17611"/>
            </a:xfrm>
            <a:custGeom>
              <a:avLst/>
              <a:gdLst/>
              <a:ahLst/>
              <a:cxnLst/>
              <a:rect l="0" t="0" r="0" b="0"/>
              <a:pathLst>
                <a:path w="142876" h="17611">
                  <a:moveTo>
                    <a:pt x="0" y="17610"/>
                  </a:moveTo>
                  <a:lnTo>
                    <a:pt x="0" y="17610"/>
                  </a:lnTo>
                  <a:lnTo>
                    <a:pt x="9721" y="16552"/>
                  </a:lnTo>
                  <a:lnTo>
                    <a:pt x="55121" y="3421"/>
                  </a:lnTo>
                  <a:lnTo>
                    <a:pt x="78421" y="0"/>
                  </a:lnTo>
                  <a:lnTo>
                    <a:pt x="142875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1415">
              <a:extLst>
                <a:ext uri="{FF2B5EF4-FFF2-40B4-BE49-F238E27FC236}">
                  <a16:creationId xmlns:a16="http://schemas.microsoft.com/office/drawing/2014/main" id="{A9F130A4-C72B-EB09-575B-54D4F2E9FE3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05508" y="866776"/>
              <a:ext cx="199343" cy="94614"/>
            </a:xfrm>
            <a:custGeom>
              <a:avLst/>
              <a:gdLst/>
              <a:ahLst/>
              <a:cxnLst/>
              <a:rect l="0" t="0" r="0" b="0"/>
              <a:pathLst>
                <a:path w="199343" h="94614">
                  <a:moveTo>
                    <a:pt x="85042" y="38099"/>
                  </a:moveTo>
                  <a:lnTo>
                    <a:pt x="85042" y="38099"/>
                  </a:lnTo>
                  <a:lnTo>
                    <a:pt x="90098" y="38099"/>
                  </a:lnTo>
                  <a:lnTo>
                    <a:pt x="91588" y="37041"/>
                  </a:lnTo>
                  <a:lnTo>
                    <a:pt x="92581" y="35277"/>
                  </a:lnTo>
                  <a:lnTo>
                    <a:pt x="94175" y="29898"/>
                  </a:lnTo>
                  <a:lnTo>
                    <a:pt x="87943" y="21231"/>
                  </a:lnTo>
                  <a:lnTo>
                    <a:pt x="86331" y="15433"/>
                  </a:lnTo>
                  <a:lnTo>
                    <a:pt x="86960" y="13463"/>
                  </a:lnTo>
                  <a:lnTo>
                    <a:pt x="88437" y="12150"/>
                  </a:lnTo>
                  <a:lnTo>
                    <a:pt x="90480" y="11275"/>
                  </a:lnTo>
                  <a:lnTo>
                    <a:pt x="90784" y="10691"/>
                  </a:lnTo>
                  <a:lnTo>
                    <a:pt x="89928" y="10302"/>
                  </a:lnTo>
                  <a:lnTo>
                    <a:pt x="88300" y="10043"/>
                  </a:lnTo>
                  <a:lnTo>
                    <a:pt x="87214" y="8811"/>
                  </a:lnTo>
                  <a:lnTo>
                    <a:pt x="85127" y="405"/>
                  </a:lnTo>
                  <a:lnTo>
                    <a:pt x="61362" y="0"/>
                  </a:lnTo>
                  <a:lnTo>
                    <a:pt x="47805" y="5056"/>
                  </a:lnTo>
                  <a:lnTo>
                    <a:pt x="15232" y="26567"/>
                  </a:lnTo>
                  <a:lnTo>
                    <a:pt x="7096" y="36854"/>
                  </a:lnTo>
                  <a:lnTo>
                    <a:pt x="2774" y="51304"/>
                  </a:lnTo>
                  <a:lnTo>
                    <a:pt x="0" y="76338"/>
                  </a:lnTo>
                  <a:lnTo>
                    <a:pt x="2443" y="84375"/>
                  </a:lnTo>
                  <a:lnTo>
                    <a:pt x="4576" y="88000"/>
                  </a:lnTo>
                  <a:lnTo>
                    <a:pt x="8114" y="90416"/>
                  </a:lnTo>
                  <a:lnTo>
                    <a:pt x="22149" y="93817"/>
                  </a:lnTo>
                  <a:lnTo>
                    <a:pt x="29926" y="94613"/>
                  </a:lnTo>
                  <a:lnTo>
                    <a:pt x="32423" y="93766"/>
                  </a:lnTo>
                  <a:lnTo>
                    <a:pt x="34088" y="92144"/>
                  </a:lnTo>
                  <a:lnTo>
                    <a:pt x="35197" y="90004"/>
                  </a:lnTo>
                  <a:lnTo>
                    <a:pt x="61118" y="69728"/>
                  </a:lnTo>
                  <a:lnTo>
                    <a:pt x="70407" y="53958"/>
                  </a:lnTo>
                  <a:lnTo>
                    <a:pt x="79059" y="44444"/>
                  </a:lnTo>
                  <a:lnTo>
                    <a:pt x="85205" y="40919"/>
                  </a:lnTo>
                  <a:lnTo>
                    <a:pt x="88326" y="39979"/>
                  </a:lnTo>
                  <a:lnTo>
                    <a:pt x="89348" y="39352"/>
                  </a:lnTo>
                  <a:lnTo>
                    <a:pt x="88971" y="38935"/>
                  </a:lnTo>
                  <a:lnTo>
                    <a:pt x="85110" y="38113"/>
                  </a:lnTo>
                  <a:lnTo>
                    <a:pt x="90119" y="48216"/>
                  </a:lnTo>
                  <a:lnTo>
                    <a:pt x="90543" y="52252"/>
                  </a:lnTo>
                  <a:lnTo>
                    <a:pt x="88201" y="62989"/>
                  </a:lnTo>
                  <a:lnTo>
                    <a:pt x="94101" y="78155"/>
                  </a:lnTo>
                  <a:lnTo>
                    <a:pt x="94257" y="80678"/>
                  </a:lnTo>
                  <a:lnTo>
                    <a:pt x="95418" y="82360"/>
                  </a:lnTo>
                  <a:lnTo>
                    <a:pt x="97251" y="83481"/>
                  </a:lnTo>
                  <a:lnTo>
                    <a:pt x="104887" y="85060"/>
                  </a:lnTo>
                  <a:lnTo>
                    <a:pt x="139981" y="85712"/>
                  </a:lnTo>
                  <a:lnTo>
                    <a:pt x="149323" y="82897"/>
                  </a:lnTo>
                  <a:lnTo>
                    <a:pt x="178096" y="69248"/>
                  </a:lnTo>
                  <a:lnTo>
                    <a:pt x="187502" y="67182"/>
                  </a:lnTo>
                  <a:lnTo>
                    <a:pt x="199342" y="5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1416">
              <a:extLst>
                <a:ext uri="{FF2B5EF4-FFF2-40B4-BE49-F238E27FC236}">
                  <a16:creationId xmlns:a16="http://schemas.microsoft.com/office/drawing/2014/main" id="{E6367AED-A231-E334-4B76-0C96461A424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00100" y="819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1417">
              <a:extLst>
                <a:ext uri="{FF2B5EF4-FFF2-40B4-BE49-F238E27FC236}">
                  <a16:creationId xmlns:a16="http://schemas.microsoft.com/office/drawing/2014/main" id="{F3C1CF8B-3235-6108-369E-AAF117A86B2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00100" y="952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5488"/>
                  </a:lnTo>
                  <a:lnTo>
                    <a:pt x="5057" y="3144"/>
                  </a:lnTo>
                  <a:lnTo>
                    <a:pt x="6546" y="315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1" name="SMARTInkShape-1418">
            <a:extLst>
              <a:ext uri="{FF2B5EF4-FFF2-40B4-BE49-F238E27FC236}">
                <a16:creationId xmlns:a16="http://schemas.microsoft.com/office/drawing/2014/main" id="{2DDEA681-4556-260D-F028-ACB5050AA4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7235" y="2591389"/>
            <a:ext cx="757874" cy="27987"/>
          </a:xfrm>
          <a:custGeom>
            <a:avLst/>
            <a:gdLst/>
            <a:ahLst/>
            <a:cxnLst/>
            <a:rect l="0" t="0" r="0" b="0"/>
            <a:pathLst>
              <a:path w="757874" h="27987">
                <a:moveTo>
                  <a:pt x="14990" y="18461"/>
                </a:moveTo>
                <a:lnTo>
                  <a:pt x="14990" y="18461"/>
                </a:lnTo>
                <a:lnTo>
                  <a:pt x="5581" y="18461"/>
                </a:lnTo>
                <a:lnTo>
                  <a:pt x="0" y="23949"/>
                </a:lnTo>
                <a:lnTo>
                  <a:pt x="5383" y="18543"/>
                </a:lnTo>
                <a:lnTo>
                  <a:pt x="49702" y="18464"/>
                </a:lnTo>
                <a:lnTo>
                  <a:pt x="93723" y="18462"/>
                </a:lnTo>
                <a:lnTo>
                  <a:pt x="140958" y="18461"/>
                </a:lnTo>
                <a:lnTo>
                  <a:pt x="178660" y="18461"/>
                </a:lnTo>
                <a:lnTo>
                  <a:pt x="221177" y="18461"/>
                </a:lnTo>
                <a:lnTo>
                  <a:pt x="258821" y="18461"/>
                </a:lnTo>
                <a:lnTo>
                  <a:pt x="295140" y="13405"/>
                </a:lnTo>
                <a:lnTo>
                  <a:pt x="340909" y="9819"/>
                </a:lnTo>
                <a:lnTo>
                  <a:pt x="387783" y="9197"/>
                </a:lnTo>
                <a:lnTo>
                  <a:pt x="428366" y="9014"/>
                </a:lnTo>
                <a:lnTo>
                  <a:pt x="473881" y="8951"/>
                </a:lnTo>
                <a:lnTo>
                  <a:pt x="516435" y="6118"/>
                </a:lnTo>
                <a:lnTo>
                  <a:pt x="551121" y="2392"/>
                </a:lnTo>
                <a:lnTo>
                  <a:pt x="587704" y="736"/>
                </a:lnTo>
                <a:lnTo>
                  <a:pt x="622307" y="0"/>
                </a:lnTo>
                <a:lnTo>
                  <a:pt x="668717" y="2408"/>
                </a:lnTo>
                <a:lnTo>
                  <a:pt x="712211" y="7647"/>
                </a:lnTo>
                <a:lnTo>
                  <a:pt x="757873" y="8935"/>
                </a:lnTo>
                <a:lnTo>
                  <a:pt x="738890" y="279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8" name="SMARTInkShape-Group238">
            <a:extLst>
              <a:ext uri="{FF2B5EF4-FFF2-40B4-BE49-F238E27FC236}">
                <a16:creationId xmlns:a16="http://schemas.microsoft.com/office/drawing/2014/main" id="{DEBB101D-2DFC-893F-442B-C8560425258A}"/>
              </a:ext>
            </a:extLst>
          </p:cNvPr>
          <p:cNvGrpSpPr/>
          <p:nvPr/>
        </p:nvGrpSpPr>
        <p:grpSpPr>
          <a:xfrm>
            <a:off x="1085850" y="733944"/>
            <a:ext cx="1180985" cy="285232"/>
            <a:chOff x="1085850" y="733944"/>
            <a:chExt cx="1180985" cy="285232"/>
          </a:xfrm>
        </p:grpSpPr>
        <p:sp>
          <p:nvSpPr>
            <p:cNvPr id="922" name="SMARTInkShape-1419">
              <a:extLst>
                <a:ext uri="{FF2B5EF4-FFF2-40B4-BE49-F238E27FC236}">
                  <a16:creationId xmlns:a16="http://schemas.microsoft.com/office/drawing/2014/main" id="{37854C57-98DD-959D-A777-B5A6A4CA4F1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85850" y="733944"/>
              <a:ext cx="37674" cy="285232"/>
            </a:xfrm>
            <a:custGeom>
              <a:avLst/>
              <a:gdLst/>
              <a:ahLst/>
              <a:cxnLst/>
              <a:rect l="0" t="0" r="0" b="0"/>
              <a:pathLst>
                <a:path w="37674" h="285232">
                  <a:moveTo>
                    <a:pt x="19050" y="28056"/>
                  </a:moveTo>
                  <a:lnTo>
                    <a:pt x="19050" y="28056"/>
                  </a:lnTo>
                  <a:lnTo>
                    <a:pt x="19050" y="22999"/>
                  </a:lnTo>
                  <a:lnTo>
                    <a:pt x="20108" y="21510"/>
                  </a:lnTo>
                  <a:lnTo>
                    <a:pt x="21872" y="20517"/>
                  </a:lnTo>
                  <a:lnTo>
                    <a:pt x="24107" y="19855"/>
                  </a:lnTo>
                  <a:lnTo>
                    <a:pt x="25596" y="18355"/>
                  </a:lnTo>
                  <a:lnTo>
                    <a:pt x="30809" y="8344"/>
                  </a:lnTo>
                  <a:lnTo>
                    <a:pt x="37673" y="0"/>
                  </a:lnTo>
                  <a:lnTo>
                    <a:pt x="32917" y="4691"/>
                  </a:lnTo>
                  <a:lnTo>
                    <a:pt x="32528" y="8246"/>
                  </a:lnTo>
                  <a:lnTo>
                    <a:pt x="34921" y="26537"/>
                  </a:lnTo>
                  <a:lnTo>
                    <a:pt x="27320" y="72872"/>
                  </a:lnTo>
                  <a:lnTo>
                    <a:pt x="18678" y="109068"/>
                  </a:lnTo>
                  <a:lnTo>
                    <a:pt x="9415" y="153307"/>
                  </a:lnTo>
                  <a:lnTo>
                    <a:pt x="2789" y="197106"/>
                  </a:lnTo>
                  <a:lnTo>
                    <a:pt x="827" y="239717"/>
                  </a:lnTo>
                  <a:lnTo>
                    <a:pt x="0" y="285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1420">
              <a:extLst>
                <a:ext uri="{FF2B5EF4-FFF2-40B4-BE49-F238E27FC236}">
                  <a16:creationId xmlns:a16="http://schemas.microsoft.com/office/drawing/2014/main" id="{CB472E8F-50A1-D8C3-1E15-C675A6BE8E6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104900" y="809794"/>
              <a:ext cx="123654" cy="104602"/>
            </a:xfrm>
            <a:custGeom>
              <a:avLst/>
              <a:gdLst/>
              <a:ahLst/>
              <a:cxnLst/>
              <a:rect l="0" t="0" r="0" b="0"/>
              <a:pathLst>
                <a:path w="123654" h="104602">
                  <a:moveTo>
                    <a:pt x="0" y="66506"/>
                  </a:moveTo>
                  <a:lnTo>
                    <a:pt x="0" y="66506"/>
                  </a:lnTo>
                  <a:lnTo>
                    <a:pt x="13258" y="39991"/>
                  </a:lnTo>
                  <a:lnTo>
                    <a:pt x="22120" y="30733"/>
                  </a:lnTo>
                  <a:lnTo>
                    <a:pt x="67853" y="4155"/>
                  </a:lnTo>
                  <a:lnTo>
                    <a:pt x="74785" y="1112"/>
                  </a:lnTo>
                  <a:lnTo>
                    <a:pt x="84075" y="0"/>
                  </a:lnTo>
                  <a:lnTo>
                    <a:pt x="99549" y="7469"/>
                  </a:lnTo>
                  <a:lnTo>
                    <a:pt x="110517" y="15029"/>
                  </a:lnTo>
                  <a:lnTo>
                    <a:pt x="117205" y="17169"/>
                  </a:lnTo>
                  <a:lnTo>
                    <a:pt x="119412" y="18798"/>
                  </a:lnTo>
                  <a:lnTo>
                    <a:pt x="120883" y="20942"/>
                  </a:lnTo>
                  <a:lnTo>
                    <a:pt x="122517" y="27205"/>
                  </a:lnTo>
                  <a:lnTo>
                    <a:pt x="123653" y="49428"/>
                  </a:lnTo>
                  <a:lnTo>
                    <a:pt x="120926" y="56446"/>
                  </a:lnTo>
                  <a:lnTo>
                    <a:pt x="96374" y="84231"/>
                  </a:lnTo>
                  <a:lnTo>
                    <a:pt x="78767" y="96923"/>
                  </a:lnTo>
                  <a:lnTo>
                    <a:pt x="60145" y="102329"/>
                  </a:lnTo>
                  <a:lnTo>
                    <a:pt x="15165" y="104566"/>
                  </a:lnTo>
                  <a:lnTo>
                    <a:pt x="2206" y="104601"/>
                  </a:lnTo>
                  <a:lnTo>
                    <a:pt x="1471" y="103544"/>
                  </a:lnTo>
                  <a:lnTo>
                    <a:pt x="194" y="96405"/>
                  </a:lnTo>
                  <a:lnTo>
                    <a:pt x="1187" y="95963"/>
                  </a:lnTo>
                  <a:lnTo>
                    <a:pt x="9525" y="9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1421">
              <a:extLst>
                <a:ext uri="{FF2B5EF4-FFF2-40B4-BE49-F238E27FC236}">
                  <a16:creationId xmlns:a16="http://schemas.microsoft.com/office/drawing/2014/main" id="{B6A1AF0E-9056-9F61-7DEE-4E324719408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504950" y="771525"/>
              <a:ext cx="161780" cy="142876"/>
            </a:xfrm>
            <a:custGeom>
              <a:avLst/>
              <a:gdLst/>
              <a:ahLst/>
              <a:cxnLst/>
              <a:rect l="0" t="0" r="0" b="0"/>
              <a:pathLst>
                <a:path w="161780" h="14287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0"/>
                  </a:lnTo>
                  <a:lnTo>
                    <a:pt x="0" y="0"/>
                  </a:lnTo>
                  <a:lnTo>
                    <a:pt x="28487" y="1058"/>
                  </a:lnTo>
                  <a:lnTo>
                    <a:pt x="74160" y="14189"/>
                  </a:lnTo>
                  <a:lnTo>
                    <a:pt x="119426" y="31881"/>
                  </a:lnTo>
                  <a:lnTo>
                    <a:pt x="143691" y="37930"/>
                  </a:lnTo>
                  <a:lnTo>
                    <a:pt x="146595" y="40103"/>
                  </a:lnTo>
                  <a:lnTo>
                    <a:pt x="148530" y="42610"/>
                  </a:lnTo>
                  <a:lnTo>
                    <a:pt x="153502" y="45396"/>
                  </a:lnTo>
                  <a:lnTo>
                    <a:pt x="161779" y="47586"/>
                  </a:lnTo>
                  <a:lnTo>
                    <a:pt x="127750" y="79680"/>
                  </a:lnTo>
                  <a:lnTo>
                    <a:pt x="90044" y="103104"/>
                  </a:lnTo>
                  <a:lnTo>
                    <a:pt x="82353" y="112146"/>
                  </a:lnTo>
                  <a:lnTo>
                    <a:pt x="80302" y="116039"/>
                  </a:lnTo>
                  <a:lnTo>
                    <a:pt x="69556" y="123187"/>
                  </a:lnTo>
                  <a:lnTo>
                    <a:pt x="49455" y="132012"/>
                  </a:lnTo>
                  <a:lnTo>
                    <a:pt x="43852" y="132755"/>
                  </a:lnTo>
                  <a:lnTo>
                    <a:pt x="41935" y="134012"/>
                  </a:lnTo>
                  <a:lnTo>
                    <a:pt x="40657" y="135908"/>
                  </a:lnTo>
                  <a:lnTo>
                    <a:pt x="38605" y="141499"/>
                  </a:lnTo>
                  <a:lnTo>
                    <a:pt x="35502" y="142263"/>
                  </a:lnTo>
                  <a:lnTo>
                    <a:pt x="29944" y="142754"/>
                  </a:lnTo>
                  <a:lnTo>
                    <a:pt x="381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1422">
              <a:extLst>
                <a:ext uri="{FF2B5EF4-FFF2-40B4-BE49-F238E27FC236}">
                  <a16:creationId xmlns:a16="http://schemas.microsoft.com/office/drawing/2014/main" id="{1B31A3CE-1F6F-A84E-FF9E-D4A19C2C0F5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831113" y="781098"/>
              <a:ext cx="106277" cy="142608"/>
            </a:xfrm>
            <a:custGeom>
              <a:avLst/>
              <a:gdLst/>
              <a:ahLst/>
              <a:cxnLst/>
              <a:rect l="0" t="0" r="0" b="0"/>
              <a:pathLst>
                <a:path w="106277" h="142608">
                  <a:moveTo>
                    <a:pt x="73887" y="28527"/>
                  </a:moveTo>
                  <a:lnTo>
                    <a:pt x="73887" y="28527"/>
                  </a:lnTo>
                  <a:lnTo>
                    <a:pt x="73887" y="1784"/>
                  </a:lnTo>
                  <a:lnTo>
                    <a:pt x="72829" y="1174"/>
                  </a:lnTo>
                  <a:lnTo>
                    <a:pt x="51497" y="0"/>
                  </a:lnTo>
                  <a:lnTo>
                    <a:pt x="45239" y="2795"/>
                  </a:lnTo>
                  <a:lnTo>
                    <a:pt x="42088" y="5023"/>
                  </a:lnTo>
                  <a:lnTo>
                    <a:pt x="13561" y="45940"/>
                  </a:lnTo>
                  <a:lnTo>
                    <a:pt x="509" y="91433"/>
                  </a:lnTo>
                  <a:lnTo>
                    <a:pt x="0" y="106227"/>
                  </a:lnTo>
                  <a:lnTo>
                    <a:pt x="3301" y="119858"/>
                  </a:lnTo>
                  <a:lnTo>
                    <a:pt x="11118" y="130149"/>
                  </a:lnTo>
                  <a:lnTo>
                    <a:pt x="23271" y="140323"/>
                  </a:lnTo>
                  <a:lnTo>
                    <a:pt x="27755" y="141714"/>
                  </a:lnTo>
                  <a:lnTo>
                    <a:pt x="39257" y="142607"/>
                  </a:lnTo>
                  <a:lnTo>
                    <a:pt x="53631" y="137705"/>
                  </a:lnTo>
                  <a:lnTo>
                    <a:pt x="84878" y="112230"/>
                  </a:lnTo>
                  <a:lnTo>
                    <a:pt x="105487" y="70670"/>
                  </a:lnTo>
                  <a:lnTo>
                    <a:pt x="106276" y="54665"/>
                  </a:lnTo>
                  <a:lnTo>
                    <a:pt x="103099" y="39086"/>
                  </a:lnTo>
                  <a:lnTo>
                    <a:pt x="98159" y="28634"/>
                  </a:lnTo>
                  <a:lnTo>
                    <a:pt x="94302" y="25423"/>
                  </a:lnTo>
                  <a:lnTo>
                    <a:pt x="84371" y="21856"/>
                  </a:lnTo>
                  <a:lnTo>
                    <a:pt x="61824" y="19848"/>
                  </a:lnTo>
                  <a:lnTo>
                    <a:pt x="49828" y="22200"/>
                  </a:lnTo>
                  <a:lnTo>
                    <a:pt x="35787" y="2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1423">
              <a:extLst>
                <a:ext uri="{FF2B5EF4-FFF2-40B4-BE49-F238E27FC236}">
                  <a16:creationId xmlns:a16="http://schemas.microsoft.com/office/drawing/2014/main" id="{F9CA88E7-0358-28B1-ABED-10B3633C10B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028825" y="876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1424">
              <a:extLst>
                <a:ext uri="{FF2B5EF4-FFF2-40B4-BE49-F238E27FC236}">
                  <a16:creationId xmlns:a16="http://schemas.microsoft.com/office/drawing/2014/main" id="{A1682998-4C89-A54A-E9C7-46A0E71C799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168675" y="771535"/>
              <a:ext cx="98160" cy="152391"/>
            </a:xfrm>
            <a:custGeom>
              <a:avLst/>
              <a:gdLst/>
              <a:ahLst/>
              <a:cxnLst/>
              <a:rect l="0" t="0" r="0" b="0"/>
              <a:pathLst>
                <a:path w="98160" h="152391">
                  <a:moveTo>
                    <a:pt x="88750" y="9515"/>
                  </a:moveTo>
                  <a:lnTo>
                    <a:pt x="88750" y="9515"/>
                  </a:lnTo>
                  <a:lnTo>
                    <a:pt x="98159" y="106"/>
                  </a:lnTo>
                  <a:lnTo>
                    <a:pt x="90064" y="0"/>
                  </a:lnTo>
                  <a:lnTo>
                    <a:pt x="81405" y="6538"/>
                  </a:lnTo>
                  <a:lnTo>
                    <a:pt x="72580" y="9691"/>
                  </a:lnTo>
                  <a:lnTo>
                    <a:pt x="29746" y="49505"/>
                  </a:lnTo>
                  <a:lnTo>
                    <a:pt x="9491" y="91186"/>
                  </a:lnTo>
                  <a:lnTo>
                    <a:pt x="8721" y="107196"/>
                  </a:lnTo>
                  <a:lnTo>
                    <a:pt x="13459" y="139924"/>
                  </a:lnTo>
                  <a:lnTo>
                    <a:pt x="20731" y="150539"/>
                  </a:lnTo>
                  <a:lnTo>
                    <a:pt x="24300" y="151567"/>
                  </a:lnTo>
                  <a:lnTo>
                    <a:pt x="49487" y="152342"/>
                  </a:lnTo>
                  <a:lnTo>
                    <a:pt x="67121" y="147319"/>
                  </a:lnTo>
                  <a:lnTo>
                    <a:pt x="84439" y="136141"/>
                  </a:lnTo>
                  <a:lnTo>
                    <a:pt x="91420" y="129999"/>
                  </a:lnTo>
                  <a:lnTo>
                    <a:pt x="92647" y="125821"/>
                  </a:lnTo>
                  <a:lnTo>
                    <a:pt x="89472" y="107956"/>
                  </a:lnTo>
                  <a:lnTo>
                    <a:pt x="78851" y="100654"/>
                  </a:lnTo>
                  <a:lnTo>
                    <a:pt x="73684" y="99908"/>
                  </a:lnTo>
                  <a:lnTo>
                    <a:pt x="41560" y="104513"/>
                  </a:lnTo>
                  <a:lnTo>
                    <a:pt x="38240" y="105656"/>
                  </a:lnTo>
                  <a:lnTo>
                    <a:pt x="36027" y="107475"/>
                  </a:lnTo>
                  <a:lnTo>
                    <a:pt x="34551" y="109747"/>
                  </a:lnTo>
                  <a:lnTo>
                    <a:pt x="32509" y="111261"/>
                  </a:lnTo>
                  <a:lnTo>
                    <a:pt x="21628" y="116514"/>
                  </a:lnTo>
                  <a:lnTo>
                    <a:pt x="9287" y="127429"/>
                  </a:lnTo>
                  <a:lnTo>
                    <a:pt x="8258" y="130458"/>
                  </a:lnTo>
                  <a:lnTo>
                    <a:pt x="8630" y="133535"/>
                  </a:lnTo>
                  <a:lnTo>
                    <a:pt x="9937" y="136645"/>
                  </a:lnTo>
                  <a:lnTo>
                    <a:pt x="8691" y="139777"/>
                  </a:lnTo>
                  <a:lnTo>
                    <a:pt x="0" y="148182"/>
                  </a:lnTo>
                  <a:lnTo>
                    <a:pt x="3025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5" name="SMARTInkShape-Group239">
            <a:extLst>
              <a:ext uri="{FF2B5EF4-FFF2-40B4-BE49-F238E27FC236}">
                <a16:creationId xmlns:a16="http://schemas.microsoft.com/office/drawing/2014/main" id="{D6F38EC6-B659-DC6B-2166-5E963D380C34}"/>
              </a:ext>
            </a:extLst>
          </p:cNvPr>
          <p:cNvGrpSpPr/>
          <p:nvPr/>
        </p:nvGrpSpPr>
        <p:grpSpPr>
          <a:xfrm>
            <a:off x="5819775" y="209977"/>
            <a:ext cx="781051" cy="304374"/>
            <a:chOff x="5819775" y="209977"/>
            <a:chExt cx="781051" cy="304374"/>
          </a:xfrm>
        </p:grpSpPr>
        <p:sp>
          <p:nvSpPr>
            <p:cNvPr id="929" name="SMARTInkShape-1425">
              <a:extLst>
                <a:ext uri="{FF2B5EF4-FFF2-40B4-BE49-F238E27FC236}">
                  <a16:creationId xmlns:a16="http://schemas.microsoft.com/office/drawing/2014/main" id="{D4CC6AE5-7BC3-CDDE-D7F3-E9B74CC9BE7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819775" y="242187"/>
              <a:ext cx="209551" cy="136264"/>
            </a:xfrm>
            <a:custGeom>
              <a:avLst/>
              <a:gdLst/>
              <a:ahLst/>
              <a:cxnLst/>
              <a:rect l="0" t="0" r="0" b="0"/>
              <a:pathLst>
                <a:path w="209551" h="136264">
                  <a:moveTo>
                    <a:pt x="0" y="34038"/>
                  </a:moveTo>
                  <a:lnTo>
                    <a:pt x="0" y="34038"/>
                  </a:lnTo>
                  <a:lnTo>
                    <a:pt x="14465" y="19573"/>
                  </a:lnTo>
                  <a:lnTo>
                    <a:pt x="19833" y="17026"/>
                  </a:lnTo>
                  <a:lnTo>
                    <a:pt x="22748" y="16346"/>
                  </a:lnTo>
                  <a:lnTo>
                    <a:pt x="38169" y="7628"/>
                  </a:lnTo>
                  <a:lnTo>
                    <a:pt x="47071" y="5590"/>
                  </a:lnTo>
                  <a:lnTo>
                    <a:pt x="52517" y="444"/>
                  </a:lnTo>
                  <a:lnTo>
                    <a:pt x="54061" y="0"/>
                  </a:lnTo>
                  <a:lnTo>
                    <a:pt x="55091" y="763"/>
                  </a:lnTo>
                  <a:lnTo>
                    <a:pt x="56744" y="4535"/>
                  </a:lnTo>
                  <a:lnTo>
                    <a:pt x="62086" y="10244"/>
                  </a:lnTo>
                  <a:lnTo>
                    <a:pt x="65315" y="28752"/>
                  </a:lnTo>
                  <a:lnTo>
                    <a:pt x="66556" y="55520"/>
                  </a:lnTo>
                  <a:lnTo>
                    <a:pt x="58026" y="100179"/>
                  </a:lnTo>
                  <a:lnTo>
                    <a:pt x="57226" y="123392"/>
                  </a:lnTo>
                  <a:lnTo>
                    <a:pt x="57184" y="122081"/>
                  </a:lnTo>
                  <a:lnTo>
                    <a:pt x="64761" y="112617"/>
                  </a:lnTo>
                  <a:lnTo>
                    <a:pt x="76449" y="97733"/>
                  </a:lnTo>
                  <a:lnTo>
                    <a:pt x="94006" y="74724"/>
                  </a:lnTo>
                  <a:lnTo>
                    <a:pt x="102811" y="67996"/>
                  </a:lnTo>
                  <a:lnTo>
                    <a:pt x="111311" y="62889"/>
                  </a:lnTo>
                  <a:lnTo>
                    <a:pt x="151372" y="30566"/>
                  </a:lnTo>
                  <a:lnTo>
                    <a:pt x="163855" y="26306"/>
                  </a:lnTo>
                  <a:lnTo>
                    <a:pt x="174256" y="25044"/>
                  </a:lnTo>
                  <a:lnTo>
                    <a:pt x="180811" y="27571"/>
                  </a:lnTo>
                  <a:lnTo>
                    <a:pt x="184040" y="29727"/>
                  </a:lnTo>
                  <a:lnTo>
                    <a:pt x="186194" y="32222"/>
                  </a:lnTo>
                  <a:lnTo>
                    <a:pt x="194991" y="51973"/>
                  </a:lnTo>
                  <a:lnTo>
                    <a:pt x="194965" y="63529"/>
                  </a:lnTo>
                  <a:lnTo>
                    <a:pt x="193477" y="69574"/>
                  </a:lnTo>
                  <a:lnTo>
                    <a:pt x="196438" y="93250"/>
                  </a:lnTo>
                  <a:lnTo>
                    <a:pt x="209065" y="136263"/>
                  </a:lnTo>
                  <a:lnTo>
                    <a:pt x="209226" y="136054"/>
                  </a:lnTo>
                  <a:lnTo>
                    <a:pt x="209550" y="12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1426">
              <a:extLst>
                <a:ext uri="{FF2B5EF4-FFF2-40B4-BE49-F238E27FC236}">
                  <a16:creationId xmlns:a16="http://schemas.microsoft.com/office/drawing/2014/main" id="{EB5F8E3F-61D6-5D29-26E4-8B9100E5435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086475" y="209977"/>
              <a:ext cx="66648" cy="304374"/>
            </a:xfrm>
            <a:custGeom>
              <a:avLst/>
              <a:gdLst/>
              <a:ahLst/>
              <a:cxnLst/>
              <a:rect l="0" t="0" r="0" b="0"/>
              <a:pathLst>
                <a:path w="66648" h="304374">
                  <a:moveTo>
                    <a:pt x="57150" y="18623"/>
                  </a:moveTo>
                  <a:lnTo>
                    <a:pt x="57150" y="18623"/>
                  </a:lnTo>
                  <a:lnTo>
                    <a:pt x="62206" y="13567"/>
                  </a:lnTo>
                  <a:lnTo>
                    <a:pt x="62638" y="12077"/>
                  </a:lnTo>
                  <a:lnTo>
                    <a:pt x="61866" y="11084"/>
                  </a:lnTo>
                  <a:lnTo>
                    <a:pt x="60294" y="10422"/>
                  </a:lnTo>
                  <a:lnTo>
                    <a:pt x="60305" y="8922"/>
                  </a:lnTo>
                  <a:lnTo>
                    <a:pt x="66365" y="0"/>
                  </a:lnTo>
                  <a:lnTo>
                    <a:pt x="66647" y="16012"/>
                  </a:lnTo>
                  <a:lnTo>
                    <a:pt x="57541" y="59211"/>
                  </a:lnTo>
                  <a:lnTo>
                    <a:pt x="57202" y="106766"/>
                  </a:lnTo>
                  <a:lnTo>
                    <a:pt x="57184" y="118660"/>
                  </a:lnTo>
                  <a:lnTo>
                    <a:pt x="53998" y="128706"/>
                  </a:lnTo>
                  <a:lnTo>
                    <a:pt x="27494" y="171931"/>
                  </a:lnTo>
                  <a:lnTo>
                    <a:pt x="20719" y="201698"/>
                  </a:lnTo>
                  <a:lnTo>
                    <a:pt x="18486" y="220446"/>
                  </a:lnTo>
                  <a:lnTo>
                    <a:pt x="3906" y="263286"/>
                  </a:lnTo>
                  <a:lnTo>
                    <a:pt x="0" y="30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1427">
              <a:extLst>
                <a:ext uri="{FF2B5EF4-FFF2-40B4-BE49-F238E27FC236}">
                  <a16:creationId xmlns:a16="http://schemas.microsoft.com/office/drawing/2014/main" id="{3B27ED06-02A7-919E-9418-55EED708B52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124575" y="314442"/>
              <a:ext cx="80908" cy="66559"/>
            </a:xfrm>
            <a:custGeom>
              <a:avLst/>
              <a:gdLst/>
              <a:ahLst/>
              <a:cxnLst/>
              <a:rect l="0" t="0" r="0" b="0"/>
              <a:pathLst>
                <a:path w="80908" h="66559">
                  <a:moveTo>
                    <a:pt x="0" y="18933"/>
                  </a:moveTo>
                  <a:lnTo>
                    <a:pt x="0" y="18933"/>
                  </a:lnTo>
                  <a:lnTo>
                    <a:pt x="9132" y="9800"/>
                  </a:lnTo>
                  <a:lnTo>
                    <a:pt x="14465" y="9524"/>
                  </a:lnTo>
                  <a:lnTo>
                    <a:pt x="15994" y="8427"/>
                  </a:lnTo>
                  <a:lnTo>
                    <a:pt x="17013" y="6637"/>
                  </a:lnTo>
                  <a:lnTo>
                    <a:pt x="17692" y="4386"/>
                  </a:lnTo>
                  <a:lnTo>
                    <a:pt x="19202" y="2885"/>
                  </a:lnTo>
                  <a:lnTo>
                    <a:pt x="23704" y="1217"/>
                  </a:lnTo>
                  <a:lnTo>
                    <a:pt x="62863" y="0"/>
                  </a:lnTo>
                  <a:lnTo>
                    <a:pt x="67309" y="1019"/>
                  </a:lnTo>
                  <a:lnTo>
                    <a:pt x="70273" y="2757"/>
                  </a:lnTo>
                  <a:lnTo>
                    <a:pt x="80085" y="13151"/>
                  </a:lnTo>
                  <a:lnTo>
                    <a:pt x="80907" y="18253"/>
                  </a:lnTo>
                  <a:lnTo>
                    <a:pt x="78998" y="32389"/>
                  </a:lnTo>
                  <a:lnTo>
                    <a:pt x="71799" y="43611"/>
                  </a:lnTo>
                  <a:lnTo>
                    <a:pt x="54987" y="59438"/>
                  </a:lnTo>
                  <a:lnTo>
                    <a:pt x="45253" y="63394"/>
                  </a:lnTo>
                  <a:lnTo>
                    <a:pt x="9525" y="6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1428">
              <a:extLst>
                <a:ext uri="{FF2B5EF4-FFF2-40B4-BE49-F238E27FC236}">
                  <a16:creationId xmlns:a16="http://schemas.microsoft.com/office/drawing/2014/main" id="{83416E06-BAE5-0552-2CD9-5FE182F73A39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240237" y="372964"/>
              <a:ext cx="70509" cy="70647"/>
            </a:xfrm>
            <a:custGeom>
              <a:avLst/>
              <a:gdLst/>
              <a:ahLst/>
              <a:cxnLst/>
              <a:rect l="0" t="0" r="0" b="0"/>
              <a:pathLst>
                <a:path w="70509" h="70647">
                  <a:moveTo>
                    <a:pt x="27213" y="8036"/>
                  </a:moveTo>
                  <a:lnTo>
                    <a:pt x="27213" y="8036"/>
                  </a:lnTo>
                  <a:lnTo>
                    <a:pt x="19012" y="16237"/>
                  </a:lnTo>
                  <a:lnTo>
                    <a:pt x="13024" y="17169"/>
                  </a:lnTo>
                  <a:lnTo>
                    <a:pt x="11404" y="18358"/>
                  </a:lnTo>
                  <a:lnTo>
                    <a:pt x="9603" y="22501"/>
                  </a:lnTo>
                  <a:lnTo>
                    <a:pt x="0" y="52501"/>
                  </a:lnTo>
                  <a:lnTo>
                    <a:pt x="604" y="54613"/>
                  </a:lnTo>
                  <a:lnTo>
                    <a:pt x="7806" y="64712"/>
                  </a:lnTo>
                  <a:lnTo>
                    <a:pt x="13113" y="65045"/>
                  </a:lnTo>
                  <a:lnTo>
                    <a:pt x="18477" y="67946"/>
                  </a:lnTo>
                  <a:lnTo>
                    <a:pt x="21390" y="70201"/>
                  </a:lnTo>
                  <a:lnTo>
                    <a:pt x="23331" y="70646"/>
                  </a:lnTo>
                  <a:lnTo>
                    <a:pt x="24625" y="69884"/>
                  </a:lnTo>
                  <a:lnTo>
                    <a:pt x="25488" y="68318"/>
                  </a:lnTo>
                  <a:lnTo>
                    <a:pt x="27121" y="67274"/>
                  </a:lnTo>
                  <a:lnTo>
                    <a:pt x="34476" y="65805"/>
                  </a:lnTo>
                  <a:lnTo>
                    <a:pt x="40319" y="65461"/>
                  </a:lnTo>
                  <a:lnTo>
                    <a:pt x="46443" y="62486"/>
                  </a:lnTo>
                  <a:lnTo>
                    <a:pt x="49558" y="60211"/>
                  </a:lnTo>
                  <a:lnTo>
                    <a:pt x="53019" y="54861"/>
                  </a:lnTo>
                  <a:lnTo>
                    <a:pt x="55616" y="48955"/>
                  </a:lnTo>
                  <a:lnTo>
                    <a:pt x="61969" y="39681"/>
                  </a:lnTo>
                  <a:lnTo>
                    <a:pt x="65380" y="30230"/>
                  </a:lnTo>
                  <a:lnTo>
                    <a:pt x="69930" y="23897"/>
                  </a:lnTo>
                  <a:lnTo>
                    <a:pt x="70508" y="20727"/>
                  </a:lnTo>
                  <a:lnTo>
                    <a:pt x="69834" y="17555"/>
                  </a:lnTo>
                  <a:lnTo>
                    <a:pt x="68327" y="14382"/>
                  </a:lnTo>
                  <a:lnTo>
                    <a:pt x="66264" y="12267"/>
                  </a:lnTo>
                  <a:lnTo>
                    <a:pt x="48058" y="0"/>
                  </a:lnTo>
                  <a:lnTo>
                    <a:pt x="46401" y="562"/>
                  </a:lnTo>
                  <a:lnTo>
                    <a:pt x="38219" y="6843"/>
                  </a:lnTo>
                  <a:lnTo>
                    <a:pt x="29426" y="8859"/>
                  </a:lnTo>
                  <a:lnTo>
                    <a:pt x="19443" y="16206"/>
                  </a:lnTo>
                  <a:lnTo>
                    <a:pt x="18468" y="19781"/>
                  </a:lnTo>
                  <a:lnTo>
                    <a:pt x="17688" y="2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1429">
              <a:extLst>
                <a:ext uri="{FF2B5EF4-FFF2-40B4-BE49-F238E27FC236}">
                  <a16:creationId xmlns:a16="http://schemas.microsoft.com/office/drawing/2014/main" id="{4D399597-0AA5-221A-1381-6CBD77E2AD7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486525" y="3048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1430">
              <a:extLst>
                <a:ext uri="{FF2B5EF4-FFF2-40B4-BE49-F238E27FC236}">
                  <a16:creationId xmlns:a16="http://schemas.microsoft.com/office/drawing/2014/main" id="{C3B11820-18C4-2ED6-BA67-801D5725792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477000" y="356894"/>
              <a:ext cx="123826" cy="5057"/>
            </a:xfrm>
            <a:custGeom>
              <a:avLst/>
              <a:gdLst/>
              <a:ahLst/>
              <a:cxnLst/>
              <a:rect l="0" t="0" r="0" b="0"/>
              <a:pathLst>
                <a:path w="123826" h="5057">
                  <a:moveTo>
                    <a:pt x="0" y="5056"/>
                  </a:moveTo>
                  <a:lnTo>
                    <a:pt x="0" y="5056"/>
                  </a:lnTo>
                  <a:lnTo>
                    <a:pt x="41418" y="5056"/>
                  </a:lnTo>
                  <a:lnTo>
                    <a:pt x="56507" y="3998"/>
                  </a:lnTo>
                  <a:lnTo>
                    <a:pt x="66742" y="0"/>
                  </a:lnTo>
                  <a:lnTo>
                    <a:pt x="77641" y="339"/>
                  </a:lnTo>
                  <a:lnTo>
                    <a:pt x="123825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5" name="SMARTInkShape-Group240">
            <a:extLst>
              <a:ext uri="{FF2B5EF4-FFF2-40B4-BE49-F238E27FC236}">
                <a16:creationId xmlns:a16="http://schemas.microsoft.com/office/drawing/2014/main" id="{C4AA8F75-C6DC-CFDF-F9BC-5105EF434509}"/>
              </a:ext>
            </a:extLst>
          </p:cNvPr>
          <p:cNvGrpSpPr/>
          <p:nvPr/>
        </p:nvGrpSpPr>
        <p:grpSpPr>
          <a:xfrm>
            <a:off x="6710994" y="230467"/>
            <a:ext cx="1166178" cy="197192"/>
            <a:chOff x="6710994" y="230467"/>
            <a:chExt cx="1166178" cy="197192"/>
          </a:xfrm>
        </p:grpSpPr>
        <p:sp>
          <p:nvSpPr>
            <p:cNvPr id="936" name="SMARTInkShape-1431">
              <a:extLst>
                <a:ext uri="{FF2B5EF4-FFF2-40B4-BE49-F238E27FC236}">
                  <a16:creationId xmlns:a16="http://schemas.microsoft.com/office/drawing/2014/main" id="{438BDEB5-CB2D-B3CE-420C-26FB2C3DA3D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710994" y="257178"/>
              <a:ext cx="117393" cy="142873"/>
            </a:xfrm>
            <a:custGeom>
              <a:avLst/>
              <a:gdLst/>
              <a:ahLst/>
              <a:cxnLst/>
              <a:rect l="0" t="0" r="0" b="0"/>
              <a:pathLst>
                <a:path w="117393" h="142873">
                  <a:moveTo>
                    <a:pt x="23181" y="9522"/>
                  </a:moveTo>
                  <a:lnTo>
                    <a:pt x="23181" y="9522"/>
                  </a:lnTo>
                  <a:lnTo>
                    <a:pt x="31381" y="9522"/>
                  </a:lnTo>
                  <a:lnTo>
                    <a:pt x="27257" y="9522"/>
                  </a:lnTo>
                  <a:lnTo>
                    <a:pt x="26957" y="8464"/>
                  </a:lnTo>
                  <a:lnTo>
                    <a:pt x="32681" y="31"/>
                  </a:lnTo>
                  <a:lnTo>
                    <a:pt x="38189" y="4"/>
                  </a:lnTo>
                  <a:lnTo>
                    <a:pt x="35848" y="0"/>
                  </a:lnTo>
                  <a:lnTo>
                    <a:pt x="31281" y="5643"/>
                  </a:lnTo>
                  <a:lnTo>
                    <a:pt x="8814" y="38593"/>
                  </a:lnTo>
                  <a:lnTo>
                    <a:pt x="5154" y="49959"/>
                  </a:lnTo>
                  <a:lnTo>
                    <a:pt x="0" y="58538"/>
                  </a:lnTo>
                  <a:lnTo>
                    <a:pt x="318" y="62308"/>
                  </a:lnTo>
                  <a:lnTo>
                    <a:pt x="2647" y="65879"/>
                  </a:lnTo>
                  <a:lnTo>
                    <a:pt x="9821" y="71611"/>
                  </a:lnTo>
                  <a:lnTo>
                    <a:pt x="16537" y="74159"/>
                  </a:lnTo>
                  <a:lnTo>
                    <a:pt x="31325" y="75593"/>
                  </a:lnTo>
                  <a:lnTo>
                    <a:pt x="70932" y="67943"/>
                  </a:lnTo>
                  <a:lnTo>
                    <a:pt x="74065" y="68578"/>
                  </a:lnTo>
                  <a:lnTo>
                    <a:pt x="76154" y="70059"/>
                  </a:lnTo>
                  <a:lnTo>
                    <a:pt x="77546" y="72105"/>
                  </a:lnTo>
                  <a:lnTo>
                    <a:pt x="84738" y="74378"/>
                  </a:lnTo>
                  <a:lnTo>
                    <a:pt x="100687" y="78480"/>
                  </a:lnTo>
                  <a:lnTo>
                    <a:pt x="114926" y="84292"/>
                  </a:lnTo>
                  <a:lnTo>
                    <a:pt x="116873" y="90731"/>
                  </a:lnTo>
                  <a:lnTo>
                    <a:pt x="117392" y="95411"/>
                  </a:lnTo>
                  <a:lnTo>
                    <a:pt x="115147" y="103434"/>
                  </a:lnTo>
                  <a:lnTo>
                    <a:pt x="113066" y="107055"/>
                  </a:lnTo>
                  <a:lnTo>
                    <a:pt x="110621" y="109469"/>
                  </a:lnTo>
                  <a:lnTo>
                    <a:pt x="103182" y="113925"/>
                  </a:lnTo>
                  <a:lnTo>
                    <a:pt x="101070" y="118718"/>
                  </a:lnTo>
                  <a:lnTo>
                    <a:pt x="84711" y="132423"/>
                  </a:lnTo>
                  <a:lnTo>
                    <a:pt x="69870" y="139776"/>
                  </a:lnTo>
                  <a:lnTo>
                    <a:pt x="32706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1432">
              <a:extLst>
                <a:ext uri="{FF2B5EF4-FFF2-40B4-BE49-F238E27FC236}">
                  <a16:creationId xmlns:a16="http://schemas.microsoft.com/office/drawing/2014/main" id="{8D443607-1C8B-6A58-97A0-3C1B84CACA7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772275" y="230467"/>
              <a:ext cx="123826" cy="36234"/>
            </a:xfrm>
            <a:custGeom>
              <a:avLst/>
              <a:gdLst/>
              <a:ahLst/>
              <a:cxnLst/>
              <a:rect l="0" t="0" r="0" b="0"/>
              <a:pathLst>
                <a:path w="123826" h="36234">
                  <a:moveTo>
                    <a:pt x="0" y="36233"/>
                  </a:moveTo>
                  <a:lnTo>
                    <a:pt x="0" y="36233"/>
                  </a:lnTo>
                  <a:lnTo>
                    <a:pt x="5056" y="31177"/>
                  </a:lnTo>
                  <a:lnTo>
                    <a:pt x="50399" y="10723"/>
                  </a:lnTo>
                  <a:lnTo>
                    <a:pt x="70790" y="2334"/>
                  </a:lnTo>
                  <a:lnTo>
                    <a:pt x="87554" y="0"/>
                  </a:lnTo>
                  <a:lnTo>
                    <a:pt x="123825" y="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1433">
              <a:extLst>
                <a:ext uri="{FF2B5EF4-FFF2-40B4-BE49-F238E27FC236}">
                  <a16:creationId xmlns:a16="http://schemas.microsoft.com/office/drawing/2014/main" id="{74E24C94-F396-B613-95D6-44EFC7A927E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926234" y="258960"/>
              <a:ext cx="141317" cy="121871"/>
            </a:xfrm>
            <a:custGeom>
              <a:avLst/>
              <a:gdLst/>
              <a:ahLst/>
              <a:cxnLst/>
              <a:rect l="0" t="0" r="0" b="0"/>
              <a:pathLst>
                <a:path w="141317" h="121871">
                  <a:moveTo>
                    <a:pt x="17491" y="36315"/>
                  </a:moveTo>
                  <a:lnTo>
                    <a:pt x="17491" y="36315"/>
                  </a:lnTo>
                  <a:lnTo>
                    <a:pt x="27192" y="17972"/>
                  </a:lnTo>
                  <a:lnTo>
                    <a:pt x="35416" y="10184"/>
                  </a:lnTo>
                  <a:lnTo>
                    <a:pt x="49731" y="2232"/>
                  </a:lnTo>
                  <a:lnTo>
                    <a:pt x="57573" y="0"/>
                  </a:lnTo>
                  <a:lnTo>
                    <a:pt x="60088" y="463"/>
                  </a:lnTo>
                  <a:lnTo>
                    <a:pt x="61763" y="1831"/>
                  </a:lnTo>
                  <a:lnTo>
                    <a:pt x="69510" y="16686"/>
                  </a:lnTo>
                  <a:lnTo>
                    <a:pt x="70162" y="22170"/>
                  </a:lnTo>
                  <a:lnTo>
                    <a:pt x="68064" y="33909"/>
                  </a:lnTo>
                  <a:lnTo>
                    <a:pt x="55877" y="57474"/>
                  </a:lnTo>
                  <a:lnTo>
                    <a:pt x="29424" y="85219"/>
                  </a:lnTo>
                  <a:lnTo>
                    <a:pt x="27564" y="90084"/>
                  </a:lnTo>
                  <a:lnTo>
                    <a:pt x="27381" y="94386"/>
                  </a:lnTo>
                  <a:lnTo>
                    <a:pt x="25142" y="98312"/>
                  </a:lnTo>
                  <a:lnTo>
                    <a:pt x="13997" y="108895"/>
                  </a:lnTo>
                  <a:lnTo>
                    <a:pt x="8695" y="117675"/>
                  </a:lnTo>
                  <a:lnTo>
                    <a:pt x="0" y="121465"/>
                  </a:lnTo>
                  <a:lnTo>
                    <a:pt x="9016" y="121870"/>
                  </a:lnTo>
                  <a:lnTo>
                    <a:pt x="54783" y="112903"/>
                  </a:lnTo>
                  <a:lnTo>
                    <a:pt x="99556" y="112566"/>
                  </a:lnTo>
                  <a:lnTo>
                    <a:pt x="112173" y="113596"/>
                  </a:lnTo>
                  <a:lnTo>
                    <a:pt x="115537" y="115352"/>
                  </a:lnTo>
                  <a:lnTo>
                    <a:pt x="117779" y="117582"/>
                  </a:lnTo>
                  <a:lnTo>
                    <a:pt x="121392" y="118009"/>
                  </a:lnTo>
                  <a:lnTo>
                    <a:pt x="141316" y="11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1434">
              <a:extLst>
                <a:ext uri="{FF2B5EF4-FFF2-40B4-BE49-F238E27FC236}">
                  <a16:creationId xmlns:a16="http://schemas.microsoft.com/office/drawing/2014/main" id="{5775C564-5649-945F-D53C-F8062CE5277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144062" y="257615"/>
              <a:ext cx="88799" cy="121065"/>
            </a:xfrm>
            <a:custGeom>
              <a:avLst/>
              <a:gdLst/>
              <a:ahLst/>
              <a:cxnLst/>
              <a:rect l="0" t="0" r="0" b="0"/>
              <a:pathLst>
                <a:path w="88799" h="121065">
                  <a:moveTo>
                    <a:pt x="66363" y="37660"/>
                  </a:moveTo>
                  <a:lnTo>
                    <a:pt x="66363" y="37660"/>
                  </a:lnTo>
                  <a:lnTo>
                    <a:pt x="66363" y="15270"/>
                  </a:lnTo>
                  <a:lnTo>
                    <a:pt x="65305" y="13208"/>
                  </a:lnTo>
                  <a:lnTo>
                    <a:pt x="63541" y="11834"/>
                  </a:lnTo>
                  <a:lnTo>
                    <a:pt x="61307" y="10918"/>
                  </a:lnTo>
                  <a:lnTo>
                    <a:pt x="59816" y="9248"/>
                  </a:lnTo>
                  <a:lnTo>
                    <a:pt x="58162" y="4571"/>
                  </a:lnTo>
                  <a:lnTo>
                    <a:pt x="56662" y="2901"/>
                  </a:lnTo>
                  <a:lnTo>
                    <a:pt x="48753" y="0"/>
                  </a:lnTo>
                  <a:lnTo>
                    <a:pt x="48273" y="912"/>
                  </a:lnTo>
                  <a:lnTo>
                    <a:pt x="47740" y="4747"/>
                  </a:lnTo>
                  <a:lnTo>
                    <a:pt x="44681" y="9979"/>
                  </a:lnTo>
                  <a:lnTo>
                    <a:pt x="38734" y="15832"/>
                  </a:lnTo>
                  <a:lnTo>
                    <a:pt x="11676" y="36419"/>
                  </a:lnTo>
                  <a:lnTo>
                    <a:pt x="5017" y="48044"/>
                  </a:lnTo>
                  <a:lnTo>
                    <a:pt x="390" y="77990"/>
                  </a:lnTo>
                  <a:lnTo>
                    <a:pt x="0" y="86629"/>
                  </a:lnTo>
                  <a:lnTo>
                    <a:pt x="4837" y="102499"/>
                  </a:lnTo>
                  <a:lnTo>
                    <a:pt x="12973" y="115550"/>
                  </a:lnTo>
                  <a:lnTo>
                    <a:pt x="24642" y="119903"/>
                  </a:lnTo>
                  <a:lnTo>
                    <a:pt x="32199" y="121064"/>
                  </a:lnTo>
                  <a:lnTo>
                    <a:pt x="39354" y="119721"/>
                  </a:lnTo>
                  <a:lnTo>
                    <a:pt x="62388" y="106779"/>
                  </a:lnTo>
                  <a:lnTo>
                    <a:pt x="75298" y="94946"/>
                  </a:lnTo>
                  <a:lnTo>
                    <a:pt x="87473" y="72978"/>
                  </a:lnTo>
                  <a:lnTo>
                    <a:pt x="88798" y="55474"/>
                  </a:lnTo>
                  <a:lnTo>
                    <a:pt x="85859" y="39227"/>
                  </a:lnTo>
                  <a:lnTo>
                    <a:pt x="81026" y="28479"/>
                  </a:lnTo>
                  <a:lnTo>
                    <a:pt x="69705" y="20174"/>
                  </a:lnTo>
                  <a:lnTo>
                    <a:pt x="49204" y="10545"/>
                  </a:lnTo>
                  <a:lnTo>
                    <a:pt x="43567" y="9734"/>
                  </a:lnTo>
                  <a:lnTo>
                    <a:pt x="41641" y="10576"/>
                  </a:lnTo>
                  <a:lnTo>
                    <a:pt x="37788" y="18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1435">
              <a:extLst>
                <a:ext uri="{FF2B5EF4-FFF2-40B4-BE49-F238E27FC236}">
                  <a16:creationId xmlns:a16="http://schemas.microsoft.com/office/drawing/2014/main" id="{71038257-7AC4-E4AD-A9F4-9C5A4B381D6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372350" y="295275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8"/>
                  </a:lnTo>
                  <a:lnTo>
                    <a:pt x="9410" y="13257"/>
                  </a:lnTo>
                  <a:lnTo>
                    <a:pt x="10506" y="15188"/>
                  </a:lnTo>
                  <a:lnTo>
                    <a:pt x="12296" y="16476"/>
                  </a:lnTo>
                  <a:lnTo>
                    <a:pt x="14547" y="17334"/>
                  </a:lnTo>
                  <a:lnTo>
                    <a:pt x="49523" y="63786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1436">
              <a:extLst>
                <a:ext uri="{FF2B5EF4-FFF2-40B4-BE49-F238E27FC236}">
                  <a16:creationId xmlns:a16="http://schemas.microsoft.com/office/drawing/2014/main" id="{1249B836-F881-CF18-848B-B157CA6992E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334250" y="295275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104775" y="0"/>
                  </a:moveTo>
                  <a:lnTo>
                    <a:pt x="104775" y="0"/>
                  </a:lnTo>
                  <a:lnTo>
                    <a:pt x="90310" y="0"/>
                  </a:lnTo>
                  <a:lnTo>
                    <a:pt x="88781" y="1058"/>
                  </a:lnTo>
                  <a:lnTo>
                    <a:pt x="87763" y="2822"/>
                  </a:lnTo>
                  <a:lnTo>
                    <a:pt x="87084" y="5056"/>
                  </a:lnTo>
                  <a:lnTo>
                    <a:pt x="75543" y="19298"/>
                  </a:lnTo>
                  <a:lnTo>
                    <a:pt x="34528" y="607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1437">
              <a:extLst>
                <a:ext uri="{FF2B5EF4-FFF2-40B4-BE49-F238E27FC236}">
                  <a16:creationId xmlns:a16="http://schemas.microsoft.com/office/drawing/2014/main" id="{FA7DCE36-3872-8502-77E5-58DC2E0F5B09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549007" y="276228"/>
              <a:ext cx="70403" cy="113956"/>
            </a:xfrm>
            <a:custGeom>
              <a:avLst/>
              <a:gdLst/>
              <a:ahLst/>
              <a:cxnLst/>
              <a:rect l="0" t="0" r="0" b="0"/>
              <a:pathLst>
                <a:path w="70403" h="113956">
                  <a:moveTo>
                    <a:pt x="32893" y="9522"/>
                  </a:moveTo>
                  <a:lnTo>
                    <a:pt x="32893" y="9522"/>
                  </a:lnTo>
                  <a:lnTo>
                    <a:pt x="42303" y="113"/>
                  </a:lnTo>
                  <a:lnTo>
                    <a:pt x="28227" y="0"/>
                  </a:lnTo>
                  <a:lnTo>
                    <a:pt x="26607" y="1057"/>
                  </a:lnTo>
                  <a:lnTo>
                    <a:pt x="25527" y="2821"/>
                  </a:lnTo>
                  <a:lnTo>
                    <a:pt x="24807" y="5054"/>
                  </a:lnTo>
                  <a:lnTo>
                    <a:pt x="4127" y="49368"/>
                  </a:lnTo>
                  <a:lnTo>
                    <a:pt x="0" y="66390"/>
                  </a:lnTo>
                  <a:lnTo>
                    <a:pt x="3627" y="87873"/>
                  </a:lnTo>
                  <a:lnTo>
                    <a:pt x="8597" y="101142"/>
                  </a:lnTo>
                  <a:lnTo>
                    <a:pt x="14334" y="108450"/>
                  </a:lnTo>
                  <a:lnTo>
                    <a:pt x="20412" y="111698"/>
                  </a:lnTo>
                  <a:lnTo>
                    <a:pt x="35758" y="113784"/>
                  </a:lnTo>
                  <a:lnTo>
                    <a:pt x="41153" y="113955"/>
                  </a:lnTo>
                  <a:lnTo>
                    <a:pt x="45808" y="111952"/>
                  </a:lnTo>
                  <a:lnTo>
                    <a:pt x="53803" y="104083"/>
                  </a:lnTo>
                  <a:lnTo>
                    <a:pt x="66501" y="76296"/>
                  </a:lnTo>
                  <a:lnTo>
                    <a:pt x="70402" y="49765"/>
                  </a:lnTo>
                  <a:lnTo>
                    <a:pt x="65762" y="31441"/>
                  </a:lnTo>
                  <a:lnTo>
                    <a:pt x="57732" y="21733"/>
                  </a:lnTo>
                  <a:lnTo>
                    <a:pt x="47107" y="14949"/>
                  </a:lnTo>
                  <a:lnTo>
                    <a:pt x="16216" y="9734"/>
                  </a:lnTo>
                  <a:lnTo>
                    <a:pt x="4318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1438">
              <a:extLst>
                <a:ext uri="{FF2B5EF4-FFF2-40B4-BE49-F238E27FC236}">
                  <a16:creationId xmlns:a16="http://schemas.microsoft.com/office/drawing/2014/main" id="{F8FC549D-CC30-4D21-5BC2-8083B708013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658100" y="3905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1439">
              <a:extLst>
                <a:ext uri="{FF2B5EF4-FFF2-40B4-BE49-F238E27FC236}">
                  <a16:creationId xmlns:a16="http://schemas.microsoft.com/office/drawing/2014/main" id="{A979EA90-47A6-C9BA-4674-47ED0270287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753350" y="266700"/>
              <a:ext cx="123822" cy="160959"/>
            </a:xfrm>
            <a:custGeom>
              <a:avLst/>
              <a:gdLst/>
              <a:ahLst/>
              <a:cxnLst/>
              <a:rect l="0" t="0" r="0" b="0"/>
              <a:pathLst>
                <a:path w="123822" h="160959">
                  <a:moveTo>
                    <a:pt x="114300" y="0"/>
                  </a:moveTo>
                  <a:lnTo>
                    <a:pt x="114300" y="0"/>
                  </a:lnTo>
                  <a:lnTo>
                    <a:pt x="123821" y="0"/>
                  </a:lnTo>
                  <a:lnTo>
                    <a:pt x="101705" y="19298"/>
                  </a:lnTo>
                  <a:lnTo>
                    <a:pt x="73712" y="41912"/>
                  </a:lnTo>
                  <a:lnTo>
                    <a:pt x="57000" y="62748"/>
                  </a:lnTo>
                  <a:lnTo>
                    <a:pt x="42931" y="95297"/>
                  </a:lnTo>
                  <a:lnTo>
                    <a:pt x="38736" y="124707"/>
                  </a:lnTo>
                  <a:lnTo>
                    <a:pt x="41204" y="132331"/>
                  </a:lnTo>
                  <a:lnTo>
                    <a:pt x="55450" y="158660"/>
                  </a:lnTo>
                  <a:lnTo>
                    <a:pt x="57075" y="159748"/>
                  </a:lnTo>
                  <a:lnTo>
                    <a:pt x="61702" y="160958"/>
                  </a:lnTo>
                  <a:lnTo>
                    <a:pt x="75315" y="156582"/>
                  </a:lnTo>
                  <a:lnTo>
                    <a:pt x="87697" y="148583"/>
                  </a:lnTo>
                  <a:lnTo>
                    <a:pt x="91893" y="142590"/>
                  </a:lnTo>
                  <a:lnTo>
                    <a:pt x="93758" y="135340"/>
                  </a:lnTo>
                  <a:lnTo>
                    <a:pt x="94587" y="125062"/>
                  </a:lnTo>
                  <a:lnTo>
                    <a:pt x="93749" y="121475"/>
                  </a:lnTo>
                  <a:lnTo>
                    <a:pt x="92133" y="119083"/>
                  </a:lnTo>
                  <a:lnTo>
                    <a:pt x="89997" y="117489"/>
                  </a:lnTo>
                  <a:lnTo>
                    <a:pt x="88573" y="115367"/>
                  </a:lnTo>
                  <a:lnTo>
                    <a:pt x="86991" y="110188"/>
                  </a:lnTo>
                  <a:lnTo>
                    <a:pt x="83393" y="108384"/>
                  </a:lnTo>
                  <a:lnTo>
                    <a:pt x="61233" y="105250"/>
                  </a:lnTo>
                  <a:lnTo>
                    <a:pt x="14863" y="12077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241">
            <a:extLst>
              <a:ext uri="{FF2B5EF4-FFF2-40B4-BE49-F238E27FC236}">
                <a16:creationId xmlns:a16="http://schemas.microsoft.com/office/drawing/2014/main" id="{A40A6871-1EE1-20A6-BD7A-9BF4144BAE79}"/>
              </a:ext>
            </a:extLst>
          </p:cNvPr>
          <p:cNvGrpSpPr/>
          <p:nvPr/>
        </p:nvGrpSpPr>
        <p:grpSpPr>
          <a:xfrm>
            <a:off x="8181975" y="267092"/>
            <a:ext cx="733426" cy="180584"/>
            <a:chOff x="8181975" y="267092"/>
            <a:chExt cx="733426" cy="180584"/>
          </a:xfrm>
        </p:grpSpPr>
        <p:sp>
          <p:nvSpPr>
            <p:cNvPr id="946" name="SMARTInkShape-1440">
              <a:extLst>
                <a:ext uri="{FF2B5EF4-FFF2-40B4-BE49-F238E27FC236}">
                  <a16:creationId xmlns:a16="http://schemas.microsoft.com/office/drawing/2014/main" id="{6E2DF399-4FCF-4789-506B-FD5F0D720E78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181975" y="304883"/>
              <a:ext cx="76201" cy="9443"/>
            </a:xfrm>
            <a:custGeom>
              <a:avLst/>
              <a:gdLst/>
              <a:ahLst/>
              <a:cxnLst/>
              <a:rect l="0" t="0" r="0" b="0"/>
              <a:pathLst>
                <a:path w="76201" h="9443">
                  <a:moveTo>
                    <a:pt x="0" y="9442"/>
                  </a:moveTo>
                  <a:lnTo>
                    <a:pt x="0" y="9442"/>
                  </a:lnTo>
                  <a:lnTo>
                    <a:pt x="0" y="1241"/>
                  </a:lnTo>
                  <a:lnTo>
                    <a:pt x="1058" y="800"/>
                  </a:lnTo>
                  <a:lnTo>
                    <a:pt x="5056" y="309"/>
                  </a:lnTo>
                  <a:lnTo>
                    <a:pt x="10361" y="2914"/>
                  </a:lnTo>
                  <a:lnTo>
                    <a:pt x="13257" y="5090"/>
                  </a:lnTo>
                  <a:lnTo>
                    <a:pt x="17305" y="5482"/>
                  </a:lnTo>
                  <a:lnTo>
                    <a:pt x="64522" y="41"/>
                  </a:lnTo>
                  <a:lnTo>
                    <a:pt x="68414" y="0"/>
                  </a:lnTo>
                  <a:lnTo>
                    <a:pt x="71010" y="1030"/>
                  </a:lnTo>
                  <a:lnTo>
                    <a:pt x="76200" y="9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1441">
              <a:extLst>
                <a:ext uri="{FF2B5EF4-FFF2-40B4-BE49-F238E27FC236}">
                  <a16:creationId xmlns:a16="http://schemas.microsoft.com/office/drawing/2014/main" id="{51E4F3BB-47D7-8463-8355-73C0E164120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220075" y="3714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384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1442">
              <a:extLst>
                <a:ext uri="{FF2B5EF4-FFF2-40B4-BE49-F238E27FC236}">
                  <a16:creationId xmlns:a16="http://schemas.microsoft.com/office/drawing/2014/main" id="{C411CC66-F2DB-2DF0-5736-D5D79D78DEB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410575" y="267092"/>
              <a:ext cx="180567" cy="160163"/>
            </a:xfrm>
            <a:custGeom>
              <a:avLst/>
              <a:gdLst/>
              <a:ahLst/>
              <a:cxnLst/>
              <a:rect l="0" t="0" r="0" b="0"/>
              <a:pathLst>
                <a:path w="180567" h="160163">
                  <a:moveTo>
                    <a:pt x="76200" y="9133"/>
                  </a:moveTo>
                  <a:lnTo>
                    <a:pt x="76200" y="9133"/>
                  </a:lnTo>
                  <a:lnTo>
                    <a:pt x="81688" y="9133"/>
                  </a:lnTo>
                  <a:lnTo>
                    <a:pt x="79345" y="9133"/>
                  </a:lnTo>
                  <a:lnTo>
                    <a:pt x="84678" y="9133"/>
                  </a:lnTo>
                  <a:lnTo>
                    <a:pt x="122854" y="196"/>
                  </a:lnTo>
                  <a:lnTo>
                    <a:pt x="126353" y="0"/>
                  </a:lnTo>
                  <a:lnTo>
                    <a:pt x="133062" y="2605"/>
                  </a:lnTo>
                  <a:lnTo>
                    <a:pt x="139572" y="6232"/>
                  </a:lnTo>
                  <a:lnTo>
                    <a:pt x="145992" y="7843"/>
                  </a:lnTo>
                  <a:lnTo>
                    <a:pt x="148128" y="9332"/>
                  </a:lnTo>
                  <a:lnTo>
                    <a:pt x="149551" y="11382"/>
                  </a:lnTo>
                  <a:lnTo>
                    <a:pt x="150502" y="13807"/>
                  </a:lnTo>
                  <a:lnTo>
                    <a:pt x="150075" y="15424"/>
                  </a:lnTo>
                  <a:lnTo>
                    <a:pt x="148734" y="16502"/>
                  </a:lnTo>
                  <a:lnTo>
                    <a:pt x="143218" y="18532"/>
                  </a:lnTo>
                  <a:lnTo>
                    <a:pt x="137921" y="23677"/>
                  </a:lnTo>
                  <a:lnTo>
                    <a:pt x="132559" y="26180"/>
                  </a:lnTo>
                  <a:lnTo>
                    <a:pt x="129647" y="26848"/>
                  </a:lnTo>
                  <a:lnTo>
                    <a:pt x="114230" y="35546"/>
                  </a:lnTo>
                  <a:lnTo>
                    <a:pt x="111078" y="36267"/>
                  </a:lnTo>
                  <a:lnTo>
                    <a:pt x="95245" y="45057"/>
                  </a:lnTo>
                  <a:lnTo>
                    <a:pt x="85890" y="47195"/>
                  </a:lnTo>
                  <a:lnTo>
                    <a:pt x="100192" y="47233"/>
                  </a:lnTo>
                  <a:lnTo>
                    <a:pt x="101719" y="48291"/>
                  </a:lnTo>
                  <a:lnTo>
                    <a:pt x="102738" y="50055"/>
                  </a:lnTo>
                  <a:lnTo>
                    <a:pt x="103417" y="52289"/>
                  </a:lnTo>
                  <a:lnTo>
                    <a:pt x="104928" y="53779"/>
                  </a:lnTo>
                  <a:lnTo>
                    <a:pt x="149884" y="76004"/>
                  </a:lnTo>
                  <a:lnTo>
                    <a:pt x="169421" y="92988"/>
                  </a:lnTo>
                  <a:lnTo>
                    <a:pt x="170549" y="96849"/>
                  </a:lnTo>
                  <a:lnTo>
                    <a:pt x="170849" y="99360"/>
                  </a:lnTo>
                  <a:lnTo>
                    <a:pt x="174004" y="104973"/>
                  </a:lnTo>
                  <a:lnTo>
                    <a:pt x="176329" y="107951"/>
                  </a:lnTo>
                  <a:lnTo>
                    <a:pt x="178910" y="116905"/>
                  </a:lnTo>
                  <a:lnTo>
                    <a:pt x="180566" y="129787"/>
                  </a:lnTo>
                  <a:lnTo>
                    <a:pt x="177971" y="134371"/>
                  </a:lnTo>
                  <a:lnTo>
                    <a:pt x="172231" y="139936"/>
                  </a:lnTo>
                  <a:lnTo>
                    <a:pt x="162625" y="145937"/>
                  </a:lnTo>
                  <a:lnTo>
                    <a:pt x="145317" y="150209"/>
                  </a:lnTo>
                  <a:lnTo>
                    <a:pt x="106664" y="154593"/>
                  </a:lnTo>
                  <a:lnTo>
                    <a:pt x="79749" y="160162"/>
                  </a:lnTo>
                  <a:lnTo>
                    <a:pt x="37314" y="153814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1443">
              <a:extLst>
                <a:ext uri="{FF2B5EF4-FFF2-40B4-BE49-F238E27FC236}">
                  <a16:creationId xmlns:a16="http://schemas.microsoft.com/office/drawing/2014/main" id="{39634312-D34D-690E-0D11-DE6F4252BCE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667750" y="289787"/>
              <a:ext cx="28461" cy="157889"/>
            </a:xfrm>
            <a:custGeom>
              <a:avLst/>
              <a:gdLst/>
              <a:ahLst/>
              <a:cxnLst/>
              <a:rect l="0" t="0" r="0" b="0"/>
              <a:pathLst>
                <a:path w="28461" h="157889">
                  <a:moveTo>
                    <a:pt x="19050" y="5488"/>
                  </a:moveTo>
                  <a:lnTo>
                    <a:pt x="19050" y="5488"/>
                  </a:lnTo>
                  <a:lnTo>
                    <a:pt x="24107" y="432"/>
                  </a:lnTo>
                  <a:lnTo>
                    <a:pt x="25596" y="0"/>
                  </a:lnTo>
                  <a:lnTo>
                    <a:pt x="26588" y="771"/>
                  </a:lnTo>
                  <a:lnTo>
                    <a:pt x="27252" y="2343"/>
                  </a:lnTo>
                  <a:lnTo>
                    <a:pt x="28460" y="36783"/>
                  </a:lnTo>
                  <a:lnTo>
                    <a:pt x="22879" y="51500"/>
                  </a:lnTo>
                  <a:lnTo>
                    <a:pt x="14401" y="68271"/>
                  </a:lnTo>
                  <a:lnTo>
                    <a:pt x="3159" y="110866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1444">
              <a:extLst>
                <a:ext uri="{FF2B5EF4-FFF2-40B4-BE49-F238E27FC236}">
                  <a16:creationId xmlns:a16="http://schemas.microsoft.com/office/drawing/2014/main" id="{DE40B275-44B9-67E7-0A5E-8DBAB9F421A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763639" y="304834"/>
              <a:ext cx="151762" cy="142842"/>
            </a:xfrm>
            <a:custGeom>
              <a:avLst/>
              <a:gdLst/>
              <a:ahLst/>
              <a:cxnLst/>
              <a:rect l="0" t="0" r="0" b="0"/>
              <a:pathLst>
                <a:path w="151762" h="142842">
                  <a:moveTo>
                    <a:pt x="18411" y="9491"/>
                  </a:moveTo>
                  <a:lnTo>
                    <a:pt x="18411" y="9491"/>
                  </a:lnTo>
                  <a:lnTo>
                    <a:pt x="36725" y="9491"/>
                  </a:lnTo>
                  <a:lnTo>
                    <a:pt x="45247" y="6669"/>
                  </a:lnTo>
                  <a:lnTo>
                    <a:pt x="52564" y="2945"/>
                  </a:lnTo>
                  <a:lnTo>
                    <a:pt x="69109" y="358"/>
                  </a:lnTo>
                  <a:lnTo>
                    <a:pt x="83195" y="0"/>
                  </a:lnTo>
                  <a:lnTo>
                    <a:pt x="93122" y="8170"/>
                  </a:lnTo>
                  <a:lnTo>
                    <a:pt x="93950" y="11726"/>
                  </a:lnTo>
                  <a:lnTo>
                    <a:pt x="94171" y="14156"/>
                  </a:lnTo>
                  <a:lnTo>
                    <a:pt x="89424" y="27689"/>
                  </a:lnTo>
                  <a:lnTo>
                    <a:pt x="64935" y="67783"/>
                  </a:lnTo>
                  <a:lnTo>
                    <a:pt x="51789" y="84082"/>
                  </a:lnTo>
                  <a:lnTo>
                    <a:pt x="23122" y="105991"/>
                  </a:lnTo>
                  <a:lnTo>
                    <a:pt x="14154" y="115880"/>
                  </a:lnTo>
                  <a:lnTo>
                    <a:pt x="4216" y="122505"/>
                  </a:lnTo>
                  <a:lnTo>
                    <a:pt x="0" y="131683"/>
                  </a:lnTo>
                  <a:lnTo>
                    <a:pt x="9663" y="132832"/>
                  </a:lnTo>
                  <a:lnTo>
                    <a:pt x="52360" y="125073"/>
                  </a:lnTo>
                  <a:lnTo>
                    <a:pt x="99551" y="132104"/>
                  </a:lnTo>
                  <a:lnTo>
                    <a:pt x="125024" y="134135"/>
                  </a:lnTo>
                  <a:lnTo>
                    <a:pt x="151761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SMARTInkShape-Group242">
            <a:extLst>
              <a:ext uri="{FF2B5EF4-FFF2-40B4-BE49-F238E27FC236}">
                <a16:creationId xmlns:a16="http://schemas.microsoft.com/office/drawing/2014/main" id="{53E9440F-7D4A-6647-7F9F-7356E9067BF8}"/>
              </a:ext>
            </a:extLst>
          </p:cNvPr>
          <p:cNvGrpSpPr/>
          <p:nvPr/>
        </p:nvGrpSpPr>
        <p:grpSpPr>
          <a:xfrm>
            <a:off x="5848350" y="638326"/>
            <a:ext cx="999757" cy="323700"/>
            <a:chOff x="5848350" y="638326"/>
            <a:chExt cx="999757" cy="323700"/>
          </a:xfrm>
        </p:grpSpPr>
        <p:sp>
          <p:nvSpPr>
            <p:cNvPr id="952" name="SMARTInkShape-1445">
              <a:extLst>
                <a:ext uri="{FF2B5EF4-FFF2-40B4-BE49-F238E27FC236}">
                  <a16:creationId xmlns:a16="http://schemas.microsoft.com/office/drawing/2014/main" id="{4C10F872-7CC2-7607-BFEF-E72600EB0A2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781800" y="657225"/>
              <a:ext cx="66307" cy="304801"/>
            </a:xfrm>
            <a:custGeom>
              <a:avLst/>
              <a:gdLst/>
              <a:ahLst/>
              <a:cxnLst/>
              <a:rect l="0" t="0" r="0" b="0"/>
              <a:pathLst>
                <a:path w="66307" h="30480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8936" y="5644"/>
                  </a:lnTo>
                  <a:lnTo>
                    <a:pt x="54085" y="28064"/>
                  </a:lnTo>
                  <a:lnTo>
                    <a:pt x="62474" y="57587"/>
                  </a:lnTo>
                  <a:lnTo>
                    <a:pt x="65430" y="93145"/>
                  </a:lnTo>
                  <a:lnTo>
                    <a:pt x="66306" y="130492"/>
                  </a:lnTo>
                  <a:lnTo>
                    <a:pt x="65508" y="167311"/>
                  </a:lnTo>
                  <a:lnTo>
                    <a:pt x="59115" y="208732"/>
                  </a:lnTo>
                  <a:lnTo>
                    <a:pt x="55906" y="228237"/>
                  </a:lnTo>
                  <a:lnTo>
                    <a:pt x="39422" y="260984"/>
                  </a:lnTo>
                  <a:lnTo>
                    <a:pt x="30718" y="273214"/>
                  </a:lnTo>
                  <a:lnTo>
                    <a:pt x="27940" y="288722"/>
                  </a:lnTo>
                  <a:lnTo>
                    <a:pt x="26035" y="29090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1446">
              <a:extLst>
                <a:ext uri="{FF2B5EF4-FFF2-40B4-BE49-F238E27FC236}">
                  <a16:creationId xmlns:a16="http://schemas.microsoft.com/office/drawing/2014/main" id="{1620529A-8DA4-2D9F-D602-0117254C6E4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848350" y="715779"/>
              <a:ext cx="209551" cy="131947"/>
            </a:xfrm>
            <a:custGeom>
              <a:avLst/>
              <a:gdLst/>
              <a:ahLst/>
              <a:cxnLst/>
              <a:rect l="0" t="0" r="0" b="0"/>
              <a:pathLst>
                <a:path w="209551" h="131947">
                  <a:moveTo>
                    <a:pt x="0" y="46221"/>
                  </a:moveTo>
                  <a:lnTo>
                    <a:pt x="0" y="46221"/>
                  </a:lnTo>
                  <a:lnTo>
                    <a:pt x="5056" y="46221"/>
                  </a:lnTo>
                  <a:lnTo>
                    <a:pt x="10361" y="43399"/>
                  </a:lnTo>
                  <a:lnTo>
                    <a:pt x="27446" y="32964"/>
                  </a:lnTo>
                  <a:lnTo>
                    <a:pt x="47177" y="26452"/>
                  </a:lnTo>
                  <a:lnTo>
                    <a:pt x="52012" y="22265"/>
                  </a:lnTo>
                  <a:lnTo>
                    <a:pt x="53725" y="21784"/>
                  </a:lnTo>
                  <a:lnTo>
                    <a:pt x="54867" y="22521"/>
                  </a:lnTo>
                  <a:lnTo>
                    <a:pt x="57016" y="26899"/>
                  </a:lnTo>
                  <a:lnTo>
                    <a:pt x="65339" y="35348"/>
                  </a:lnTo>
                  <a:lnTo>
                    <a:pt x="66279" y="41353"/>
                  </a:lnTo>
                  <a:lnTo>
                    <a:pt x="51463" y="83917"/>
                  </a:lnTo>
                  <a:lnTo>
                    <a:pt x="47704" y="98195"/>
                  </a:lnTo>
                  <a:lnTo>
                    <a:pt x="43075" y="105657"/>
                  </a:lnTo>
                  <a:lnTo>
                    <a:pt x="42474" y="110186"/>
                  </a:lnTo>
                  <a:lnTo>
                    <a:pt x="47361" y="130973"/>
                  </a:lnTo>
                  <a:lnTo>
                    <a:pt x="47547" y="126601"/>
                  </a:lnTo>
                  <a:lnTo>
                    <a:pt x="50414" y="121457"/>
                  </a:lnTo>
                  <a:lnTo>
                    <a:pt x="88322" y="75249"/>
                  </a:lnTo>
                  <a:lnTo>
                    <a:pt x="101547" y="60937"/>
                  </a:lnTo>
                  <a:lnTo>
                    <a:pt x="129194" y="41106"/>
                  </a:lnTo>
                  <a:lnTo>
                    <a:pt x="142681" y="34745"/>
                  </a:lnTo>
                  <a:lnTo>
                    <a:pt x="170364" y="10182"/>
                  </a:lnTo>
                  <a:lnTo>
                    <a:pt x="175554" y="9037"/>
                  </a:lnTo>
                  <a:lnTo>
                    <a:pt x="177361" y="7673"/>
                  </a:lnTo>
                  <a:lnTo>
                    <a:pt x="180499" y="0"/>
                  </a:lnTo>
                  <a:lnTo>
                    <a:pt x="183585" y="2042"/>
                  </a:lnTo>
                  <a:lnTo>
                    <a:pt x="189134" y="6920"/>
                  </a:lnTo>
                  <a:lnTo>
                    <a:pt x="205609" y="33998"/>
                  </a:lnTo>
                  <a:lnTo>
                    <a:pt x="207798" y="44669"/>
                  </a:lnTo>
                  <a:lnTo>
                    <a:pt x="201781" y="87265"/>
                  </a:lnTo>
                  <a:lnTo>
                    <a:pt x="200128" y="123887"/>
                  </a:lnTo>
                  <a:lnTo>
                    <a:pt x="201152" y="126573"/>
                  </a:lnTo>
                  <a:lnTo>
                    <a:pt x="202893" y="128364"/>
                  </a:lnTo>
                  <a:lnTo>
                    <a:pt x="209550" y="13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1447">
              <a:extLst>
                <a:ext uri="{FF2B5EF4-FFF2-40B4-BE49-F238E27FC236}">
                  <a16:creationId xmlns:a16="http://schemas.microsoft.com/office/drawing/2014/main" id="{A8B7ADB5-2A35-883D-8D1E-5FD6AAA086E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173662" y="638326"/>
              <a:ext cx="141345" cy="287741"/>
            </a:xfrm>
            <a:custGeom>
              <a:avLst/>
              <a:gdLst/>
              <a:ahLst/>
              <a:cxnLst/>
              <a:rect l="0" t="0" r="0" b="0"/>
              <a:pathLst>
                <a:path w="141345" h="287741">
                  <a:moveTo>
                    <a:pt x="122363" y="18899"/>
                  </a:moveTo>
                  <a:lnTo>
                    <a:pt x="122363" y="18899"/>
                  </a:lnTo>
                  <a:lnTo>
                    <a:pt x="132476" y="13842"/>
                  </a:lnTo>
                  <a:lnTo>
                    <a:pt x="135455" y="11295"/>
                  </a:lnTo>
                  <a:lnTo>
                    <a:pt x="141344" y="0"/>
                  </a:lnTo>
                  <a:lnTo>
                    <a:pt x="95879" y="46443"/>
                  </a:lnTo>
                  <a:lnTo>
                    <a:pt x="69389" y="85057"/>
                  </a:lnTo>
                  <a:lnTo>
                    <a:pt x="54102" y="111174"/>
                  </a:lnTo>
                  <a:lnTo>
                    <a:pt x="24788" y="154170"/>
                  </a:lnTo>
                  <a:lnTo>
                    <a:pt x="8858" y="198058"/>
                  </a:lnTo>
                  <a:lnTo>
                    <a:pt x="576" y="232559"/>
                  </a:lnTo>
                  <a:lnTo>
                    <a:pt x="0" y="271790"/>
                  </a:lnTo>
                  <a:lnTo>
                    <a:pt x="3773" y="284048"/>
                  </a:lnTo>
                  <a:lnTo>
                    <a:pt x="6262" y="287740"/>
                  </a:lnTo>
                  <a:lnTo>
                    <a:pt x="27113" y="28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1448">
              <a:extLst>
                <a:ext uri="{FF2B5EF4-FFF2-40B4-BE49-F238E27FC236}">
                  <a16:creationId xmlns:a16="http://schemas.microsoft.com/office/drawing/2014/main" id="{DBB7A88B-F107-BE8E-62AA-08B7C55B7DF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328199" y="687516"/>
              <a:ext cx="61753" cy="207835"/>
            </a:xfrm>
            <a:custGeom>
              <a:avLst/>
              <a:gdLst/>
              <a:ahLst/>
              <a:cxnLst/>
              <a:rect l="0" t="0" r="0" b="0"/>
              <a:pathLst>
                <a:path w="61753" h="207835">
                  <a:moveTo>
                    <a:pt x="53551" y="17334"/>
                  </a:moveTo>
                  <a:lnTo>
                    <a:pt x="53551" y="17334"/>
                  </a:lnTo>
                  <a:lnTo>
                    <a:pt x="53551" y="12277"/>
                  </a:lnTo>
                  <a:lnTo>
                    <a:pt x="56373" y="6973"/>
                  </a:lnTo>
                  <a:lnTo>
                    <a:pt x="61752" y="0"/>
                  </a:lnTo>
                  <a:lnTo>
                    <a:pt x="57627" y="3849"/>
                  </a:lnTo>
                  <a:lnTo>
                    <a:pt x="43795" y="47234"/>
                  </a:lnTo>
                  <a:lnTo>
                    <a:pt x="32903" y="86169"/>
                  </a:lnTo>
                  <a:lnTo>
                    <a:pt x="16429" y="127592"/>
                  </a:lnTo>
                  <a:lnTo>
                    <a:pt x="2513" y="166819"/>
                  </a:lnTo>
                  <a:lnTo>
                    <a:pt x="3385" y="183922"/>
                  </a:lnTo>
                  <a:lnTo>
                    <a:pt x="0" y="199808"/>
                  </a:lnTo>
                  <a:lnTo>
                    <a:pt x="5926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1449">
              <a:extLst>
                <a:ext uri="{FF2B5EF4-FFF2-40B4-BE49-F238E27FC236}">
                  <a16:creationId xmlns:a16="http://schemas.microsoft.com/office/drawing/2014/main" id="{FD322B8C-C2DC-76EC-9F65-7282281B58A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448425" y="7810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1450">
              <a:extLst>
                <a:ext uri="{FF2B5EF4-FFF2-40B4-BE49-F238E27FC236}">
                  <a16:creationId xmlns:a16="http://schemas.microsoft.com/office/drawing/2014/main" id="{8899C910-926C-991F-D438-2CCE011A8FC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553200" y="714375"/>
              <a:ext cx="66676" cy="219076"/>
            </a:xfrm>
            <a:custGeom>
              <a:avLst/>
              <a:gdLst/>
              <a:ahLst/>
              <a:cxnLst/>
              <a:rect l="0" t="0" r="0" b="0"/>
              <a:pathLst>
                <a:path w="66676" h="219076">
                  <a:moveTo>
                    <a:pt x="66675" y="0"/>
                  </a:moveTo>
                  <a:lnTo>
                    <a:pt x="66675" y="0"/>
                  </a:lnTo>
                  <a:lnTo>
                    <a:pt x="65617" y="9721"/>
                  </a:lnTo>
                  <a:lnTo>
                    <a:pt x="59071" y="29339"/>
                  </a:lnTo>
                  <a:lnTo>
                    <a:pt x="34619" y="76298"/>
                  </a:lnTo>
                  <a:lnTo>
                    <a:pt x="22439" y="118827"/>
                  </a:lnTo>
                  <a:lnTo>
                    <a:pt x="12950" y="16252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1451">
              <a:extLst>
                <a:ext uri="{FF2B5EF4-FFF2-40B4-BE49-F238E27FC236}">
                  <a16:creationId xmlns:a16="http://schemas.microsoft.com/office/drawing/2014/main" id="{E5301F2A-DDC0-36D4-D25F-E4503CF4C7D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581775" y="762120"/>
              <a:ext cx="104303" cy="66556"/>
            </a:xfrm>
            <a:custGeom>
              <a:avLst/>
              <a:gdLst/>
              <a:ahLst/>
              <a:cxnLst/>
              <a:rect l="0" t="0" r="0" b="0"/>
              <a:pathLst>
                <a:path w="104303" h="66556">
                  <a:moveTo>
                    <a:pt x="0" y="66555"/>
                  </a:moveTo>
                  <a:lnTo>
                    <a:pt x="0" y="66555"/>
                  </a:lnTo>
                  <a:lnTo>
                    <a:pt x="31523" y="25899"/>
                  </a:lnTo>
                  <a:lnTo>
                    <a:pt x="37998" y="22028"/>
                  </a:lnTo>
                  <a:lnTo>
                    <a:pt x="41208" y="20995"/>
                  </a:lnTo>
                  <a:lnTo>
                    <a:pt x="43347" y="19248"/>
                  </a:lnTo>
                  <a:lnTo>
                    <a:pt x="47416" y="12792"/>
                  </a:lnTo>
                  <a:lnTo>
                    <a:pt x="52119" y="10910"/>
                  </a:lnTo>
                  <a:lnTo>
                    <a:pt x="60715" y="9851"/>
                  </a:lnTo>
                  <a:lnTo>
                    <a:pt x="62702" y="8644"/>
                  </a:lnTo>
                  <a:lnTo>
                    <a:pt x="64026" y="6781"/>
                  </a:lnTo>
                  <a:lnTo>
                    <a:pt x="64908" y="4481"/>
                  </a:lnTo>
                  <a:lnTo>
                    <a:pt x="66556" y="2947"/>
                  </a:lnTo>
                  <a:lnTo>
                    <a:pt x="71208" y="1243"/>
                  </a:lnTo>
                  <a:lnTo>
                    <a:pt x="92164" y="0"/>
                  </a:lnTo>
                  <a:lnTo>
                    <a:pt x="96700" y="2755"/>
                  </a:lnTo>
                  <a:lnTo>
                    <a:pt x="99392" y="4972"/>
                  </a:lnTo>
                  <a:lnTo>
                    <a:pt x="102383" y="10257"/>
                  </a:lnTo>
                  <a:lnTo>
                    <a:pt x="104067" y="22005"/>
                  </a:lnTo>
                  <a:lnTo>
                    <a:pt x="104302" y="27330"/>
                  </a:lnTo>
                  <a:lnTo>
                    <a:pt x="101743" y="36069"/>
                  </a:lnTo>
                  <a:lnTo>
                    <a:pt x="99578" y="39881"/>
                  </a:lnTo>
                  <a:lnTo>
                    <a:pt x="86420" y="50302"/>
                  </a:lnTo>
                  <a:lnTo>
                    <a:pt x="42208" y="63182"/>
                  </a:lnTo>
                  <a:lnTo>
                    <a:pt x="19050" y="6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1452">
              <a:extLst>
                <a:ext uri="{FF2B5EF4-FFF2-40B4-BE49-F238E27FC236}">
                  <a16:creationId xmlns:a16="http://schemas.microsoft.com/office/drawing/2014/main" id="{6112EDB3-385C-034E-7138-1F5C2C08C11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06191" y="822566"/>
              <a:ext cx="56560" cy="72104"/>
            </a:xfrm>
            <a:custGeom>
              <a:avLst/>
              <a:gdLst/>
              <a:ahLst/>
              <a:cxnLst/>
              <a:rect l="0" t="0" r="0" b="0"/>
              <a:pathLst>
                <a:path w="56560" h="72104">
                  <a:moveTo>
                    <a:pt x="56559" y="6109"/>
                  </a:moveTo>
                  <a:lnTo>
                    <a:pt x="56559" y="6109"/>
                  </a:lnTo>
                  <a:lnTo>
                    <a:pt x="56559" y="621"/>
                  </a:lnTo>
                  <a:lnTo>
                    <a:pt x="56559" y="2965"/>
                  </a:lnTo>
                  <a:lnTo>
                    <a:pt x="55501" y="2954"/>
                  </a:lnTo>
                  <a:lnTo>
                    <a:pt x="51503" y="121"/>
                  </a:lnTo>
                  <a:lnTo>
                    <a:pt x="48955" y="0"/>
                  </a:lnTo>
                  <a:lnTo>
                    <a:pt x="16558" y="14010"/>
                  </a:lnTo>
                  <a:lnTo>
                    <a:pt x="9501" y="20556"/>
                  </a:lnTo>
                  <a:lnTo>
                    <a:pt x="3894" y="29463"/>
                  </a:lnTo>
                  <a:lnTo>
                    <a:pt x="1403" y="36950"/>
                  </a:lnTo>
                  <a:lnTo>
                    <a:pt x="0" y="52171"/>
                  </a:lnTo>
                  <a:lnTo>
                    <a:pt x="2493" y="61153"/>
                  </a:lnTo>
                  <a:lnTo>
                    <a:pt x="4640" y="65030"/>
                  </a:lnTo>
                  <a:lnTo>
                    <a:pt x="7129" y="67615"/>
                  </a:lnTo>
                  <a:lnTo>
                    <a:pt x="16758" y="72103"/>
                  </a:lnTo>
                  <a:lnTo>
                    <a:pt x="20526" y="69659"/>
                  </a:lnTo>
                  <a:lnTo>
                    <a:pt x="45861" y="45320"/>
                  </a:lnTo>
                  <a:lnTo>
                    <a:pt x="51804" y="33767"/>
                  </a:lnTo>
                  <a:lnTo>
                    <a:pt x="53389" y="27722"/>
                  </a:lnTo>
                  <a:lnTo>
                    <a:pt x="53388" y="22635"/>
                  </a:lnTo>
                  <a:lnTo>
                    <a:pt x="47034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9" name="SMARTInkShape-Group243">
            <a:extLst>
              <a:ext uri="{FF2B5EF4-FFF2-40B4-BE49-F238E27FC236}">
                <a16:creationId xmlns:a16="http://schemas.microsoft.com/office/drawing/2014/main" id="{E54037DC-86A3-F195-CC26-A125B714963F}"/>
              </a:ext>
            </a:extLst>
          </p:cNvPr>
          <p:cNvGrpSpPr/>
          <p:nvPr/>
        </p:nvGrpSpPr>
        <p:grpSpPr>
          <a:xfrm>
            <a:off x="7067550" y="647700"/>
            <a:ext cx="857251" cy="190501"/>
            <a:chOff x="7067550" y="647700"/>
            <a:chExt cx="857251" cy="190501"/>
          </a:xfrm>
        </p:grpSpPr>
        <p:sp>
          <p:nvSpPr>
            <p:cNvPr id="961" name="SMARTInkShape-1453">
              <a:extLst>
                <a:ext uri="{FF2B5EF4-FFF2-40B4-BE49-F238E27FC236}">
                  <a16:creationId xmlns:a16="http://schemas.microsoft.com/office/drawing/2014/main" id="{0CC14B97-20BC-7C09-50DE-2800BFAFF94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791450" y="733425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123825" y="0"/>
                  </a:moveTo>
                  <a:lnTo>
                    <a:pt x="123825" y="0"/>
                  </a:lnTo>
                  <a:lnTo>
                    <a:pt x="81631" y="32493"/>
                  </a:lnTo>
                  <a:lnTo>
                    <a:pt x="37561" y="63598"/>
                  </a:lnTo>
                  <a:lnTo>
                    <a:pt x="7418" y="8835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1454">
              <a:extLst>
                <a:ext uri="{FF2B5EF4-FFF2-40B4-BE49-F238E27FC236}">
                  <a16:creationId xmlns:a16="http://schemas.microsoft.com/office/drawing/2014/main" id="{8F8792A1-4126-48DE-A7B4-5361F9D282A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829550" y="733425"/>
              <a:ext cx="95251" cy="66676"/>
            </a:xfrm>
            <a:custGeom>
              <a:avLst/>
              <a:gdLst/>
              <a:ahLst/>
              <a:cxnLst/>
              <a:rect l="0" t="0" r="0" b="0"/>
              <a:pathLst>
                <a:path w="95251" h="6667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18265" y="8201"/>
                  </a:lnTo>
                  <a:lnTo>
                    <a:pt x="21523" y="8937"/>
                  </a:lnTo>
                  <a:lnTo>
                    <a:pt x="23874" y="9133"/>
                  </a:lnTo>
                  <a:lnTo>
                    <a:pt x="29308" y="12173"/>
                  </a:lnTo>
                  <a:lnTo>
                    <a:pt x="74526" y="46377"/>
                  </a:lnTo>
                  <a:lnTo>
                    <a:pt x="952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1455">
              <a:extLst>
                <a:ext uri="{FF2B5EF4-FFF2-40B4-BE49-F238E27FC236}">
                  <a16:creationId xmlns:a16="http://schemas.microsoft.com/office/drawing/2014/main" id="{EB487506-57F0-1AEF-3FA4-F69841EE322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649289" y="697494"/>
              <a:ext cx="83222" cy="121324"/>
            </a:xfrm>
            <a:custGeom>
              <a:avLst/>
              <a:gdLst/>
              <a:ahLst/>
              <a:cxnLst/>
              <a:rect l="0" t="0" r="0" b="0"/>
              <a:pathLst>
                <a:path w="83222" h="121324">
                  <a:moveTo>
                    <a:pt x="65961" y="45456"/>
                  </a:moveTo>
                  <a:lnTo>
                    <a:pt x="65961" y="45456"/>
                  </a:lnTo>
                  <a:lnTo>
                    <a:pt x="71017" y="30287"/>
                  </a:lnTo>
                  <a:lnTo>
                    <a:pt x="71449" y="25818"/>
                  </a:lnTo>
                  <a:lnTo>
                    <a:pt x="70678" y="22839"/>
                  </a:lnTo>
                  <a:lnTo>
                    <a:pt x="66237" y="17230"/>
                  </a:lnTo>
                  <a:lnTo>
                    <a:pt x="66043" y="11928"/>
                  </a:lnTo>
                  <a:lnTo>
                    <a:pt x="63900" y="10404"/>
                  </a:lnTo>
                  <a:lnTo>
                    <a:pt x="55872" y="8711"/>
                  </a:lnTo>
                  <a:lnTo>
                    <a:pt x="39453" y="12814"/>
                  </a:lnTo>
                  <a:lnTo>
                    <a:pt x="21183" y="25789"/>
                  </a:lnTo>
                  <a:lnTo>
                    <a:pt x="7420" y="48095"/>
                  </a:lnTo>
                  <a:lnTo>
                    <a:pt x="1696" y="69757"/>
                  </a:lnTo>
                  <a:lnTo>
                    <a:pt x="0" y="89580"/>
                  </a:lnTo>
                  <a:lnTo>
                    <a:pt x="5248" y="102461"/>
                  </a:lnTo>
                  <a:lnTo>
                    <a:pt x="15751" y="117864"/>
                  </a:lnTo>
                  <a:lnTo>
                    <a:pt x="22832" y="119971"/>
                  </a:lnTo>
                  <a:lnTo>
                    <a:pt x="39567" y="121323"/>
                  </a:lnTo>
                  <a:lnTo>
                    <a:pt x="42015" y="120376"/>
                  </a:lnTo>
                  <a:lnTo>
                    <a:pt x="43647" y="118686"/>
                  </a:lnTo>
                  <a:lnTo>
                    <a:pt x="44735" y="116501"/>
                  </a:lnTo>
                  <a:lnTo>
                    <a:pt x="59574" y="105390"/>
                  </a:lnTo>
                  <a:lnTo>
                    <a:pt x="63122" y="99257"/>
                  </a:lnTo>
                  <a:lnTo>
                    <a:pt x="78969" y="58907"/>
                  </a:lnTo>
                  <a:lnTo>
                    <a:pt x="83221" y="34272"/>
                  </a:lnTo>
                  <a:lnTo>
                    <a:pt x="81393" y="21788"/>
                  </a:lnTo>
                  <a:lnTo>
                    <a:pt x="79425" y="16977"/>
                  </a:lnTo>
                  <a:lnTo>
                    <a:pt x="71592" y="8810"/>
                  </a:lnTo>
                  <a:lnTo>
                    <a:pt x="62114" y="2710"/>
                  </a:lnTo>
                  <a:lnTo>
                    <a:pt x="54373" y="0"/>
                  </a:lnTo>
                  <a:lnTo>
                    <a:pt x="51886" y="335"/>
                  </a:lnTo>
                  <a:lnTo>
                    <a:pt x="46911" y="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1456">
              <a:extLst>
                <a:ext uri="{FF2B5EF4-FFF2-40B4-BE49-F238E27FC236}">
                  <a16:creationId xmlns:a16="http://schemas.microsoft.com/office/drawing/2014/main" id="{70F30542-41C2-25AB-0056-577B2205861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487334" y="676426"/>
              <a:ext cx="123142" cy="123299"/>
            </a:xfrm>
            <a:custGeom>
              <a:avLst/>
              <a:gdLst/>
              <a:ahLst/>
              <a:cxnLst/>
              <a:rect l="0" t="0" r="0" b="0"/>
              <a:pathLst>
                <a:path w="123142" h="123299">
                  <a:moveTo>
                    <a:pt x="18366" y="18899"/>
                  </a:moveTo>
                  <a:lnTo>
                    <a:pt x="18366" y="18899"/>
                  </a:lnTo>
                  <a:lnTo>
                    <a:pt x="28479" y="13842"/>
                  </a:lnTo>
                  <a:lnTo>
                    <a:pt x="31457" y="11295"/>
                  </a:lnTo>
                  <a:lnTo>
                    <a:pt x="34767" y="5642"/>
                  </a:lnTo>
                  <a:lnTo>
                    <a:pt x="37767" y="3711"/>
                  </a:lnTo>
                  <a:lnTo>
                    <a:pt x="54968" y="612"/>
                  </a:lnTo>
                  <a:lnTo>
                    <a:pt x="68870" y="0"/>
                  </a:lnTo>
                  <a:lnTo>
                    <a:pt x="75385" y="2738"/>
                  </a:lnTo>
                  <a:lnTo>
                    <a:pt x="78603" y="4950"/>
                  </a:lnTo>
                  <a:lnTo>
                    <a:pt x="79691" y="7483"/>
                  </a:lnTo>
                  <a:lnTo>
                    <a:pt x="79358" y="10230"/>
                  </a:lnTo>
                  <a:lnTo>
                    <a:pt x="77223" y="16104"/>
                  </a:lnTo>
                  <a:lnTo>
                    <a:pt x="74608" y="34807"/>
                  </a:lnTo>
                  <a:lnTo>
                    <a:pt x="39331" y="81603"/>
                  </a:lnTo>
                  <a:lnTo>
                    <a:pt x="30858" y="90159"/>
                  </a:lnTo>
                  <a:lnTo>
                    <a:pt x="7102" y="107567"/>
                  </a:lnTo>
                  <a:lnTo>
                    <a:pt x="2776" y="114046"/>
                  </a:lnTo>
                  <a:lnTo>
                    <a:pt x="0" y="121772"/>
                  </a:lnTo>
                  <a:lnTo>
                    <a:pt x="830" y="122406"/>
                  </a:lnTo>
                  <a:lnTo>
                    <a:pt x="9172" y="123298"/>
                  </a:lnTo>
                  <a:lnTo>
                    <a:pt x="50785" y="122583"/>
                  </a:lnTo>
                  <a:lnTo>
                    <a:pt x="123141" y="11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1457">
              <a:extLst>
                <a:ext uri="{FF2B5EF4-FFF2-40B4-BE49-F238E27FC236}">
                  <a16:creationId xmlns:a16="http://schemas.microsoft.com/office/drawing/2014/main" id="{14D58E70-9F9C-A1FB-4846-825CA0121BD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353300" y="64770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44710" y="28916"/>
                  </a:lnTo>
                  <a:lnTo>
                    <a:pt x="82938" y="637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1458">
              <a:extLst>
                <a:ext uri="{FF2B5EF4-FFF2-40B4-BE49-F238E27FC236}">
                  <a16:creationId xmlns:a16="http://schemas.microsoft.com/office/drawing/2014/main" id="{0965FD79-DFAE-FEB0-3C47-3E95A18D586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305675" y="667327"/>
              <a:ext cx="99767" cy="142299"/>
            </a:xfrm>
            <a:custGeom>
              <a:avLst/>
              <a:gdLst/>
              <a:ahLst/>
              <a:cxnLst/>
              <a:rect l="0" t="0" r="0" b="0"/>
              <a:pathLst>
                <a:path w="99767" h="142299">
                  <a:moveTo>
                    <a:pt x="66675" y="37523"/>
                  </a:moveTo>
                  <a:lnTo>
                    <a:pt x="66675" y="37523"/>
                  </a:lnTo>
                  <a:lnTo>
                    <a:pt x="74215" y="19623"/>
                  </a:lnTo>
                  <a:lnTo>
                    <a:pt x="74876" y="16064"/>
                  </a:lnTo>
                  <a:lnTo>
                    <a:pt x="78435" y="9289"/>
                  </a:lnTo>
                  <a:lnTo>
                    <a:pt x="80865" y="6000"/>
                  </a:lnTo>
                  <a:lnTo>
                    <a:pt x="81427" y="3808"/>
                  </a:lnTo>
                  <a:lnTo>
                    <a:pt x="80742" y="2346"/>
                  </a:lnTo>
                  <a:lnTo>
                    <a:pt x="79228" y="1372"/>
                  </a:lnTo>
                  <a:lnTo>
                    <a:pt x="72041" y="0"/>
                  </a:lnTo>
                  <a:lnTo>
                    <a:pt x="66238" y="2502"/>
                  </a:lnTo>
                  <a:lnTo>
                    <a:pt x="31167" y="26885"/>
                  </a:lnTo>
                  <a:lnTo>
                    <a:pt x="24436" y="35617"/>
                  </a:lnTo>
                  <a:lnTo>
                    <a:pt x="20646" y="46483"/>
                  </a:lnTo>
                  <a:lnTo>
                    <a:pt x="20114" y="49847"/>
                  </a:lnTo>
                  <a:lnTo>
                    <a:pt x="24422" y="64693"/>
                  </a:lnTo>
                  <a:lnTo>
                    <a:pt x="26864" y="68336"/>
                  </a:lnTo>
                  <a:lnTo>
                    <a:pt x="41468" y="79720"/>
                  </a:lnTo>
                  <a:lnTo>
                    <a:pt x="50533" y="82736"/>
                  </a:lnTo>
                  <a:lnTo>
                    <a:pt x="78656" y="89728"/>
                  </a:lnTo>
                  <a:lnTo>
                    <a:pt x="87874" y="95297"/>
                  </a:lnTo>
                  <a:lnTo>
                    <a:pt x="98849" y="107496"/>
                  </a:lnTo>
                  <a:lnTo>
                    <a:pt x="99766" y="110630"/>
                  </a:lnTo>
                  <a:lnTo>
                    <a:pt x="99319" y="113778"/>
                  </a:lnTo>
                  <a:lnTo>
                    <a:pt x="97962" y="116934"/>
                  </a:lnTo>
                  <a:lnTo>
                    <a:pt x="90811" y="123264"/>
                  </a:lnTo>
                  <a:lnTo>
                    <a:pt x="80576" y="128547"/>
                  </a:lnTo>
                  <a:lnTo>
                    <a:pt x="33267" y="140065"/>
                  </a:lnTo>
                  <a:lnTo>
                    <a:pt x="0" y="14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1459">
              <a:extLst>
                <a:ext uri="{FF2B5EF4-FFF2-40B4-BE49-F238E27FC236}">
                  <a16:creationId xmlns:a16="http://schemas.microsoft.com/office/drawing/2014/main" id="{6D7942AE-8609-B1F3-122B-2A5410AA049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086600" y="7905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4474" y="883"/>
                  </a:lnTo>
                  <a:lnTo>
                    <a:pt x="91689" y="7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1460">
              <a:extLst>
                <a:ext uri="{FF2B5EF4-FFF2-40B4-BE49-F238E27FC236}">
                  <a16:creationId xmlns:a16="http://schemas.microsoft.com/office/drawing/2014/main" id="{7F9251A5-2F30-4A86-4F24-8C9829E90D4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067550" y="724292"/>
              <a:ext cx="104776" cy="18659"/>
            </a:xfrm>
            <a:custGeom>
              <a:avLst/>
              <a:gdLst/>
              <a:ahLst/>
              <a:cxnLst/>
              <a:rect l="0" t="0" r="0" b="0"/>
              <a:pathLst>
                <a:path w="104776" h="18659">
                  <a:moveTo>
                    <a:pt x="0" y="9133"/>
                  </a:moveTo>
                  <a:lnTo>
                    <a:pt x="0" y="9133"/>
                  </a:lnTo>
                  <a:lnTo>
                    <a:pt x="18314" y="9133"/>
                  </a:lnTo>
                  <a:lnTo>
                    <a:pt x="21734" y="8075"/>
                  </a:lnTo>
                  <a:lnTo>
                    <a:pt x="24015" y="6311"/>
                  </a:lnTo>
                  <a:lnTo>
                    <a:pt x="25535" y="4076"/>
                  </a:lnTo>
                  <a:lnTo>
                    <a:pt x="32869" y="1594"/>
                  </a:lnTo>
                  <a:lnTo>
                    <a:pt x="54824" y="0"/>
                  </a:lnTo>
                  <a:lnTo>
                    <a:pt x="78333" y="4781"/>
                  </a:lnTo>
                  <a:lnTo>
                    <a:pt x="104775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" name="SMARTInkShape-Group244">
            <a:extLst>
              <a:ext uri="{FF2B5EF4-FFF2-40B4-BE49-F238E27FC236}">
                <a16:creationId xmlns:a16="http://schemas.microsoft.com/office/drawing/2014/main" id="{A7832318-E38D-6C98-CA8A-2140BA93F493}"/>
              </a:ext>
            </a:extLst>
          </p:cNvPr>
          <p:cNvGrpSpPr/>
          <p:nvPr/>
        </p:nvGrpSpPr>
        <p:grpSpPr>
          <a:xfrm>
            <a:off x="7905750" y="677518"/>
            <a:ext cx="904826" cy="660835"/>
            <a:chOff x="7905750" y="677518"/>
            <a:chExt cx="904826" cy="660835"/>
          </a:xfrm>
        </p:grpSpPr>
        <p:sp>
          <p:nvSpPr>
            <p:cNvPr id="970" name="SMARTInkShape-1461">
              <a:extLst>
                <a:ext uri="{FF2B5EF4-FFF2-40B4-BE49-F238E27FC236}">
                  <a16:creationId xmlns:a16="http://schemas.microsoft.com/office/drawing/2014/main" id="{E2353BCA-6E01-91CA-80E1-1B8F723B487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658263" y="1152917"/>
              <a:ext cx="152313" cy="185436"/>
            </a:xfrm>
            <a:custGeom>
              <a:avLst/>
              <a:gdLst/>
              <a:ahLst/>
              <a:cxnLst/>
              <a:rect l="0" t="0" r="0" b="0"/>
              <a:pathLst>
                <a:path w="152313" h="185436">
                  <a:moveTo>
                    <a:pt x="104737" y="9133"/>
                  </a:moveTo>
                  <a:lnTo>
                    <a:pt x="104737" y="9133"/>
                  </a:lnTo>
                  <a:lnTo>
                    <a:pt x="104737" y="0"/>
                  </a:lnTo>
                  <a:lnTo>
                    <a:pt x="64661" y="15878"/>
                  </a:lnTo>
                  <a:lnTo>
                    <a:pt x="55881" y="22008"/>
                  </a:lnTo>
                  <a:lnTo>
                    <a:pt x="44989" y="36467"/>
                  </a:lnTo>
                  <a:lnTo>
                    <a:pt x="40115" y="49099"/>
                  </a:lnTo>
                  <a:lnTo>
                    <a:pt x="38670" y="59545"/>
                  </a:lnTo>
                  <a:lnTo>
                    <a:pt x="40584" y="62849"/>
                  </a:lnTo>
                  <a:lnTo>
                    <a:pt x="69142" y="85318"/>
                  </a:lnTo>
                  <a:lnTo>
                    <a:pt x="96600" y="101206"/>
                  </a:lnTo>
                  <a:lnTo>
                    <a:pt x="119338" y="130972"/>
                  </a:lnTo>
                  <a:lnTo>
                    <a:pt x="122469" y="141894"/>
                  </a:lnTo>
                  <a:lnTo>
                    <a:pt x="122909" y="145265"/>
                  </a:lnTo>
                  <a:lnTo>
                    <a:pt x="120572" y="151834"/>
                  </a:lnTo>
                  <a:lnTo>
                    <a:pt x="107490" y="173347"/>
                  </a:lnTo>
                  <a:lnTo>
                    <a:pt x="86925" y="184687"/>
                  </a:lnTo>
                  <a:lnTo>
                    <a:pt x="81220" y="185435"/>
                  </a:lnTo>
                  <a:lnTo>
                    <a:pt x="39458" y="180751"/>
                  </a:lnTo>
                  <a:lnTo>
                    <a:pt x="19778" y="179574"/>
                  </a:lnTo>
                  <a:lnTo>
                    <a:pt x="16348" y="177794"/>
                  </a:lnTo>
                  <a:lnTo>
                    <a:pt x="14061" y="175549"/>
                  </a:lnTo>
                  <a:lnTo>
                    <a:pt x="11519" y="170232"/>
                  </a:lnTo>
                  <a:lnTo>
                    <a:pt x="10843" y="167332"/>
                  </a:lnTo>
                  <a:lnTo>
                    <a:pt x="9333" y="165399"/>
                  </a:lnTo>
                  <a:lnTo>
                    <a:pt x="4831" y="163251"/>
                  </a:lnTo>
                  <a:lnTo>
                    <a:pt x="3208" y="161620"/>
                  </a:lnTo>
                  <a:lnTo>
                    <a:pt x="389" y="153483"/>
                  </a:lnTo>
                  <a:lnTo>
                    <a:pt x="0" y="143936"/>
                  </a:lnTo>
                  <a:lnTo>
                    <a:pt x="8167" y="134410"/>
                  </a:lnTo>
                  <a:lnTo>
                    <a:pt x="51843" y="108531"/>
                  </a:lnTo>
                  <a:lnTo>
                    <a:pt x="98098" y="98981"/>
                  </a:lnTo>
                  <a:lnTo>
                    <a:pt x="142416" y="73929"/>
                  </a:lnTo>
                  <a:lnTo>
                    <a:pt x="145731" y="71380"/>
                  </a:lnTo>
                  <a:lnTo>
                    <a:pt x="149414" y="65726"/>
                  </a:lnTo>
                  <a:lnTo>
                    <a:pt x="151488" y="56593"/>
                  </a:lnTo>
                  <a:lnTo>
                    <a:pt x="152312" y="34523"/>
                  </a:lnTo>
                  <a:lnTo>
                    <a:pt x="151271" y="32410"/>
                  </a:lnTo>
                  <a:lnTo>
                    <a:pt x="149518" y="31001"/>
                  </a:lnTo>
                  <a:lnTo>
                    <a:pt x="144747" y="29435"/>
                  </a:lnTo>
                  <a:lnTo>
                    <a:pt x="139100" y="28740"/>
                  </a:lnTo>
                  <a:lnTo>
                    <a:pt x="133062" y="25608"/>
                  </a:lnTo>
                  <a:lnTo>
                    <a:pt x="129970" y="23292"/>
                  </a:lnTo>
                  <a:lnTo>
                    <a:pt x="120891" y="20717"/>
                  </a:lnTo>
                  <a:lnTo>
                    <a:pt x="115506" y="20031"/>
                  </a:lnTo>
                  <a:lnTo>
                    <a:pt x="106702" y="22090"/>
                  </a:lnTo>
                  <a:lnTo>
                    <a:pt x="99259" y="25475"/>
                  </a:lnTo>
                  <a:lnTo>
                    <a:pt x="85687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1462">
              <a:extLst>
                <a:ext uri="{FF2B5EF4-FFF2-40B4-BE49-F238E27FC236}">
                  <a16:creationId xmlns:a16="http://schemas.microsoft.com/office/drawing/2014/main" id="{81E8B456-9256-CED4-ED75-673ADB76FFE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477817" y="1171720"/>
              <a:ext cx="111504" cy="103964"/>
            </a:xfrm>
            <a:custGeom>
              <a:avLst/>
              <a:gdLst/>
              <a:ahLst/>
              <a:cxnLst/>
              <a:rect l="0" t="0" r="0" b="0"/>
              <a:pathLst>
                <a:path w="111504" h="103964">
                  <a:moveTo>
                    <a:pt x="75633" y="28430"/>
                  </a:moveTo>
                  <a:lnTo>
                    <a:pt x="75633" y="28430"/>
                  </a:lnTo>
                  <a:lnTo>
                    <a:pt x="75633" y="9807"/>
                  </a:lnTo>
                  <a:lnTo>
                    <a:pt x="53244" y="9391"/>
                  </a:lnTo>
                  <a:lnTo>
                    <a:pt x="38777" y="14440"/>
                  </a:lnTo>
                  <a:lnTo>
                    <a:pt x="29971" y="22565"/>
                  </a:lnTo>
                  <a:lnTo>
                    <a:pt x="1348" y="63223"/>
                  </a:lnTo>
                  <a:lnTo>
                    <a:pt x="0" y="70607"/>
                  </a:lnTo>
                  <a:lnTo>
                    <a:pt x="4658" y="84554"/>
                  </a:lnTo>
                  <a:lnTo>
                    <a:pt x="12692" y="93238"/>
                  </a:lnTo>
                  <a:lnTo>
                    <a:pt x="23318" y="99567"/>
                  </a:lnTo>
                  <a:lnTo>
                    <a:pt x="48570" y="103963"/>
                  </a:lnTo>
                  <a:lnTo>
                    <a:pt x="69378" y="99376"/>
                  </a:lnTo>
                  <a:lnTo>
                    <a:pt x="78144" y="94181"/>
                  </a:lnTo>
                  <a:lnTo>
                    <a:pt x="106207" y="59569"/>
                  </a:lnTo>
                  <a:lnTo>
                    <a:pt x="111503" y="40949"/>
                  </a:lnTo>
                  <a:lnTo>
                    <a:pt x="109920" y="28349"/>
                  </a:lnTo>
                  <a:lnTo>
                    <a:pt x="105689" y="17811"/>
                  </a:lnTo>
                  <a:lnTo>
                    <a:pt x="103078" y="15001"/>
                  </a:lnTo>
                  <a:lnTo>
                    <a:pt x="86228" y="5434"/>
                  </a:lnTo>
                  <a:lnTo>
                    <a:pt x="63576" y="957"/>
                  </a:lnTo>
                  <a:lnTo>
                    <a:pt x="44386" y="0"/>
                  </a:lnTo>
                  <a:lnTo>
                    <a:pt x="37756" y="2742"/>
                  </a:lnTo>
                  <a:lnTo>
                    <a:pt x="34506" y="4954"/>
                  </a:lnTo>
                  <a:lnTo>
                    <a:pt x="33398" y="6430"/>
                  </a:lnTo>
                  <a:lnTo>
                    <a:pt x="37533" y="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1463">
              <a:extLst>
                <a:ext uri="{FF2B5EF4-FFF2-40B4-BE49-F238E27FC236}">
                  <a16:creationId xmlns:a16="http://schemas.microsoft.com/office/drawing/2014/main" id="{7C4690C2-3C7E-89B2-8870-542D6F2A1AD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282053" y="1162481"/>
              <a:ext cx="138048" cy="123383"/>
            </a:xfrm>
            <a:custGeom>
              <a:avLst/>
              <a:gdLst/>
              <a:ahLst/>
              <a:cxnLst/>
              <a:rect l="0" t="0" r="0" b="0"/>
              <a:pathLst>
                <a:path w="138048" h="123383">
                  <a:moveTo>
                    <a:pt x="4697" y="37669"/>
                  </a:moveTo>
                  <a:lnTo>
                    <a:pt x="4697" y="37669"/>
                  </a:lnTo>
                  <a:lnTo>
                    <a:pt x="9753" y="37669"/>
                  </a:lnTo>
                  <a:lnTo>
                    <a:pt x="11243" y="36611"/>
                  </a:lnTo>
                  <a:lnTo>
                    <a:pt x="12236" y="34847"/>
                  </a:lnTo>
                  <a:lnTo>
                    <a:pt x="13831" y="24412"/>
                  </a:lnTo>
                  <a:lnTo>
                    <a:pt x="15020" y="22481"/>
                  </a:lnTo>
                  <a:lnTo>
                    <a:pt x="16869" y="21194"/>
                  </a:lnTo>
                  <a:lnTo>
                    <a:pt x="21748" y="18705"/>
                  </a:lnTo>
                  <a:lnTo>
                    <a:pt x="30447" y="12412"/>
                  </a:lnTo>
                  <a:lnTo>
                    <a:pt x="39725" y="9019"/>
                  </a:lnTo>
                  <a:lnTo>
                    <a:pt x="49177" y="2839"/>
                  </a:lnTo>
                  <a:lnTo>
                    <a:pt x="58681" y="538"/>
                  </a:lnTo>
                  <a:lnTo>
                    <a:pt x="65026" y="0"/>
                  </a:lnTo>
                  <a:lnTo>
                    <a:pt x="67140" y="914"/>
                  </a:lnTo>
                  <a:lnTo>
                    <a:pt x="68551" y="2583"/>
                  </a:lnTo>
                  <a:lnTo>
                    <a:pt x="71177" y="7258"/>
                  </a:lnTo>
                  <a:lnTo>
                    <a:pt x="77546" y="15841"/>
                  </a:lnTo>
                  <a:lnTo>
                    <a:pt x="79408" y="21970"/>
                  </a:lnTo>
                  <a:lnTo>
                    <a:pt x="59308" y="62318"/>
                  </a:lnTo>
                  <a:lnTo>
                    <a:pt x="13711" y="105358"/>
                  </a:lnTo>
                  <a:lnTo>
                    <a:pt x="0" y="118609"/>
                  </a:lnTo>
                  <a:lnTo>
                    <a:pt x="1904" y="116682"/>
                  </a:lnTo>
                  <a:lnTo>
                    <a:pt x="2836" y="116802"/>
                  </a:lnTo>
                  <a:lnTo>
                    <a:pt x="3455" y="117941"/>
                  </a:lnTo>
                  <a:lnTo>
                    <a:pt x="3869" y="119759"/>
                  </a:lnTo>
                  <a:lnTo>
                    <a:pt x="6262" y="120971"/>
                  </a:lnTo>
                  <a:lnTo>
                    <a:pt x="51368" y="123300"/>
                  </a:lnTo>
                  <a:lnTo>
                    <a:pt x="96999" y="123382"/>
                  </a:lnTo>
                  <a:lnTo>
                    <a:pt x="111337" y="122330"/>
                  </a:lnTo>
                  <a:lnTo>
                    <a:pt x="138047" y="1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1464">
              <a:extLst>
                <a:ext uri="{FF2B5EF4-FFF2-40B4-BE49-F238E27FC236}">
                  <a16:creationId xmlns:a16="http://schemas.microsoft.com/office/drawing/2014/main" id="{D6B21949-62E3-B38E-10F7-D5753EC4D29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953375" y="12287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21" y="8642"/>
                  </a:lnTo>
                  <a:lnTo>
                    <a:pt x="55121" y="9491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1465">
              <a:extLst>
                <a:ext uri="{FF2B5EF4-FFF2-40B4-BE49-F238E27FC236}">
                  <a16:creationId xmlns:a16="http://schemas.microsoft.com/office/drawing/2014/main" id="{00D9E7D6-5129-2422-7B01-AEB98C1E1F1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905750" y="1182424"/>
              <a:ext cx="123826" cy="8202"/>
            </a:xfrm>
            <a:custGeom>
              <a:avLst/>
              <a:gdLst/>
              <a:ahLst/>
              <a:cxnLst/>
              <a:rect l="0" t="0" r="0" b="0"/>
              <a:pathLst>
                <a:path w="123826" h="8202">
                  <a:moveTo>
                    <a:pt x="0" y="8201"/>
                  </a:moveTo>
                  <a:lnTo>
                    <a:pt x="0" y="8201"/>
                  </a:lnTo>
                  <a:lnTo>
                    <a:pt x="23850" y="7143"/>
                  </a:lnTo>
                  <a:lnTo>
                    <a:pt x="59245" y="0"/>
                  </a:lnTo>
                  <a:lnTo>
                    <a:pt x="94690" y="3567"/>
                  </a:lnTo>
                  <a:lnTo>
                    <a:pt x="101226" y="1937"/>
                  </a:lnTo>
                  <a:lnTo>
                    <a:pt x="106643" y="1908"/>
                  </a:lnTo>
                  <a:lnTo>
                    <a:pt x="1238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1466">
              <a:extLst>
                <a:ext uri="{FF2B5EF4-FFF2-40B4-BE49-F238E27FC236}">
                  <a16:creationId xmlns:a16="http://schemas.microsoft.com/office/drawing/2014/main" id="{ED90BDDB-D228-FA7B-EFDE-52F111362BB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233963" y="677518"/>
              <a:ext cx="143187" cy="189258"/>
            </a:xfrm>
            <a:custGeom>
              <a:avLst/>
              <a:gdLst/>
              <a:ahLst/>
              <a:cxnLst/>
              <a:rect l="0" t="0" r="0" b="0"/>
              <a:pathLst>
                <a:path w="143187" h="189258">
                  <a:moveTo>
                    <a:pt x="62312" y="27332"/>
                  </a:moveTo>
                  <a:lnTo>
                    <a:pt x="62312" y="27332"/>
                  </a:lnTo>
                  <a:lnTo>
                    <a:pt x="57256" y="22275"/>
                  </a:lnTo>
                  <a:lnTo>
                    <a:pt x="56824" y="20786"/>
                  </a:lnTo>
                  <a:lnTo>
                    <a:pt x="57595" y="19793"/>
                  </a:lnTo>
                  <a:lnTo>
                    <a:pt x="59167" y="19131"/>
                  </a:lnTo>
                  <a:lnTo>
                    <a:pt x="59158" y="18690"/>
                  </a:lnTo>
                  <a:lnTo>
                    <a:pt x="53834" y="17923"/>
                  </a:lnTo>
                  <a:lnTo>
                    <a:pt x="61080" y="17817"/>
                  </a:lnTo>
                  <a:lnTo>
                    <a:pt x="56581" y="17809"/>
                  </a:lnTo>
                  <a:lnTo>
                    <a:pt x="59059" y="17808"/>
                  </a:lnTo>
                  <a:lnTo>
                    <a:pt x="63689" y="14985"/>
                  </a:lnTo>
                  <a:lnTo>
                    <a:pt x="66405" y="12751"/>
                  </a:lnTo>
                  <a:lnTo>
                    <a:pt x="67157" y="11261"/>
                  </a:lnTo>
                  <a:lnTo>
                    <a:pt x="66600" y="10268"/>
                  </a:lnTo>
                  <a:lnTo>
                    <a:pt x="65172" y="9606"/>
                  </a:lnTo>
                  <a:lnTo>
                    <a:pt x="65275" y="9165"/>
                  </a:lnTo>
                  <a:lnTo>
                    <a:pt x="68215" y="8674"/>
                  </a:lnTo>
                  <a:lnTo>
                    <a:pt x="69423" y="7485"/>
                  </a:lnTo>
                  <a:lnTo>
                    <a:pt x="70763" y="3342"/>
                  </a:lnTo>
                  <a:lnTo>
                    <a:pt x="71122" y="2872"/>
                  </a:lnTo>
                  <a:lnTo>
                    <a:pt x="71743" y="7360"/>
                  </a:lnTo>
                  <a:lnTo>
                    <a:pt x="71828" y="0"/>
                  </a:lnTo>
                  <a:lnTo>
                    <a:pt x="63635" y="7067"/>
                  </a:lnTo>
                  <a:lnTo>
                    <a:pt x="46025" y="24577"/>
                  </a:lnTo>
                  <a:lnTo>
                    <a:pt x="17624" y="40938"/>
                  </a:lnTo>
                  <a:lnTo>
                    <a:pt x="10701" y="48549"/>
                  </a:lnTo>
                  <a:lnTo>
                    <a:pt x="7623" y="55459"/>
                  </a:lnTo>
                  <a:lnTo>
                    <a:pt x="5198" y="62058"/>
                  </a:lnTo>
                  <a:lnTo>
                    <a:pt x="591" y="68518"/>
                  </a:lnTo>
                  <a:lnTo>
                    <a:pt x="0" y="71723"/>
                  </a:lnTo>
                  <a:lnTo>
                    <a:pt x="662" y="74918"/>
                  </a:lnTo>
                  <a:lnTo>
                    <a:pt x="4274" y="82593"/>
                  </a:lnTo>
                  <a:lnTo>
                    <a:pt x="4899" y="88979"/>
                  </a:lnTo>
                  <a:lnTo>
                    <a:pt x="6045" y="89596"/>
                  </a:lnTo>
                  <a:lnTo>
                    <a:pt x="7866" y="88950"/>
                  </a:lnTo>
                  <a:lnTo>
                    <a:pt x="10139" y="87461"/>
                  </a:lnTo>
                  <a:lnTo>
                    <a:pt x="10597" y="87526"/>
                  </a:lnTo>
                  <a:lnTo>
                    <a:pt x="6087" y="92945"/>
                  </a:lnTo>
                  <a:lnTo>
                    <a:pt x="50899" y="93979"/>
                  </a:lnTo>
                  <a:lnTo>
                    <a:pt x="94348" y="94006"/>
                  </a:lnTo>
                  <a:lnTo>
                    <a:pt x="124614" y="94007"/>
                  </a:lnTo>
                  <a:lnTo>
                    <a:pt x="129247" y="92949"/>
                  </a:lnTo>
                  <a:lnTo>
                    <a:pt x="132335" y="91185"/>
                  </a:lnTo>
                  <a:lnTo>
                    <a:pt x="134394" y="88950"/>
                  </a:lnTo>
                  <a:lnTo>
                    <a:pt x="139503" y="86468"/>
                  </a:lnTo>
                  <a:lnTo>
                    <a:pt x="142349" y="85806"/>
                  </a:lnTo>
                  <a:lnTo>
                    <a:pt x="143186" y="85365"/>
                  </a:lnTo>
                  <a:lnTo>
                    <a:pt x="142686" y="85070"/>
                  </a:lnTo>
                  <a:lnTo>
                    <a:pt x="141294" y="84874"/>
                  </a:lnTo>
                  <a:lnTo>
                    <a:pt x="140368" y="85802"/>
                  </a:lnTo>
                  <a:lnTo>
                    <a:pt x="138003" y="92164"/>
                  </a:lnTo>
                  <a:lnTo>
                    <a:pt x="133699" y="97774"/>
                  </a:lnTo>
                  <a:lnTo>
                    <a:pt x="131082" y="106617"/>
                  </a:lnTo>
                  <a:lnTo>
                    <a:pt x="129401" y="124485"/>
                  </a:lnTo>
                  <a:lnTo>
                    <a:pt x="106425" y="159365"/>
                  </a:lnTo>
                  <a:lnTo>
                    <a:pt x="109937" y="189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1467">
              <a:extLst>
                <a:ext uri="{FF2B5EF4-FFF2-40B4-BE49-F238E27FC236}">
                  <a16:creationId xmlns:a16="http://schemas.microsoft.com/office/drawing/2014/main" id="{4EC57CBB-9205-5B4C-D0E9-986F05D0A5F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181975" y="819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1468">
              <a:extLst>
                <a:ext uri="{FF2B5EF4-FFF2-40B4-BE49-F238E27FC236}">
                  <a16:creationId xmlns:a16="http://schemas.microsoft.com/office/drawing/2014/main" id="{A69F993F-F161-E318-52EA-51F2C033244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982892" y="714491"/>
              <a:ext cx="106812" cy="102502"/>
            </a:xfrm>
            <a:custGeom>
              <a:avLst/>
              <a:gdLst/>
              <a:ahLst/>
              <a:cxnLst/>
              <a:rect l="0" t="0" r="0" b="0"/>
              <a:pathLst>
                <a:path w="106812" h="102502">
                  <a:moveTo>
                    <a:pt x="65733" y="9409"/>
                  </a:moveTo>
                  <a:lnTo>
                    <a:pt x="65733" y="9409"/>
                  </a:lnTo>
                  <a:lnTo>
                    <a:pt x="60245" y="9409"/>
                  </a:lnTo>
                  <a:lnTo>
                    <a:pt x="62588" y="9409"/>
                  </a:lnTo>
                  <a:lnTo>
                    <a:pt x="59745" y="9409"/>
                  </a:lnTo>
                  <a:lnTo>
                    <a:pt x="58565" y="8351"/>
                  </a:lnTo>
                  <a:lnTo>
                    <a:pt x="56518" y="1208"/>
                  </a:lnTo>
                  <a:lnTo>
                    <a:pt x="39833" y="0"/>
                  </a:lnTo>
                  <a:lnTo>
                    <a:pt x="32894" y="4975"/>
                  </a:lnTo>
                  <a:lnTo>
                    <a:pt x="9781" y="27334"/>
                  </a:lnTo>
                  <a:lnTo>
                    <a:pt x="3824" y="38895"/>
                  </a:lnTo>
                  <a:lnTo>
                    <a:pt x="0" y="68620"/>
                  </a:lnTo>
                  <a:lnTo>
                    <a:pt x="2862" y="75342"/>
                  </a:lnTo>
                  <a:lnTo>
                    <a:pt x="14507" y="85632"/>
                  </a:lnTo>
                  <a:lnTo>
                    <a:pt x="40249" y="99803"/>
                  </a:lnTo>
                  <a:lnTo>
                    <a:pt x="52995" y="102501"/>
                  </a:lnTo>
                  <a:lnTo>
                    <a:pt x="65715" y="100878"/>
                  </a:lnTo>
                  <a:lnTo>
                    <a:pt x="78426" y="95570"/>
                  </a:lnTo>
                  <a:lnTo>
                    <a:pt x="105125" y="74012"/>
                  </a:lnTo>
                  <a:lnTo>
                    <a:pt x="106811" y="68352"/>
                  </a:lnTo>
                  <a:lnTo>
                    <a:pt x="104434" y="27441"/>
                  </a:lnTo>
                  <a:lnTo>
                    <a:pt x="101059" y="20372"/>
                  </a:lnTo>
                  <a:lnTo>
                    <a:pt x="88842" y="9695"/>
                  </a:lnTo>
                  <a:lnTo>
                    <a:pt x="72828" y="4245"/>
                  </a:lnTo>
                  <a:lnTo>
                    <a:pt x="51847" y="745"/>
                  </a:lnTo>
                  <a:lnTo>
                    <a:pt x="50126" y="1517"/>
                  </a:lnTo>
                  <a:lnTo>
                    <a:pt x="46683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245">
            <a:extLst>
              <a:ext uri="{FF2B5EF4-FFF2-40B4-BE49-F238E27FC236}">
                <a16:creationId xmlns:a16="http://schemas.microsoft.com/office/drawing/2014/main" id="{2782C186-112F-BE0F-5331-D27650969C37}"/>
              </a:ext>
            </a:extLst>
          </p:cNvPr>
          <p:cNvGrpSpPr/>
          <p:nvPr/>
        </p:nvGrpSpPr>
        <p:grpSpPr>
          <a:xfrm>
            <a:off x="229924" y="3619679"/>
            <a:ext cx="255852" cy="495122"/>
            <a:chOff x="229924" y="3619679"/>
            <a:chExt cx="255852" cy="495122"/>
          </a:xfrm>
        </p:grpSpPr>
        <p:sp>
          <p:nvSpPr>
            <p:cNvPr id="979" name="SMARTInkShape-1469">
              <a:extLst>
                <a:ext uri="{FF2B5EF4-FFF2-40B4-BE49-F238E27FC236}">
                  <a16:creationId xmlns:a16="http://schemas.microsoft.com/office/drawing/2014/main" id="{450C2198-DB4D-4BD6-5B55-E664C77EB21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29924" y="3619679"/>
              <a:ext cx="255852" cy="199847"/>
            </a:xfrm>
            <a:custGeom>
              <a:avLst/>
              <a:gdLst/>
              <a:ahLst/>
              <a:cxnLst/>
              <a:rect l="0" t="0" r="0" b="0"/>
              <a:pathLst>
                <a:path w="255852" h="199847">
                  <a:moveTo>
                    <a:pt x="8201" y="161746"/>
                  </a:moveTo>
                  <a:lnTo>
                    <a:pt x="8201" y="161746"/>
                  </a:lnTo>
                  <a:lnTo>
                    <a:pt x="0" y="161746"/>
                  </a:lnTo>
                  <a:lnTo>
                    <a:pt x="4125" y="156689"/>
                  </a:lnTo>
                  <a:lnTo>
                    <a:pt x="40456" y="113443"/>
                  </a:lnTo>
                  <a:lnTo>
                    <a:pt x="77513" y="68444"/>
                  </a:lnTo>
                  <a:lnTo>
                    <a:pt x="100608" y="21646"/>
                  </a:lnTo>
                  <a:lnTo>
                    <a:pt x="103436" y="0"/>
                  </a:lnTo>
                  <a:lnTo>
                    <a:pt x="113560" y="4931"/>
                  </a:lnTo>
                  <a:lnTo>
                    <a:pt x="121349" y="13028"/>
                  </a:lnTo>
                  <a:lnTo>
                    <a:pt x="151811" y="58130"/>
                  </a:lnTo>
                  <a:lnTo>
                    <a:pt x="185658" y="101781"/>
                  </a:lnTo>
                  <a:lnTo>
                    <a:pt x="216444" y="146040"/>
                  </a:lnTo>
                  <a:lnTo>
                    <a:pt x="255851" y="19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1470">
              <a:extLst>
                <a:ext uri="{FF2B5EF4-FFF2-40B4-BE49-F238E27FC236}">
                  <a16:creationId xmlns:a16="http://schemas.microsoft.com/office/drawing/2014/main" id="{B3C91F21-97D8-3DC5-EC86-42A0BF6D537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23850" y="3867699"/>
              <a:ext cx="104202" cy="99476"/>
            </a:xfrm>
            <a:custGeom>
              <a:avLst/>
              <a:gdLst/>
              <a:ahLst/>
              <a:cxnLst/>
              <a:rect l="0" t="0" r="0" b="0"/>
              <a:pathLst>
                <a:path w="104202" h="99476">
                  <a:moveTo>
                    <a:pt x="0" y="47076"/>
                  </a:moveTo>
                  <a:lnTo>
                    <a:pt x="0" y="47076"/>
                  </a:lnTo>
                  <a:lnTo>
                    <a:pt x="9701" y="28733"/>
                  </a:lnTo>
                  <a:lnTo>
                    <a:pt x="22666" y="15001"/>
                  </a:lnTo>
                  <a:lnTo>
                    <a:pt x="41994" y="5704"/>
                  </a:lnTo>
                  <a:lnTo>
                    <a:pt x="77278" y="0"/>
                  </a:lnTo>
                  <a:lnTo>
                    <a:pt x="84793" y="2517"/>
                  </a:lnTo>
                  <a:lnTo>
                    <a:pt x="88279" y="4670"/>
                  </a:lnTo>
                  <a:lnTo>
                    <a:pt x="98241" y="22870"/>
                  </a:lnTo>
                  <a:lnTo>
                    <a:pt x="103484" y="42255"/>
                  </a:lnTo>
                  <a:lnTo>
                    <a:pt x="104201" y="49519"/>
                  </a:lnTo>
                  <a:lnTo>
                    <a:pt x="98876" y="59098"/>
                  </a:lnTo>
                  <a:lnTo>
                    <a:pt x="73306" y="86563"/>
                  </a:lnTo>
                  <a:lnTo>
                    <a:pt x="44317" y="98686"/>
                  </a:lnTo>
                  <a:lnTo>
                    <a:pt x="38012" y="99475"/>
                  </a:lnTo>
                  <a:lnTo>
                    <a:pt x="9525" y="94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1471">
              <a:extLst>
                <a:ext uri="{FF2B5EF4-FFF2-40B4-BE49-F238E27FC236}">
                  <a16:creationId xmlns:a16="http://schemas.microsoft.com/office/drawing/2014/main" id="{748E5C35-4C78-580B-700C-DFFFB241728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04800" y="3781818"/>
              <a:ext cx="9526" cy="332983"/>
            </a:xfrm>
            <a:custGeom>
              <a:avLst/>
              <a:gdLst/>
              <a:ahLst/>
              <a:cxnLst/>
              <a:rect l="0" t="0" r="0" b="0"/>
              <a:pathLst>
                <a:path w="9526" h="332983">
                  <a:moveTo>
                    <a:pt x="9525" y="9132"/>
                  </a:moveTo>
                  <a:lnTo>
                    <a:pt x="9525" y="9132"/>
                  </a:lnTo>
                  <a:lnTo>
                    <a:pt x="9525" y="0"/>
                  </a:lnTo>
                  <a:lnTo>
                    <a:pt x="9525" y="47181"/>
                  </a:lnTo>
                  <a:lnTo>
                    <a:pt x="9525" y="84259"/>
                  </a:lnTo>
                  <a:lnTo>
                    <a:pt x="9525" y="116605"/>
                  </a:lnTo>
                  <a:lnTo>
                    <a:pt x="9525" y="162449"/>
                  </a:lnTo>
                  <a:lnTo>
                    <a:pt x="9525" y="198140"/>
                  </a:lnTo>
                  <a:lnTo>
                    <a:pt x="8467" y="236114"/>
                  </a:lnTo>
                  <a:lnTo>
                    <a:pt x="2979" y="277234"/>
                  </a:lnTo>
                  <a:lnTo>
                    <a:pt x="262" y="324581"/>
                  </a:lnTo>
                  <a:lnTo>
                    <a:pt x="0" y="3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SMARTInkShape-Group246">
            <a:extLst>
              <a:ext uri="{FF2B5EF4-FFF2-40B4-BE49-F238E27FC236}">
                <a16:creationId xmlns:a16="http://schemas.microsoft.com/office/drawing/2014/main" id="{15A1E5FB-FE6F-03A5-7CC7-19C86D5F8B4F}"/>
              </a:ext>
            </a:extLst>
          </p:cNvPr>
          <p:cNvGrpSpPr/>
          <p:nvPr/>
        </p:nvGrpSpPr>
        <p:grpSpPr>
          <a:xfrm>
            <a:off x="714375" y="3686175"/>
            <a:ext cx="1009651" cy="655354"/>
            <a:chOff x="714375" y="3686175"/>
            <a:chExt cx="1009651" cy="655354"/>
          </a:xfrm>
        </p:grpSpPr>
        <p:sp>
          <p:nvSpPr>
            <p:cNvPr id="983" name="SMARTInkShape-1472">
              <a:extLst>
                <a:ext uri="{FF2B5EF4-FFF2-40B4-BE49-F238E27FC236}">
                  <a16:creationId xmlns:a16="http://schemas.microsoft.com/office/drawing/2014/main" id="{90776685-7DB3-E319-C02B-700800D230F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40211" y="4124325"/>
              <a:ext cx="105563" cy="130491"/>
            </a:xfrm>
            <a:custGeom>
              <a:avLst/>
              <a:gdLst/>
              <a:ahLst/>
              <a:cxnLst/>
              <a:rect l="0" t="0" r="0" b="0"/>
              <a:pathLst>
                <a:path w="105563" h="130491">
                  <a:moveTo>
                    <a:pt x="69514" y="57150"/>
                  </a:moveTo>
                  <a:lnTo>
                    <a:pt x="69514" y="57150"/>
                  </a:lnTo>
                  <a:lnTo>
                    <a:pt x="69514" y="35691"/>
                  </a:lnTo>
                  <a:lnTo>
                    <a:pt x="66692" y="28916"/>
                  </a:lnTo>
                  <a:lnTo>
                    <a:pt x="64457" y="25627"/>
                  </a:lnTo>
                  <a:lnTo>
                    <a:pt x="59153" y="21973"/>
                  </a:lnTo>
                  <a:lnTo>
                    <a:pt x="56257" y="20999"/>
                  </a:lnTo>
                  <a:lnTo>
                    <a:pt x="47394" y="22738"/>
                  </a:lnTo>
                  <a:lnTo>
                    <a:pt x="36400" y="28098"/>
                  </a:lnTo>
                  <a:lnTo>
                    <a:pt x="24458" y="37535"/>
                  </a:lnTo>
                  <a:lnTo>
                    <a:pt x="168" y="81455"/>
                  </a:lnTo>
                  <a:lnTo>
                    <a:pt x="0" y="89229"/>
                  </a:lnTo>
                  <a:lnTo>
                    <a:pt x="8818" y="113221"/>
                  </a:lnTo>
                  <a:lnTo>
                    <a:pt x="15374" y="123698"/>
                  </a:lnTo>
                  <a:lnTo>
                    <a:pt x="20721" y="126916"/>
                  </a:lnTo>
                  <a:lnTo>
                    <a:pt x="35128" y="130490"/>
                  </a:lnTo>
                  <a:lnTo>
                    <a:pt x="49292" y="129257"/>
                  </a:lnTo>
                  <a:lnTo>
                    <a:pt x="75633" y="119842"/>
                  </a:lnTo>
                  <a:lnTo>
                    <a:pt x="85639" y="108296"/>
                  </a:lnTo>
                  <a:lnTo>
                    <a:pt x="100686" y="80071"/>
                  </a:lnTo>
                  <a:lnTo>
                    <a:pt x="105562" y="50418"/>
                  </a:lnTo>
                  <a:lnTo>
                    <a:pt x="101949" y="24934"/>
                  </a:lnTo>
                  <a:lnTo>
                    <a:pt x="99604" y="19798"/>
                  </a:lnTo>
                  <a:lnTo>
                    <a:pt x="96983" y="16373"/>
                  </a:lnTo>
                  <a:lnTo>
                    <a:pt x="91247" y="12569"/>
                  </a:lnTo>
                  <a:lnTo>
                    <a:pt x="85171" y="10878"/>
                  </a:lnTo>
                  <a:lnTo>
                    <a:pt x="83127" y="9368"/>
                  </a:lnTo>
                  <a:lnTo>
                    <a:pt x="81764" y="7304"/>
                  </a:lnTo>
                  <a:lnTo>
                    <a:pt x="80856" y="4869"/>
                  </a:lnTo>
                  <a:lnTo>
                    <a:pt x="78134" y="3246"/>
                  </a:lnTo>
                  <a:lnTo>
                    <a:pt x="57740" y="427"/>
                  </a:lnTo>
                  <a:lnTo>
                    <a:pt x="314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1473">
              <a:extLst>
                <a:ext uri="{FF2B5EF4-FFF2-40B4-BE49-F238E27FC236}">
                  <a16:creationId xmlns:a16="http://schemas.microsoft.com/office/drawing/2014/main" id="{BE8D583D-654F-4EAC-37D9-E8A1CA7D8F8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371600" y="4153443"/>
              <a:ext cx="133351" cy="132233"/>
            </a:xfrm>
            <a:custGeom>
              <a:avLst/>
              <a:gdLst/>
              <a:ahLst/>
              <a:cxnLst/>
              <a:rect l="0" t="0" r="0" b="0"/>
              <a:pathLst>
                <a:path w="133351" h="132233">
                  <a:moveTo>
                    <a:pt x="0" y="28032"/>
                  </a:moveTo>
                  <a:lnTo>
                    <a:pt x="0" y="28032"/>
                  </a:lnTo>
                  <a:lnTo>
                    <a:pt x="8663" y="20427"/>
                  </a:lnTo>
                  <a:lnTo>
                    <a:pt x="40704" y="5642"/>
                  </a:lnTo>
                  <a:lnTo>
                    <a:pt x="62564" y="679"/>
                  </a:lnTo>
                  <a:lnTo>
                    <a:pt x="74020" y="0"/>
                  </a:lnTo>
                  <a:lnTo>
                    <a:pt x="78980" y="1936"/>
                  </a:lnTo>
                  <a:lnTo>
                    <a:pt x="87313" y="9731"/>
                  </a:lnTo>
                  <a:lnTo>
                    <a:pt x="88900" y="13715"/>
                  </a:lnTo>
                  <a:lnTo>
                    <a:pt x="88900" y="17429"/>
                  </a:lnTo>
                  <a:lnTo>
                    <a:pt x="85020" y="26494"/>
                  </a:lnTo>
                  <a:lnTo>
                    <a:pt x="54339" y="67183"/>
                  </a:lnTo>
                  <a:lnTo>
                    <a:pt x="19436" y="112714"/>
                  </a:lnTo>
                  <a:lnTo>
                    <a:pt x="16132" y="116237"/>
                  </a:lnTo>
                  <a:lnTo>
                    <a:pt x="14988" y="119643"/>
                  </a:lnTo>
                  <a:lnTo>
                    <a:pt x="15284" y="122973"/>
                  </a:lnTo>
                  <a:lnTo>
                    <a:pt x="16539" y="126251"/>
                  </a:lnTo>
                  <a:lnTo>
                    <a:pt x="18434" y="128436"/>
                  </a:lnTo>
                  <a:lnTo>
                    <a:pt x="23363" y="130865"/>
                  </a:lnTo>
                  <a:lnTo>
                    <a:pt x="32087" y="132232"/>
                  </a:lnTo>
                  <a:lnTo>
                    <a:pt x="78884" y="124131"/>
                  </a:lnTo>
                  <a:lnTo>
                    <a:pt x="133350" y="11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1474">
              <a:extLst>
                <a:ext uri="{FF2B5EF4-FFF2-40B4-BE49-F238E27FC236}">
                  <a16:creationId xmlns:a16="http://schemas.microsoft.com/office/drawing/2014/main" id="{A10FA937-28E6-D8C8-3CDC-E5D97871A3C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90625" y="415290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8467" y="37264"/>
                  </a:lnTo>
                  <a:lnTo>
                    <a:pt x="53913" y="15826"/>
                  </a:lnTo>
                  <a:lnTo>
                    <a:pt x="100795" y="103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1475">
              <a:extLst>
                <a:ext uri="{FF2B5EF4-FFF2-40B4-BE49-F238E27FC236}">
                  <a16:creationId xmlns:a16="http://schemas.microsoft.com/office/drawing/2014/main" id="{64CE0F6F-3FA1-912E-ECC5-3262510295B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53078" y="4191000"/>
              <a:ext cx="98835" cy="150529"/>
            </a:xfrm>
            <a:custGeom>
              <a:avLst/>
              <a:gdLst/>
              <a:ahLst/>
              <a:cxnLst/>
              <a:rect l="0" t="0" r="0" b="0"/>
              <a:pathLst>
                <a:path w="98835" h="150529">
                  <a:moveTo>
                    <a:pt x="37547" y="0"/>
                  </a:moveTo>
                  <a:lnTo>
                    <a:pt x="37547" y="0"/>
                  </a:lnTo>
                  <a:lnTo>
                    <a:pt x="8899" y="31471"/>
                  </a:lnTo>
                  <a:lnTo>
                    <a:pt x="3648" y="42562"/>
                  </a:lnTo>
                  <a:lnTo>
                    <a:pt x="0" y="63081"/>
                  </a:lnTo>
                  <a:lnTo>
                    <a:pt x="5337" y="67900"/>
                  </a:lnTo>
                  <a:lnTo>
                    <a:pt x="14765" y="72511"/>
                  </a:lnTo>
                  <a:lnTo>
                    <a:pt x="34129" y="75714"/>
                  </a:lnTo>
                  <a:lnTo>
                    <a:pt x="52081" y="70616"/>
                  </a:lnTo>
                  <a:lnTo>
                    <a:pt x="80904" y="76628"/>
                  </a:lnTo>
                  <a:lnTo>
                    <a:pt x="87861" y="80977"/>
                  </a:lnTo>
                  <a:lnTo>
                    <a:pt x="97728" y="94431"/>
                  </a:lnTo>
                  <a:lnTo>
                    <a:pt x="98834" y="98937"/>
                  </a:lnTo>
                  <a:lnTo>
                    <a:pt x="98514" y="103000"/>
                  </a:lnTo>
                  <a:lnTo>
                    <a:pt x="95451" y="112068"/>
                  </a:lnTo>
                  <a:lnTo>
                    <a:pt x="88300" y="121464"/>
                  </a:lnTo>
                  <a:lnTo>
                    <a:pt x="86562" y="127362"/>
                  </a:lnTo>
                  <a:lnTo>
                    <a:pt x="77323" y="133511"/>
                  </a:lnTo>
                  <a:lnTo>
                    <a:pt x="37694" y="149592"/>
                  </a:lnTo>
                  <a:lnTo>
                    <a:pt x="31295" y="150528"/>
                  </a:lnTo>
                  <a:lnTo>
                    <a:pt x="21363" y="148746"/>
                  </a:lnTo>
                  <a:lnTo>
                    <a:pt x="897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1476">
              <a:extLst>
                <a:ext uri="{FF2B5EF4-FFF2-40B4-BE49-F238E27FC236}">
                  <a16:creationId xmlns:a16="http://schemas.microsoft.com/office/drawing/2014/main" id="{4A73E856-DB03-F059-A68C-987EC207E2C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00125" y="4000500"/>
              <a:ext cx="647701" cy="37708"/>
            </a:xfrm>
            <a:custGeom>
              <a:avLst/>
              <a:gdLst/>
              <a:ahLst/>
              <a:cxnLst/>
              <a:rect l="0" t="0" r="0" b="0"/>
              <a:pathLst>
                <a:path w="647701" h="37708">
                  <a:moveTo>
                    <a:pt x="0" y="28575"/>
                  </a:moveTo>
                  <a:lnTo>
                    <a:pt x="0" y="28575"/>
                  </a:lnTo>
                  <a:lnTo>
                    <a:pt x="0" y="37707"/>
                  </a:lnTo>
                  <a:lnTo>
                    <a:pt x="40098" y="37019"/>
                  </a:lnTo>
                  <a:lnTo>
                    <a:pt x="85988" y="29896"/>
                  </a:lnTo>
                  <a:lnTo>
                    <a:pt x="132540" y="22290"/>
                  </a:lnTo>
                  <a:lnTo>
                    <a:pt x="176266" y="18952"/>
                  </a:lnTo>
                  <a:lnTo>
                    <a:pt x="221678" y="12788"/>
                  </a:lnTo>
                  <a:lnTo>
                    <a:pt x="264532" y="10492"/>
                  </a:lnTo>
                  <a:lnTo>
                    <a:pt x="298545" y="9955"/>
                  </a:lnTo>
                  <a:lnTo>
                    <a:pt x="332006" y="6894"/>
                  </a:lnTo>
                  <a:lnTo>
                    <a:pt x="364516" y="3064"/>
                  </a:lnTo>
                  <a:lnTo>
                    <a:pt x="396605" y="1362"/>
                  </a:lnTo>
                  <a:lnTo>
                    <a:pt x="436971" y="605"/>
                  </a:lnTo>
                  <a:lnTo>
                    <a:pt x="477843" y="269"/>
                  </a:lnTo>
                  <a:lnTo>
                    <a:pt x="521877" y="80"/>
                  </a:lnTo>
                  <a:lnTo>
                    <a:pt x="555796" y="35"/>
                  </a:lnTo>
                  <a:lnTo>
                    <a:pt x="595422" y="11"/>
                  </a:lnTo>
                  <a:lnTo>
                    <a:pt x="641568" y="1"/>
                  </a:lnTo>
                  <a:lnTo>
                    <a:pt x="644975" y="0"/>
                  </a:lnTo>
                  <a:lnTo>
                    <a:pt x="645883" y="1058"/>
                  </a:lnTo>
                  <a:lnTo>
                    <a:pt x="647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1477">
              <a:extLst>
                <a:ext uri="{FF2B5EF4-FFF2-40B4-BE49-F238E27FC236}">
                  <a16:creationId xmlns:a16="http://schemas.microsoft.com/office/drawing/2014/main" id="{0764586E-F308-AB77-CB00-8A3ADD10D03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562100" y="3696243"/>
              <a:ext cx="161926" cy="170908"/>
            </a:xfrm>
            <a:custGeom>
              <a:avLst/>
              <a:gdLst/>
              <a:ahLst/>
              <a:cxnLst/>
              <a:rect l="0" t="0" r="0" b="0"/>
              <a:pathLst>
                <a:path w="161926" h="170908">
                  <a:moveTo>
                    <a:pt x="0" y="28032"/>
                  </a:moveTo>
                  <a:lnTo>
                    <a:pt x="0" y="28032"/>
                  </a:lnTo>
                  <a:lnTo>
                    <a:pt x="22120" y="8734"/>
                  </a:lnTo>
                  <a:lnTo>
                    <a:pt x="36187" y="2206"/>
                  </a:lnTo>
                  <a:lnTo>
                    <a:pt x="55478" y="0"/>
                  </a:lnTo>
                  <a:lnTo>
                    <a:pt x="59211" y="877"/>
                  </a:lnTo>
                  <a:lnTo>
                    <a:pt x="61699" y="2521"/>
                  </a:lnTo>
                  <a:lnTo>
                    <a:pt x="70749" y="12762"/>
                  </a:lnTo>
                  <a:lnTo>
                    <a:pt x="71507" y="17852"/>
                  </a:lnTo>
                  <a:lnTo>
                    <a:pt x="66180" y="60365"/>
                  </a:lnTo>
                  <a:lnTo>
                    <a:pt x="55965" y="105425"/>
                  </a:lnTo>
                  <a:lnTo>
                    <a:pt x="24253" y="140044"/>
                  </a:lnTo>
                  <a:lnTo>
                    <a:pt x="17770" y="151179"/>
                  </a:lnTo>
                  <a:lnTo>
                    <a:pt x="11153" y="159367"/>
                  </a:lnTo>
                  <a:lnTo>
                    <a:pt x="9568" y="170462"/>
                  </a:lnTo>
                  <a:lnTo>
                    <a:pt x="31288" y="169761"/>
                  </a:lnTo>
                  <a:lnTo>
                    <a:pt x="68634" y="161965"/>
                  </a:lnTo>
                  <a:lnTo>
                    <a:pt x="111240" y="161416"/>
                  </a:lnTo>
                  <a:lnTo>
                    <a:pt x="161925" y="17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1478">
              <a:extLst>
                <a:ext uri="{FF2B5EF4-FFF2-40B4-BE49-F238E27FC236}">
                  <a16:creationId xmlns:a16="http://schemas.microsoft.com/office/drawing/2014/main" id="{E9E6F62C-615C-EAF2-0FF0-22546F07ADF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90650" y="3686175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31471" y="18977"/>
                  </a:lnTo>
                  <a:lnTo>
                    <a:pt x="56568" y="281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1479">
              <a:extLst>
                <a:ext uri="{FF2B5EF4-FFF2-40B4-BE49-F238E27FC236}">
                  <a16:creationId xmlns:a16="http://schemas.microsoft.com/office/drawing/2014/main" id="{5828CBBC-9AC9-DEA9-F719-59D3968A2CC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353635" y="3735517"/>
              <a:ext cx="102199" cy="158318"/>
            </a:xfrm>
            <a:custGeom>
              <a:avLst/>
              <a:gdLst/>
              <a:ahLst/>
              <a:cxnLst/>
              <a:rect l="0" t="0" r="0" b="0"/>
              <a:pathLst>
                <a:path w="102199" h="158318">
                  <a:moveTo>
                    <a:pt x="46540" y="17333"/>
                  </a:moveTo>
                  <a:lnTo>
                    <a:pt x="46540" y="17333"/>
                  </a:lnTo>
                  <a:lnTo>
                    <a:pt x="51597" y="12276"/>
                  </a:lnTo>
                  <a:lnTo>
                    <a:pt x="54079" y="6972"/>
                  </a:lnTo>
                  <a:lnTo>
                    <a:pt x="55672" y="0"/>
                  </a:lnTo>
                  <a:lnTo>
                    <a:pt x="45836" y="3848"/>
                  </a:lnTo>
                  <a:lnTo>
                    <a:pt x="11274" y="28919"/>
                  </a:lnTo>
                  <a:lnTo>
                    <a:pt x="7155" y="33523"/>
                  </a:lnTo>
                  <a:lnTo>
                    <a:pt x="0" y="52130"/>
                  </a:lnTo>
                  <a:lnTo>
                    <a:pt x="697" y="54289"/>
                  </a:lnTo>
                  <a:lnTo>
                    <a:pt x="5675" y="62385"/>
                  </a:lnTo>
                  <a:lnTo>
                    <a:pt x="7211" y="68400"/>
                  </a:lnTo>
                  <a:lnTo>
                    <a:pt x="8679" y="70428"/>
                  </a:lnTo>
                  <a:lnTo>
                    <a:pt x="10716" y="71780"/>
                  </a:lnTo>
                  <a:lnTo>
                    <a:pt x="15801" y="74340"/>
                  </a:lnTo>
                  <a:lnTo>
                    <a:pt x="34987" y="89566"/>
                  </a:lnTo>
                  <a:lnTo>
                    <a:pt x="70203" y="101847"/>
                  </a:lnTo>
                  <a:lnTo>
                    <a:pt x="92357" y="116222"/>
                  </a:lnTo>
                  <a:lnTo>
                    <a:pt x="98653" y="124078"/>
                  </a:lnTo>
                  <a:lnTo>
                    <a:pt x="102198" y="134451"/>
                  </a:lnTo>
                  <a:lnTo>
                    <a:pt x="99520" y="137745"/>
                  </a:lnTo>
                  <a:lnTo>
                    <a:pt x="68843" y="153827"/>
                  </a:lnTo>
                  <a:lnTo>
                    <a:pt x="44682" y="158317"/>
                  </a:lnTo>
                  <a:lnTo>
                    <a:pt x="8440" y="150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1480">
              <a:extLst>
                <a:ext uri="{FF2B5EF4-FFF2-40B4-BE49-F238E27FC236}">
                  <a16:creationId xmlns:a16="http://schemas.microsoft.com/office/drawing/2014/main" id="{D8EE898E-9369-F649-3DD2-1CE30328C83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43000" y="3729898"/>
              <a:ext cx="155392" cy="194403"/>
            </a:xfrm>
            <a:custGeom>
              <a:avLst/>
              <a:gdLst/>
              <a:ahLst/>
              <a:cxnLst/>
              <a:rect l="0" t="0" r="0" b="0"/>
              <a:pathLst>
                <a:path w="155392" h="194403">
                  <a:moveTo>
                    <a:pt x="19050" y="32477"/>
                  </a:moveTo>
                  <a:lnTo>
                    <a:pt x="19050" y="32477"/>
                  </a:lnTo>
                  <a:lnTo>
                    <a:pt x="41170" y="13179"/>
                  </a:lnTo>
                  <a:lnTo>
                    <a:pt x="69163" y="678"/>
                  </a:lnTo>
                  <a:lnTo>
                    <a:pt x="84009" y="0"/>
                  </a:lnTo>
                  <a:lnTo>
                    <a:pt x="110786" y="8188"/>
                  </a:lnTo>
                  <a:lnTo>
                    <a:pt x="118030" y="13921"/>
                  </a:lnTo>
                  <a:lnTo>
                    <a:pt x="119962" y="16931"/>
                  </a:lnTo>
                  <a:lnTo>
                    <a:pt x="119133" y="22113"/>
                  </a:lnTo>
                  <a:lnTo>
                    <a:pt x="107853" y="43517"/>
                  </a:lnTo>
                  <a:lnTo>
                    <a:pt x="96971" y="57139"/>
                  </a:lnTo>
                  <a:lnTo>
                    <a:pt x="51996" y="87711"/>
                  </a:lnTo>
                  <a:lnTo>
                    <a:pt x="42217" y="95762"/>
                  </a:lnTo>
                  <a:lnTo>
                    <a:pt x="37108" y="97646"/>
                  </a:lnTo>
                  <a:lnTo>
                    <a:pt x="34264" y="98147"/>
                  </a:lnTo>
                  <a:lnTo>
                    <a:pt x="33426" y="97424"/>
                  </a:lnTo>
                  <a:lnTo>
                    <a:pt x="33926" y="95883"/>
                  </a:lnTo>
                  <a:lnTo>
                    <a:pt x="35317" y="93798"/>
                  </a:lnTo>
                  <a:lnTo>
                    <a:pt x="45330" y="91481"/>
                  </a:lnTo>
                  <a:lnTo>
                    <a:pt x="88346" y="89790"/>
                  </a:lnTo>
                  <a:lnTo>
                    <a:pt x="104882" y="90758"/>
                  </a:lnTo>
                  <a:lnTo>
                    <a:pt x="119286" y="94715"/>
                  </a:lnTo>
                  <a:lnTo>
                    <a:pt x="132744" y="105647"/>
                  </a:lnTo>
                  <a:lnTo>
                    <a:pt x="153574" y="133478"/>
                  </a:lnTo>
                  <a:lnTo>
                    <a:pt x="155300" y="138970"/>
                  </a:lnTo>
                  <a:lnTo>
                    <a:pt x="155391" y="143688"/>
                  </a:lnTo>
                  <a:lnTo>
                    <a:pt x="154394" y="147893"/>
                  </a:lnTo>
                  <a:lnTo>
                    <a:pt x="137822" y="163923"/>
                  </a:lnTo>
                  <a:lnTo>
                    <a:pt x="100229" y="188925"/>
                  </a:lnTo>
                  <a:lnTo>
                    <a:pt x="84378" y="192779"/>
                  </a:lnTo>
                  <a:lnTo>
                    <a:pt x="37145" y="194260"/>
                  </a:lnTo>
                  <a:lnTo>
                    <a:pt x="0" y="194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1481">
              <a:extLst>
                <a:ext uri="{FF2B5EF4-FFF2-40B4-BE49-F238E27FC236}">
                  <a16:creationId xmlns:a16="http://schemas.microsoft.com/office/drawing/2014/main" id="{01CAEC82-860F-9205-B644-3076C2A8D3E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14375" y="3886200"/>
              <a:ext cx="123826" cy="8643"/>
            </a:xfrm>
            <a:custGeom>
              <a:avLst/>
              <a:gdLst/>
              <a:ahLst/>
              <a:cxnLst/>
              <a:rect l="0" t="0" r="0" b="0"/>
              <a:pathLst>
                <a:path w="123826" h="864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16267" y="8642"/>
                  </a:lnTo>
                  <a:lnTo>
                    <a:pt x="59663" y="8389"/>
                  </a:lnTo>
                  <a:lnTo>
                    <a:pt x="97842" y="38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1482">
              <a:extLst>
                <a:ext uri="{FF2B5EF4-FFF2-40B4-BE49-F238E27FC236}">
                  <a16:creationId xmlns:a16="http://schemas.microsoft.com/office/drawing/2014/main" id="{A8049386-D34A-2979-0E4E-E6C2E425258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14375" y="38100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3258" y="4468"/>
                  </a:lnTo>
                  <a:lnTo>
                    <a:pt x="22120" y="1986"/>
                  </a:lnTo>
                  <a:lnTo>
                    <a:pt x="68911" y="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7" name="SMARTInkShape-Group247">
            <a:extLst>
              <a:ext uri="{FF2B5EF4-FFF2-40B4-BE49-F238E27FC236}">
                <a16:creationId xmlns:a16="http://schemas.microsoft.com/office/drawing/2014/main" id="{190D0EFC-EE96-6924-922A-C344677F62EF}"/>
              </a:ext>
            </a:extLst>
          </p:cNvPr>
          <p:cNvGrpSpPr/>
          <p:nvPr/>
        </p:nvGrpSpPr>
        <p:grpSpPr>
          <a:xfrm>
            <a:off x="2133600" y="3814115"/>
            <a:ext cx="161926" cy="119711"/>
            <a:chOff x="2133600" y="3814115"/>
            <a:chExt cx="161926" cy="119711"/>
          </a:xfrm>
        </p:grpSpPr>
        <p:sp>
          <p:nvSpPr>
            <p:cNvPr id="995" name="SMARTInkShape-1483">
              <a:extLst>
                <a:ext uri="{FF2B5EF4-FFF2-40B4-BE49-F238E27FC236}">
                  <a16:creationId xmlns:a16="http://schemas.microsoft.com/office/drawing/2014/main" id="{D00FDA86-6E81-D92D-27D7-CCE9162EF1A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162175" y="3924417"/>
              <a:ext cx="133351" cy="9409"/>
            </a:xfrm>
            <a:custGeom>
              <a:avLst/>
              <a:gdLst/>
              <a:ahLst/>
              <a:cxnLst/>
              <a:rect l="0" t="0" r="0" b="0"/>
              <a:pathLst>
                <a:path w="133351" h="9409">
                  <a:moveTo>
                    <a:pt x="0" y="9408"/>
                  </a:moveTo>
                  <a:lnTo>
                    <a:pt x="0" y="9408"/>
                  </a:lnTo>
                  <a:lnTo>
                    <a:pt x="40098" y="8350"/>
                  </a:lnTo>
                  <a:lnTo>
                    <a:pt x="86992" y="472"/>
                  </a:lnTo>
                  <a:lnTo>
                    <a:pt x="101263" y="0"/>
                  </a:lnTo>
                  <a:lnTo>
                    <a:pt x="106036" y="2757"/>
                  </a:lnTo>
                  <a:lnTo>
                    <a:pt x="111685" y="6452"/>
                  </a:lnTo>
                  <a:lnTo>
                    <a:pt x="122017" y="9019"/>
                  </a:lnTo>
                  <a:lnTo>
                    <a:pt x="133350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1484">
              <a:extLst>
                <a:ext uri="{FF2B5EF4-FFF2-40B4-BE49-F238E27FC236}">
                  <a16:creationId xmlns:a16="http://schemas.microsoft.com/office/drawing/2014/main" id="{47B9A1D3-F194-8BF3-9866-C5C8E29053D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133600" y="3814115"/>
              <a:ext cx="152401" cy="14936"/>
            </a:xfrm>
            <a:custGeom>
              <a:avLst/>
              <a:gdLst/>
              <a:ahLst/>
              <a:cxnLst/>
              <a:rect l="0" t="0" r="0" b="0"/>
              <a:pathLst>
                <a:path w="152401" h="14936">
                  <a:moveTo>
                    <a:pt x="0" y="14935"/>
                  </a:moveTo>
                  <a:lnTo>
                    <a:pt x="0" y="14935"/>
                  </a:lnTo>
                  <a:lnTo>
                    <a:pt x="8201" y="14935"/>
                  </a:lnTo>
                  <a:lnTo>
                    <a:pt x="25530" y="8389"/>
                  </a:lnTo>
                  <a:lnTo>
                    <a:pt x="67528" y="5803"/>
                  </a:lnTo>
                  <a:lnTo>
                    <a:pt x="98398" y="0"/>
                  </a:lnTo>
                  <a:lnTo>
                    <a:pt x="152400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3" name="SMARTInkShape-Group248">
            <a:extLst>
              <a:ext uri="{FF2B5EF4-FFF2-40B4-BE49-F238E27FC236}">
                <a16:creationId xmlns:a16="http://schemas.microsoft.com/office/drawing/2014/main" id="{AEA1773B-E228-0091-D5FE-0B5F94634AF3}"/>
              </a:ext>
            </a:extLst>
          </p:cNvPr>
          <p:cNvGrpSpPr/>
          <p:nvPr/>
        </p:nvGrpSpPr>
        <p:grpSpPr>
          <a:xfrm>
            <a:off x="2404129" y="3706676"/>
            <a:ext cx="739065" cy="246160"/>
            <a:chOff x="2404129" y="3706676"/>
            <a:chExt cx="739065" cy="246160"/>
          </a:xfrm>
        </p:grpSpPr>
        <p:sp>
          <p:nvSpPr>
            <p:cNvPr id="998" name="SMARTInkShape-1485">
              <a:extLst>
                <a:ext uri="{FF2B5EF4-FFF2-40B4-BE49-F238E27FC236}">
                  <a16:creationId xmlns:a16="http://schemas.microsoft.com/office/drawing/2014/main" id="{C281FE60-C0BB-7D1D-C956-32FB16BE173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00375" y="3706676"/>
              <a:ext cx="142819" cy="246160"/>
            </a:xfrm>
            <a:custGeom>
              <a:avLst/>
              <a:gdLst/>
              <a:ahLst/>
              <a:cxnLst/>
              <a:rect l="0" t="0" r="0" b="0"/>
              <a:pathLst>
                <a:path w="142819" h="246160">
                  <a:moveTo>
                    <a:pt x="0" y="36649"/>
                  </a:moveTo>
                  <a:lnTo>
                    <a:pt x="0" y="36649"/>
                  </a:lnTo>
                  <a:lnTo>
                    <a:pt x="16267" y="35591"/>
                  </a:lnTo>
                  <a:lnTo>
                    <a:pt x="60721" y="26948"/>
                  </a:lnTo>
                  <a:lnTo>
                    <a:pt x="105245" y="19039"/>
                  </a:lnTo>
                  <a:lnTo>
                    <a:pt x="118389" y="15417"/>
                  </a:lnTo>
                  <a:lnTo>
                    <a:pt x="131739" y="10249"/>
                  </a:lnTo>
                  <a:lnTo>
                    <a:pt x="135451" y="9525"/>
                  </a:lnTo>
                  <a:lnTo>
                    <a:pt x="137926" y="7983"/>
                  </a:lnTo>
                  <a:lnTo>
                    <a:pt x="139575" y="5896"/>
                  </a:lnTo>
                  <a:lnTo>
                    <a:pt x="142223" y="0"/>
                  </a:lnTo>
                  <a:lnTo>
                    <a:pt x="142440" y="575"/>
                  </a:lnTo>
                  <a:lnTo>
                    <a:pt x="142818" y="11934"/>
                  </a:lnTo>
                  <a:lnTo>
                    <a:pt x="140027" y="17903"/>
                  </a:lnTo>
                  <a:lnTo>
                    <a:pt x="127683" y="34572"/>
                  </a:lnTo>
                  <a:lnTo>
                    <a:pt x="114225" y="81014"/>
                  </a:lnTo>
                  <a:lnTo>
                    <a:pt x="97882" y="122555"/>
                  </a:lnTo>
                  <a:lnTo>
                    <a:pt x="90347" y="166834"/>
                  </a:lnTo>
                  <a:lnTo>
                    <a:pt x="86131" y="213126"/>
                  </a:lnTo>
                  <a:lnTo>
                    <a:pt x="85725" y="246063"/>
                  </a:lnTo>
                  <a:lnTo>
                    <a:pt x="90781" y="246159"/>
                  </a:lnTo>
                  <a:lnTo>
                    <a:pt x="92271" y="245114"/>
                  </a:lnTo>
                  <a:lnTo>
                    <a:pt x="104775" y="236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1486">
              <a:extLst>
                <a:ext uri="{FF2B5EF4-FFF2-40B4-BE49-F238E27FC236}">
                  <a16:creationId xmlns:a16="http://schemas.microsoft.com/office/drawing/2014/main" id="{8A4098E7-B413-4E03-1C72-B94178D1A9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842488" y="3737837"/>
              <a:ext cx="119778" cy="176939"/>
            </a:xfrm>
            <a:custGeom>
              <a:avLst/>
              <a:gdLst/>
              <a:ahLst/>
              <a:cxnLst/>
              <a:rect l="0" t="0" r="0" b="0"/>
              <a:pathLst>
                <a:path w="119778" h="176939">
                  <a:moveTo>
                    <a:pt x="5487" y="15013"/>
                  </a:moveTo>
                  <a:lnTo>
                    <a:pt x="5487" y="15013"/>
                  </a:lnTo>
                  <a:lnTo>
                    <a:pt x="0" y="15013"/>
                  </a:lnTo>
                  <a:lnTo>
                    <a:pt x="33097" y="13955"/>
                  </a:lnTo>
                  <a:lnTo>
                    <a:pt x="74556" y="5881"/>
                  </a:lnTo>
                  <a:lnTo>
                    <a:pt x="119389" y="5488"/>
                  </a:lnTo>
                  <a:lnTo>
                    <a:pt x="119709" y="0"/>
                  </a:lnTo>
                  <a:lnTo>
                    <a:pt x="119777" y="4556"/>
                  </a:lnTo>
                  <a:lnTo>
                    <a:pt x="95936" y="45531"/>
                  </a:lnTo>
                  <a:lnTo>
                    <a:pt x="70655" y="91468"/>
                  </a:lnTo>
                  <a:lnTo>
                    <a:pt x="64221" y="121759"/>
                  </a:lnTo>
                  <a:lnTo>
                    <a:pt x="62664" y="167144"/>
                  </a:lnTo>
                  <a:lnTo>
                    <a:pt x="62655" y="170409"/>
                  </a:lnTo>
                  <a:lnTo>
                    <a:pt x="63707" y="172585"/>
                  </a:lnTo>
                  <a:lnTo>
                    <a:pt x="65467" y="174036"/>
                  </a:lnTo>
                  <a:lnTo>
                    <a:pt x="72162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1487">
              <a:extLst>
                <a:ext uri="{FF2B5EF4-FFF2-40B4-BE49-F238E27FC236}">
                  <a16:creationId xmlns:a16="http://schemas.microsoft.com/office/drawing/2014/main" id="{3EE77F2D-27DF-0300-A24E-0DD79DD8957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695575" y="3743335"/>
              <a:ext cx="100661" cy="188847"/>
            </a:xfrm>
            <a:custGeom>
              <a:avLst/>
              <a:gdLst/>
              <a:ahLst/>
              <a:cxnLst/>
              <a:rect l="0" t="0" r="0" b="0"/>
              <a:pathLst>
                <a:path w="100661" h="188847">
                  <a:moveTo>
                    <a:pt x="85725" y="9515"/>
                  </a:moveTo>
                  <a:lnTo>
                    <a:pt x="85725" y="9515"/>
                  </a:lnTo>
                  <a:lnTo>
                    <a:pt x="90781" y="9515"/>
                  </a:lnTo>
                  <a:lnTo>
                    <a:pt x="92271" y="8457"/>
                  </a:lnTo>
                  <a:lnTo>
                    <a:pt x="93264" y="6693"/>
                  </a:lnTo>
                  <a:lnTo>
                    <a:pt x="94858" y="1314"/>
                  </a:lnTo>
                  <a:lnTo>
                    <a:pt x="97897" y="579"/>
                  </a:lnTo>
                  <a:lnTo>
                    <a:pt x="100660" y="252"/>
                  </a:lnTo>
                  <a:lnTo>
                    <a:pt x="82265" y="0"/>
                  </a:lnTo>
                  <a:lnTo>
                    <a:pt x="76074" y="2817"/>
                  </a:lnTo>
                  <a:lnTo>
                    <a:pt x="45767" y="30582"/>
                  </a:lnTo>
                  <a:lnTo>
                    <a:pt x="32010" y="52874"/>
                  </a:lnTo>
                  <a:lnTo>
                    <a:pt x="15910" y="95933"/>
                  </a:lnTo>
                  <a:lnTo>
                    <a:pt x="17332" y="137906"/>
                  </a:lnTo>
                  <a:lnTo>
                    <a:pt x="19599" y="156448"/>
                  </a:lnTo>
                  <a:lnTo>
                    <a:pt x="23880" y="168657"/>
                  </a:lnTo>
                  <a:lnTo>
                    <a:pt x="26503" y="172760"/>
                  </a:lnTo>
                  <a:lnTo>
                    <a:pt x="32240" y="177318"/>
                  </a:lnTo>
                  <a:lnTo>
                    <a:pt x="52151" y="186791"/>
                  </a:lnTo>
                  <a:lnTo>
                    <a:pt x="64101" y="188846"/>
                  </a:lnTo>
                  <a:lnTo>
                    <a:pt x="73645" y="186937"/>
                  </a:lnTo>
                  <a:lnTo>
                    <a:pt x="77672" y="184946"/>
                  </a:lnTo>
                  <a:lnTo>
                    <a:pt x="80356" y="181503"/>
                  </a:lnTo>
                  <a:lnTo>
                    <a:pt x="83339" y="172032"/>
                  </a:lnTo>
                  <a:lnTo>
                    <a:pt x="77314" y="128087"/>
                  </a:lnTo>
                  <a:lnTo>
                    <a:pt x="74826" y="122429"/>
                  </a:lnTo>
                  <a:lnTo>
                    <a:pt x="66417" y="113321"/>
                  </a:lnTo>
                  <a:lnTo>
                    <a:pt x="49783" y="102244"/>
                  </a:lnTo>
                  <a:lnTo>
                    <a:pt x="43772" y="100968"/>
                  </a:lnTo>
                  <a:lnTo>
                    <a:pt x="31449" y="102372"/>
                  </a:lnTo>
                  <a:lnTo>
                    <a:pt x="17667" y="109112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1488">
              <a:extLst>
                <a:ext uri="{FF2B5EF4-FFF2-40B4-BE49-F238E27FC236}">
                  <a16:creationId xmlns:a16="http://schemas.microsoft.com/office/drawing/2014/main" id="{03CC410E-6DF1-FD85-E418-A8271011619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600325" y="3905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1489">
              <a:extLst>
                <a:ext uri="{FF2B5EF4-FFF2-40B4-BE49-F238E27FC236}">
                  <a16:creationId xmlns:a16="http://schemas.microsoft.com/office/drawing/2014/main" id="{D3BE5991-D7F2-4EE0-3CFB-21AA7B2D657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404129" y="3740209"/>
              <a:ext cx="146136" cy="179580"/>
            </a:xfrm>
            <a:custGeom>
              <a:avLst/>
              <a:gdLst/>
              <a:ahLst/>
              <a:cxnLst/>
              <a:rect l="0" t="0" r="0" b="0"/>
              <a:pathLst>
                <a:path w="146136" h="179580">
                  <a:moveTo>
                    <a:pt x="91421" y="31691"/>
                  </a:moveTo>
                  <a:lnTo>
                    <a:pt x="91421" y="31691"/>
                  </a:lnTo>
                  <a:lnTo>
                    <a:pt x="91421" y="26634"/>
                  </a:lnTo>
                  <a:lnTo>
                    <a:pt x="90363" y="25145"/>
                  </a:lnTo>
                  <a:lnTo>
                    <a:pt x="88599" y="24152"/>
                  </a:lnTo>
                  <a:lnTo>
                    <a:pt x="78164" y="22559"/>
                  </a:lnTo>
                  <a:lnTo>
                    <a:pt x="72124" y="25163"/>
                  </a:lnTo>
                  <a:lnTo>
                    <a:pt x="28673" y="57824"/>
                  </a:lnTo>
                  <a:lnTo>
                    <a:pt x="9094" y="81415"/>
                  </a:lnTo>
                  <a:lnTo>
                    <a:pt x="1915" y="102121"/>
                  </a:lnTo>
                  <a:lnTo>
                    <a:pt x="0" y="113569"/>
                  </a:lnTo>
                  <a:lnTo>
                    <a:pt x="840" y="122260"/>
                  </a:lnTo>
                  <a:lnTo>
                    <a:pt x="3517" y="129112"/>
                  </a:lnTo>
                  <a:lnTo>
                    <a:pt x="23401" y="157919"/>
                  </a:lnTo>
                  <a:lnTo>
                    <a:pt x="44103" y="169163"/>
                  </a:lnTo>
                  <a:lnTo>
                    <a:pt x="76270" y="179579"/>
                  </a:lnTo>
                  <a:lnTo>
                    <a:pt x="94811" y="175464"/>
                  </a:lnTo>
                  <a:lnTo>
                    <a:pt x="107391" y="170379"/>
                  </a:lnTo>
                  <a:lnTo>
                    <a:pt x="126374" y="151453"/>
                  </a:lnTo>
                  <a:lnTo>
                    <a:pt x="140348" y="125737"/>
                  </a:lnTo>
                  <a:lnTo>
                    <a:pt x="146135" y="87896"/>
                  </a:lnTo>
                  <a:lnTo>
                    <a:pt x="142793" y="53283"/>
                  </a:lnTo>
                  <a:lnTo>
                    <a:pt x="126117" y="15273"/>
                  </a:lnTo>
                  <a:lnTo>
                    <a:pt x="114250" y="5697"/>
                  </a:lnTo>
                  <a:lnTo>
                    <a:pt x="106640" y="1661"/>
                  </a:lnTo>
                  <a:lnTo>
                    <a:pt x="92541" y="0"/>
                  </a:lnTo>
                  <a:lnTo>
                    <a:pt x="66242" y="2501"/>
                  </a:lnTo>
                  <a:lnTo>
                    <a:pt x="60877" y="4822"/>
                  </a:lnTo>
                  <a:lnTo>
                    <a:pt x="43796" y="31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2" name="SMARTInkShape-Group249">
            <a:extLst>
              <a:ext uri="{FF2B5EF4-FFF2-40B4-BE49-F238E27FC236}">
                <a16:creationId xmlns:a16="http://schemas.microsoft.com/office/drawing/2014/main" id="{8EB52ECB-24F0-4EA5-21D5-8094C21B8AA7}"/>
              </a:ext>
            </a:extLst>
          </p:cNvPr>
          <p:cNvGrpSpPr/>
          <p:nvPr/>
        </p:nvGrpSpPr>
        <p:grpSpPr>
          <a:xfrm>
            <a:off x="247650" y="4776347"/>
            <a:ext cx="752476" cy="348104"/>
            <a:chOff x="247650" y="4776347"/>
            <a:chExt cx="752476" cy="348104"/>
          </a:xfrm>
        </p:grpSpPr>
        <p:sp>
          <p:nvSpPr>
            <p:cNvPr id="1004" name="SMARTInkShape-1490">
              <a:extLst>
                <a:ext uri="{FF2B5EF4-FFF2-40B4-BE49-F238E27FC236}">
                  <a16:creationId xmlns:a16="http://schemas.microsoft.com/office/drawing/2014/main" id="{8893E134-21D1-E387-B06B-0FF86640228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23925" y="50577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48201" y="1441"/>
                  </a:lnTo>
                  <a:lnTo>
                    <a:pt x="68474" y="577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1491">
              <a:extLst>
                <a:ext uri="{FF2B5EF4-FFF2-40B4-BE49-F238E27FC236}">
                  <a16:creationId xmlns:a16="http://schemas.microsoft.com/office/drawing/2014/main" id="{973D14BE-BF47-EBC0-641D-32B8C6D0F8A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14806" y="5010542"/>
              <a:ext cx="66270" cy="113909"/>
            </a:xfrm>
            <a:custGeom>
              <a:avLst/>
              <a:gdLst/>
              <a:ahLst/>
              <a:cxnLst/>
              <a:rect l="0" t="0" r="0" b="0"/>
              <a:pathLst>
                <a:path w="66270" h="113909">
                  <a:moveTo>
                    <a:pt x="28169" y="9133"/>
                  </a:moveTo>
                  <a:lnTo>
                    <a:pt x="28169" y="9133"/>
                  </a:lnTo>
                  <a:lnTo>
                    <a:pt x="37302" y="0"/>
                  </a:lnTo>
                  <a:lnTo>
                    <a:pt x="37578" y="4781"/>
                  </a:lnTo>
                  <a:lnTo>
                    <a:pt x="27987" y="33768"/>
                  </a:lnTo>
                  <a:lnTo>
                    <a:pt x="15027" y="60421"/>
                  </a:lnTo>
                  <a:lnTo>
                    <a:pt x="9638" y="82658"/>
                  </a:lnTo>
                  <a:lnTo>
                    <a:pt x="2675" y="92410"/>
                  </a:lnTo>
                  <a:lnTo>
                    <a:pt x="0" y="102597"/>
                  </a:lnTo>
                  <a:lnTo>
                    <a:pt x="923" y="103192"/>
                  </a:lnTo>
                  <a:lnTo>
                    <a:pt x="18908" y="104313"/>
                  </a:lnTo>
                  <a:lnTo>
                    <a:pt x="21995" y="104336"/>
                  </a:lnTo>
                  <a:lnTo>
                    <a:pt x="66269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1492">
              <a:extLst>
                <a:ext uri="{FF2B5EF4-FFF2-40B4-BE49-F238E27FC236}">
                  <a16:creationId xmlns:a16="http://schemas.microsoft.com/office/drawing/2014/main" id="{33EDEC72-2E7D-FCA6-E151-E17D952D085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09625" y="5029200"/>
              <a:ext cx="76201" cy="93766"/>
            </a:xfrm>
            <a:custGeom>
              <a:avLst/>
              <a:gdLst/>
              <a:ahLst/>
              <a:cxnLst/>
              <a:rect l="0" t="0" r="0" b="0"/>
              <a:pathLst>
                <a:path w="76201" h="93766">
                  <a:moveTo>
                    <a:pt x="76200" y="0"/>
                  </a:moveTo>
                  <a:lnTo>
                    <a:pt x="76200" y="0"/>
                  </a:lnTo>
                  <a:lnTo>
                    <a:pt x="44401" y="0"/>
                  </a:lnTo>
                  <a:lnTo>
                    <a:pt x="29854" y="5056"/>
                  </a:lnTo>
                  <a:lnTo>
                    <a:pt x="26253" y="7604"/>
                  </a:lnTo>
                  <a:lnTo>
                    <a:pt x="19998" y="17334"/>
                  </a:lnTo>
                  <a:lnTo>
                    <a:pt x="22294" y="21109"/>
                  </a:lnTo>
                  <a:lnTo>
                    <a:pt x="24387" y="23598"/>
                  </a:lnTo>
                  <a:lnTo>
                    <a:pt x="26714" y="29185"/>
                  </a:lnTo>
                  <a:lnTo>
                    <a:pt x="27334" y="32157"/>
                  </a:lnTo>
                  <a:lnTo>
                    <a:pt x="29864" y="34137"/>
                  </a:lnTo>
                  <a:lnTo>
                    <a:pt x="41422" y="37984"/>
                  </a:lnTo>
                  <a:lnTo>
                    <a:pt x="43490" y="40139"/>
                  </a:lnTo>
                  <a:lnTo>
                    <a:pt x="44868" y="42635"/>
                  </a:lnTo>
                  <a:lnTo>
                    <a:pt x="46845" y="44298"/>
                  </a:lnTo>
                  <a:lnTo>
                    <a:pt x="57164" y="48391"/>
                  </a:lnTo>
                  <a:lnTo>
                    <a:pt x="65213" y="55787"/>
                  </a:lnTo>
                  <a:lnTo>
                    <a:pt x="71299" y="56746"/>
                  </a:lnTo>
                  <a:lnTo>
                    <a:pt x="72932" y="57939"/>
                  </a:lnTo>
                  <a:lnTo>
                    <a:pt x="74022" y="59793"/>
                  </a:lnTo>
                  <a:lnTo>
                    <a:pt x="75555" y="67458"/>
                  </a:lnTo>
                  <a:lnTo>
                    <a:pt x="75770" y="70372"/>
                  </a:lnTo>
                  <a:lnTo>
                    <a:pt x="73187" y="76432"/>
                  </a:lnTo>
                  <a:lnTo>
                    <a:pt x="71016" y="79530"/>
                  </a:lnTo>
                  <a:lnTo>
                    <a:pt x="65782" y="82971"/>
                  </a:lnTo>
                  <a:lnTo>
                    <a:pt x="36197" y="93765"/>
                  </a:lnTo>
                  <a:lnTo>
                    <a:pt x="32598" y="9320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1493">
              <a:extLst>
                <a:ext uri="{FF2B5EF4-FFF2-40B4-BE49-F238E27FC236}">
                  <a16:creationId xmlns:a16="http://schemas.microsoft.com/office/drawing/2014/main" id="{259DB075-E65B-7604-54BB-0EC2C57B145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5800" y="5029353"/>
              <a:ext cx="95251" cy="75211"/>
            </a:xfrm>
            <a:custGeom>
              <a:avLst/>
              <a:gdLst/>
              <a:ahLst/>
              <a:cxnLst/>
              <a:rect l="0" t="0" r="0" b="0"/>
              <a:pathLst>
                <a:path w="95251" h="75211">
                  <a:moveTo>
                    <a:pt x="0" y="28422"/>
                  </a:moveTo>
                  <a:lnTo>
                    <a:pt x="0" y="28422"/>
                  </a:lnTo>
                  <a:lnTo>
                    <a:pt x="5057" y="33478"/>
                  </a:lnTo>
                  <a:lnTo>
                    <a:pt x="10361" y="35961"/>
                  </a:lnTo>
                  <a:lnTo>
                    <a:pt x="52635" y="37913"/>
                  </a:lnTo>
                  <a:lnTo>
                    <a:pt x="57966" y="35110"/>
                  </a:lnTo>
                  <a:lnTo>
                    <a:pt x="63862" y="31394"/>
                  </a:lnTo>
                  <a:lnTo>
                    <a:pt x="74366" y="28813"/>
                  </a:lnTo>
                  <a:lnTo>
                    <a:pt x="84240" y="20255"/>
                  </a:lnTo>
                  <a:lnTo>
                    <a:pt x="85065" y="16679"/>
                  </a:lnTo>
                  <a:lnTo>
                    <a:pt x="85285" y="14243"/>
                  </a:lnTo>
                  <a:lnTo>
                    <a:pt x="82707" y="8715"/>
                  </a:lnTo>
                  <a:lnTo>
                    <a:pt x="77485" y="1599"/>
                  </a:lnTo>
                  <a:lnTo>
                    <a:pt x="73949" y="625"/>
                  </a:lnTo>
                  <a:lnTo>
                    <a:pt x="57999" y="0"/>
                  </a:lnTo>
                  <a:lnTo>
                    <a:pt x="49413" y="2738"/>
                  </a:lnTo>
                  <a:lnTo>
                    <a:pt x="35278" y="13119"/>
                  </a:lnTo>
                  <a:lnTo>
                    <a:pt x="31554" y="21974"/>
                  </a:lnTo>
                  <a:lnTo>
                    <a:pt x="28627" y="55003"/>
                  </a:lnTo>
                  <a:lnTo>
                    <a:pt x="33647" y="66519"/>
                  </a:lnTo>
                  <a:lnTo>
                    <a:pt x="37248" y="69695"/>
                  </a:lnTo>
                  <a:lnTo>
                    <a:pt x="46894" y="73224"/>
                  </a:lnTo>
                  <a:lnTo>
                    <a:pt x="64224" y="75210"/>
                  </a:lnTo>
                  <a:lnTo>
                    <a:pt x="95250" y="66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1494">
              <a:extLst>
                <a:ext uri="{FF2B5EF4-FFF2-40B4-BE49-F238E27FC236}">
                  <a16:creationId xmlns:a16="http://schemas.microsoft.com/office/drawing/2014/main" id="{BA426C59-9703-2895-92AF-26F06F4E62F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23875" y="50387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52516" y="32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1495">
              <a:extLst>
                <a:ext uri="{FF2B5EF4-FFF2-40B4-BE49-F238E27FC236}">
                  <a16:creationId xmlns:a16="http://schemas.microsoft.com/office/drawing/2014/main" id="{0132FE5F-1B95-4E41-D34B-3A981D32E8A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06586" y="4991100"/>
              <a:ext cx="83965" cy="133324"/>
            </a:xfrm>
            <a:custGeom>
              <a:avLst/>
              <a:gdLst/>
              <a:ahLst/>
              <a:cxnLst/>
              <a:rect l="0" t="0" r="0" b="0"/>
              <a:pathLst>
                <a:path w="83965" h="133324">
                  <a:moveTo>
                    <a:pt x="36339" y="0"/>
                  </a:moveTo>
                  <a:lnTo>
                    <a:pt x="36339" y="0"/>
                  </a:lnTo>
                  <a:lnTo>
                    <a:pt x="35281" y="16267"/>
                  </a:lnTo>
                  <a:lnTo>
                    <a:pt x="23082" y="63094"/>
                  </a:lnTo>
                  <a:lnTo>
                    <a:pt x="15230" y="100645"/>
                  </a:lnTo>
                  <a:lnTo>
                    <a:pt x="0" y="129903"/>
                  </a:lnTo>
                  <a:lnTo>
                    <a:pt x="471" y="131051"/>
                  </a:lnTo>
                  <a:lnTo>
                    <a:pt x="1844" y="131817"/>
                  </a:lnTo>
                  <a:lnTo>
                    <a:pt x="9101" y="133147"/>
                  </a:lnTo>
                  <a:lnTo>
                    <a:pt x="34176" y="133323"/>
                  </a:lnTo>
                  <a:lnTo>
                    <a:pt x="43492" y="130516"/>
                  </a:lnTo>
                  <a:lnTo>
                    <a:pt x="47457" y="128286"/>
                  </a:lnTo>
                  <a:lnTo>
                    <a:pt x="8396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1496">
              <a:extLst>
                <a:ext uri="{FF2B5EF4-FFF2-40B4-BE49-F238E27FC236}">
                  <a16:creationId xmlns:a16="http://schemas.microsoft.com/office/drawing/2014/main" id="{964C36AA-5B98-F829-7B5A-315FF4348FE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4800" y="4858145"/>
              <a:ext cx="171451" cy="18656"/>
            </a:xfrm>
            <a:custGeom>
              <a:avLst/>
              <a:gdLst/>
              <a:ahLst/>
              <a:cxnLst/>
              <a:rect l="0" t="0" r="0" b="0"/>
              <a:pathLst>
                <a:path w="171451" h="18656">
                  <a:moveTo>
                    <a:pt x="0" y="18655"/>
                  </a:moveTo>
                  <a:lnTo>
                    <a:pt x="0" y="18655"/>
                  </a:lnTo>
                  <a:lnTo>
                    <a:pt x="13257" y="18655"/>
                  </a:lnTo>
                  <a:lnTo>
                    <a:pt x="19298" y="15833"/>
                  </a:lnTo>
                  <a:lnTo>
                    <a:pt x="22390" y="13598"/>
                  </a:lnTo>
                  <a:lnTo>
                    <a:pt x="36855" y="10454"/>
                  </a:lnTo>
                  <a:lnTo>
                    <a:pt x="71884" y="8149"/>
                  </a:lnTo>
                  <a:lnTo>
                    <a:pt x="83270" y="2608"/>
                  </a:lnTo>
                  <a:lnTo>
                    <a:pt x="106581" y="0"/>
                  </a:lnTo>
                  <a:lnTo>
                    <a:pt x="171450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1497">
              <a:extLst>
                <a:ext uri="{FF2B5EF4-FFF2-40B4-BE49-F238E27FC236}">
                  <a16:creationId xmlns:a16="http://schemas.microsoft.com/office/drawing/2014/main" id="{FAA0A399-0A92-30B4-CB06-2235ACC8D52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7650" y="4776347"/>
              <a:ext cx="190501" cy="195704"/>
            </a:xfrm>
            <a:custGeom>
              <a:avLst/>
              <a:gdLst/>
              <a:ahLst/>
              <a:cxnLst/>
              <a:rect l="0" t="0" r="0" b="0"/>
              <a:pathLst>
                <a:path w="190501" h="195704">
                  <a:moveTo>
                    <a:pt x="0" y="24253"/>
                  </a:moveTo>
                  <a:lnTo>
                    <a:pt x="0" y="24253"/>
                  </a:lnTo>
                  <a:lnTo>
                    <a:pt x="5056" y="19196"/>
                  </a:lnTo>
                  <a:lnTo>
                    <a:pt x="13183" y="16714"/>
                  </a:lnTo>
                  <a:lnTo>
                    <a:pt x="29659" y="12494"/>
                  </a:lnTo>
                  <a:lnTo>
                    <a:pt x="47946" y="7364"/>
                  </a:lnTo>
                  <a:lnTo>
                    <a:pt x="93568" y="0"/>
                  </a:lnTo>
                  <a:lnTo>
                    <a:pt x="138102" y="4607"/>
                  </a:lnTo>
                  <a:lnTo>
                    <a:pt x="156042" y="6085"/>
                  </a:lnTo>
                  <a:lnTo>
                    <a:pt x="168483" y="10181"/>
                  </a:lnTo>
                  <a:lnTo>
                    <a:pt x="172647" y="14872"/>
                  </a:lnTo>
                  <a:lnTo>
                    <a:pt x="177274" y="28550"/>
                  </a:lnTo>
                  <a:lnTo>
                    <a:pt x="174822" y="54101"/>
                  </a:lnTo>
                  <a:lnTo>
                    <a:pt x="164482" y="69622"/>
                  </a:lnTo>
                  <a:lnTo>
                    <a:pt x="123966" y="103332"/>
                  </a:lnTo>
                  <a:lnTo>
                    <a:pt x="84280" y="135339"/>
                  </a:lnTo>
                  <a:lnTo>
                    <a:pt x="38561" y="168418"/>
                  </a:lnTo>
                  <a:lnTo>
                    <a:pt x="26477" y="179270"/>
                  </a:lnTo>
                  <a:lnTo>
                    <a:pt x="25060" y="181572"/>
                  </a:lnTo>
                  <a:lnTo>
                    <a:pt x="25173" y="183108"/>
                  </a:lnTo>
                  <a:lnTo>
                    <a:pt x="32960" y="190629"/>
                  </a:lnTo>
                  <a:lnTo>
                    <a:pt x="44282" y="193447"/>
                  </a:lnTo>
                  <a:lnTo>
                    <a:pt x="91879" y="195571"/>
                  </a:lnTo>
                  <a:lnTo>
                    <a:pt x="136983" y="195686"/>
                  </a:lnTo>
                  <a:lnTo>
                    <a:pt x="190500" y="195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3" name="SMARTInkShape-Group250">
            <a:extLst>
              <a:ext uri="{FF2B5EF4-FFF2-40B4-BE49-F238E27FC236}">
                <a16:creationId xmlns:a16="http://schemas.microsoft.com/office/drawing/2014/main" id="{2FDF2A29-B0AA-133E-4B73-3848F297F730}"/>
              </a:ext>
            </a:extLst>
          </p:cNvPr>
          <p:cNvGrpSpPr/>
          <p:nvPr/>
        </p:nvGrpSpPr>
        <p:grpSpPr>
          <a:xfrm>
            <a:off x="1390650" y="4429140"/>
            <a:ext cx="1866901" cy="695294"/>
            <a:chOff x="1390650" y="4429140"/>
            <a:chExt cx="1866901" cy="695294"/>
          </a:xfrm>
        </p:grpSpPr>
        <p:sp>
          <p:nvSpPr>
            <p:cNvPr id="1013" name="SMARTInkShape-1498">
              <a:extLst>
                <a:ext uri="{FF2B5EF4-FFF2-40B4-BE49-F238E27FC236}">
                  <a16:creationId xmlns:a16="http://schemas.microsoft.com/office/drawing/2014/main" id="{D2A1A1AD-C5F2-BFE6-8976-626B4F55733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638300" y="5067300"/>
              <a:ext cx="1619251" cy="57134"/>
            </a:xfrm>
            <a:custGeom>
              <a:avLst/>
              <a:gdLst/>
              <a:ahLst/>
              <a:cxnLst/>
              <a:rect l="0" t="0" r="0" b="0"/>
              <a:pathLst>
                <a:path w="1619251" h="57134">
                  <a:moveTo>
                    <a:pt x="0" y="0"/>
                  </a:moveTo>
                  <a:lnTo>
                    <a:pt x="0" y="0"/>
                  </a:lnTo>
                  <a:lnTo>
                    <a:pt x="46245" y="0"/>
                  </a:lnTo>
                  <a:lnTo>
                    <a:pt x="92921" y="0"/>
                  </a:lnTo>
                  <a:lnTo>
                    <a:pt x="132660" y="0"/>
                  </a:lnTo>
                  <a:lnTo>
                    <a:pt x="179712" y="0"/>
                  </a:lnTo>
                  <a:lnTo>
                    <a:pt x="216397" y="1058"/>
                  </a:lnTo>
                  <a:lnTo>
                    <a:pt x="260850" y="6545"/>
                  </a:lnTo>
                  <a:lnTo>
                    <a:pt x="301891" y="8642"/>
                  </a:lnTo>
                  <a:lnTo>
                    <a:pt x="348153" y="9263"/>
                  </a:lnTo>
                  <a:lnTo>
                    <a:pt x="383335" y="9409"/>
                  </a:lnTo>
                  <a:lnTo>
                    <a:pt x="417315" y="9473"/>
                  </a:lnTo>
                  <a:lnTo>
                    <a:pt x="451115" y="9502"/>
                  </a:lnTo>
                  <a:lnTo>
                    <a:pt x="487304" y="9515"/>
                  </a:lnTo>
                  <a:lnTo>
                    <a:pt x="527377" y="9520"/>
                  </a:lnTo>
                  <a:lnTo>
                    <a:pt x="568823" y="9523"/>
                  </a:lnTo>
                  <a:lnTo>
                    <a:pt x="608410" y="9525"/>
                  </a:lnTo>
                  <a:lnTo>
                    <a:pt x="647171" y="9525"/>
                  </a:lnTo>
                  <a:lnTo>
                    <a:pt x="685565" y="10583"/>
                  </a:lnTo>
                  <a:lnTo>
                    <a:pt x="723795" y="14581"/>
                  </a:lnTo>
                  <a:lnTo>
                    <a:pt x="764776" y="17064"/>
                  </a:lnTo>
                  <a:lnTo>
                    <a:pt x="806625" y="18167"/>
                  </a:lnTo>
                  <a:lnTo>
                    <a:pt x="846392" y="18658"/>
                  </a:lnTo>
                  <a:lnTo>
                    <a:pt x="885233" y="18875"/>
                  </a:lnTo>
                  <a:lnTo>
                    <a:pt x="924720" y="20031"/>
                  </a:lnTo>
                  <a:lnTo>
                    <a:pt x="966964" y="24072"/>
                  </a:lnTo>
                  <a:lnTo>
                    <a:pt x="1007612" y="26574"/>
                  </a:lnTo>
                  <a:lnTo>
                    <a:pt x="1046844" y="28744"/>
                  </a:lnTo>
                  <a:lnTo>
                    <a:pt x="1085448" y="33236"/>
                  </a:lnTo>
                  <a:lnTo>
                    <a:pt x="1120949" y="35939"/>
                  </a:lnTo>
                  <a:lnTo>
                    <a:pt x="1155425" y="38198"/>
                  </a:lnTo>
                  <a:lnTo>
                    <a:pt x="1191913" y="42729"/>
                  </a:lnTo>
                  <a:lnTo>
                    <a:pt x="1226476" y="45450"/>
                  </a:lnTo>
                  <a:lnTo>
                    <a:pt x="1259476" y="47716"/>
                  </a:lnTo>
                  <a:lnTo>
                    <a:pt x="1306746" y="53885"/>
                  </a:lnTo>
                  <a:lnTo>
                    <a:pt x="1349091" y="56183"/>
                  </a:lnTo>
                  <a:lnTo>
                    <a:pt x="1392565" y="56863"/>
                  </a:lnTo>
                  <a:lnTo>
                    <a:pt x="1429671" y="57065"/>
                  </a:lnTo>
                  <a:lnTo>
                    <a:pt x="1461968" y="57112"/>
                  </a:lnTo>
                  <a:lnTo>
                    <a:pt x="1494666" y="57133"/>
                  </a:lnTo>
                  <a:lnTo>
                    <a:pt x="1540003" y="54323"/>
                  </a:lnTo>
                  <a:lnTo>
                    <a:pt x="1583135" y="48948"/>
                  </a:lnTo>
                  <a:lnTo>
                    <a:pt x="16192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1499">
              <a:extLst>
                <a:ext uri="{FF2B5EF4-FFF2-40B4-BE49-F238E27FC236}">
                  <a16:creationId xmlns:a16="http://schemas.microsoft.com/office/drawing/2014/main" id="{84341082-205E-7D0F-C4D2-BF101D0E75C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762330" y="4762500"/>
              <a:ext cx="66291" cy="75725"/>
            </a:xfrm>
            <a:custGeom>
              <a:avLst/>
              <a:gdLst/>
              <a:ahLst/>
              <a:cxnLst/>
              <a:rect l="0" t="0" r="0" b="0"/>
              <a:pathLst>
                <a:path w="66291" h="75725">
                  <a:moveTo>
                    <a:pt x="38020" y="9525"/>
                  </a:moveTo>
                  <a:lnTo>
                    <a:pt x="38020" y="9525"/>
                  </a:lnTo>
                  <a:lnTo>
                    <a:pt x="38020" y="4468"/>
                  </a:lnTo>
                  <a:lnTo>
                    <a:pt x="36962" y="2979"/>
                  </a:lnTo>
                  <a:lnTo>
                    <a:pt x="35198" y="1986"/>
                  </a:lnTo>
                  <a:lnTo>
                    <a:pt x="32964" y="1324"/>
                  </a:lnTo>
                  <a:lnTo>
                    <a:pt x="31474" y="1941"/>
                  </a:lnTo>
                  <a:lnTo>
                    <a:pt x="30481" y="3411"/>
                  </a:lnTo>
                  <a:lnTo>
                    <a:pt x="29819" y="5449"/>
                  </a:lnTo>
                  <a:lnTo>
                    <a:pt x="28319" y="6807"/>
                  </a:lnTo>
                  <a:lnTo>
                    <a:pt x="10297" y="14224"/>
                  </a:lnTo>
                  <a:lnTo>
                    <a:pt x="6838" y="16891"/>
                  </a:lnTo>
                  <a:lnTo>
                    <a:pt x="2995" y="22677"/>
                  </a:lnTo>
                  <a:lnTo>
                    <a:pt x="831" y="31884"/>
                  </a:lnTo>
                  <a:lnTo>
                    <a:pt x="0" y="55868"/>
                  </a:lnTo>
                  <a:lnTo>
                    <a:pt x="1032" y="59470"/>
                  </a:lnTo>
                  <a:lnTo>
                    <a:pt x="2778" y="61872"/>
                  </a:lnTo>
                  <a:lnTo>
                    <a:pt x="16171" y="72589"/>
                  </a:lnTo>
                  <a:lnTo>
                    <a:pt x="26663" y="75724"/>
                  </a:lnTo>
                  <a:lnTo>
                    <a:pt x="54849" y="62900"/>
                  </a:lnTo>
                  <a:lnTo>
                    <a:pt x="58765" y="58867"/>
                  </a:lnTo>
                  <a:lnTo>
                    <a:pt x="63115" y="48741"/>
                  </a:lnTo>
                  <a:lnTo>
                    <a:pt x="66290" y="22632"/>
                  </a:lnTo>
                  <a:lnTo>
                    <a:pt x="63637" y="17820"/>
                  </a:lnTo>
                  <a:lnTo>
                    <a:pt x="53311" y="6107"/>
                  </a:lnTo>
                  <a:lnTo>
                    <a:pt x="47285" y="2715"/>
                  </a:lnTo>
                  <a:lnTo>
                    <a:pt x="29048" y="47"/>
                  </a:lnTo>
                  <a:lnTo>
                    <a:pt x="18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1500">
              <a:extLst>
                <a:ext uri="{FF2B5EF4-FFF2-40B4-BE49-F238E27FC236}">
                  <a16:creationId xmlns:a16="http://schemas.microsoft.com/office/drawing/2014/main" id="{2A0D4E9A-CB69-837D-BE73-1347CD3BB11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600325" y="4696254"/>
              <a:ext cx="113198" cy="90143"/>
            </a:xfrm>
            <a:custGeom>
              <a:avLst/>
              <a:gdLst/>
              <a:ahLst/>
              <a:cxnLst/>
              <a:rect l="0" t="0" r="0" b="0"/>
              <a:pathLst>
                <a:path w="113198" h="90143">
                  <a:moveTo>
                    <a:pt x="0" y="28146"/>
                  </a:moveTo>
                  <a:lnTo>
                    <a:pt x="0" y="28146"/>
                  </a:lnTo>
                  <a:lnTo>
                    <a:pt x="5056" y="28146"/>
                  </a:lnTo>
                  <a:lnTo>
                    <a:pt x="6546" y="27088"/>
                  </a:lnTo>
                  <a:lnTo>
                    <a:pt x="7539" y="25324"/>
                  </a:lnTo>
                  <a:lnTo>
                    <a:pt x="8201" y="23089"/>
                  </a:lnTo>
                  <a:lnTo>
                    <a:pt x="9701" y="21600"/>
                  </a:lnTo>
                  <a:lnTo>
                    <a:pt x="14189" y="19945"/>
                  </a:lnTo>
                  <a:lnTo>
                    <a:pt x="15809" y="18445"/>
                  </a:lnTo>
                  <a:lnTo>
                    <a:pt x="17610" y="13957"/>
                  </a:lnTo>
                  <a:lnTo>
                    <a:pt x="19148" y="12336"/>
                  </a:lnTo>
                  <a:lnTo>
                    <a:pt x="45831" y="1746"/>
                  </a:lnTo>
                  <a:lnTo>
                    <a:pt x="65027" y="0"/>
                  </a:lnTo>
                  <a:lnTo>
                    <a:pt x="83002" y="4755"/>
                  </a:lnTo>
                  <a:lnTo>
                    <a:pt x="101734" y="17923"/>
                  </a:lnTo>
                  <a:lnTo>
                    <a:pt x="108715" y="26424"/>
                  </a:lnTo>
                  <a:lnTo>
                    <a:pt x="111817" y="34789"/>
                  </a:lnTo>
                  <a:lnTo>
                    <a:pt x="113197" y="45562"/>
                  </a:lnTo>
                  <a:lnTo>
                    <a:pt x="110389" y="51399"/>
                  </a:lnTo>
                  <a:lnTo>
                    <a:pt x="92328" y="68667"/>
                  </a:lnTo>
                  <a:lnTo>
                    <a:pt x="73100" y="79899"/>
                  </a:lnTo>
                  <a:lnTo>
                    <a:pt x="30429" y="90142"/>
                  </a:lnTo>
                  <a:lnTo>
                    <a:pt x="18463" y="89919"/>
                  </a:lnTo>
                  <a:lnTo>
                    <a:pt x="0" y="8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1501">
              <a:extLst>
                <a:ext uri="{FF2B5EF4-FFF2-40B4-BE49-F238E27FC236}">
                  <a16:creationId xmlns:a16="http://schemas.microsoft.com/office/drawing/2014/main" id="{E6EDC817-20A9-4A93-5956-20C099A203D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600325" y="4595969"/>
              <a:ext cx="8937" cy="337982"/>
            </a:xfrm>
            <a:custGeom>
              <a:avLst/>
              <a:gdLst/>
              <a:ahLst/>
              <a:cxnLst/>
              <a:rect l="0" t="0" r="0" b="0"/>
              <a:pathLst>
                <a:path w="8937" h="337982">
                  <a:moveTo>
                    <a:pt x="0" y="14131"/>
                  </a:moveTo>
                  <a:lnTo>
                    <a:pt x="0" y="14131"/>
                  </a:lnTo>
                  <a:lnTo>
                    <a:pt x="0" y="0"/>
                  </a:lnTo>
                  <a:lnTo>
                    <a:pt x="0" y="1854"/>
                  </a:lnTo>
                  <a:lnTo>
                    <a:pt x="6546" y="13784"/>
                  </a:lnTo>
                  <a:lnTo>
                    <a:pt x="8936" y="50163"/>
                  </a:lnTo>
                  <a:lnTo>
                    <a:pt x="4352" y="97566"/>
                  </a:lnTo>
                  <a:lnTo>
                    <a:pt x="1289" y="137865"/>
                  </a:lnTo>
                  <a:lnTo>
                    <a:pt x="573" y="170724"/>
                  </a:lnTo>
                  <a:lnTo>
                    <a:pt x="255" y="204378"/>
                  </a:lnTo>
                  <a:lnTo>
                    <a:pt x="75" y="245008"/>
                  </a:lnTo>
                  <a:lnTo>
                    <a:pt x="15" y="284416"/>
                  </a:lnTo>
                  <a:lnTo>
                    <a:pt x="0" y="33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1502">
              <a:extLst>
                <a:ext uri="{FF2B5EF4-FFF2-40B4-BE49-F238E27FC236}">
                  <a16:creationId xmlns:a16="http://schemas.microsoft.com/office/drawing/2014/main" id="{779C7BEC-D68A-94FC-2E62-8351F0F735A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181225" y="4763407"/>
              <a:ext cx="200026" cy="18144"/>
            </a:xfrm>
            <a:custGeom>
              <a:avLst/>
              <a:gdLst/>
              <a:ahLst/>
              <a:cxnLst/>
              <a:rect l="0" t="0" r="0" b="0"/>
              <a:pathLst>
                <a:path w="200026" h="18144">
                  <a:moveTo>
                    <a:pt x="0" y="18143"/>
                  </a:moveTo>
                  <a:lnTo>
                    <a:pt x="0" y="18143"/>
                  </a:lnTo>
                  <a:lnTo>
                    <a:pt x="5056" y="18143"/>
                  </a:lnTo>
                  <a:lnTo>
                    <a:pt x="36269" y="9501"/>
                  </a:lnTo>
                  <a:lnTo>
                    <a:pt x="82270" y="3678"/>
                  </a:lnTo>
                  <a:lnTo>
                    <a:pt x="129689" y="0"/>
                  </a:lnTo>
                  <a:lnTo>
                    <a:pt x="170727" y="2094"/>
                  </a:lnTo>
                  <a:lnTo>
                    <a:pt x="200025" y="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1503">
              <a:extLst>
                <a:ext uri="{FF2B5EF4-FFF2-40B4-BE49-F238E27FC236}">
                  <a16:creationId xmlns:a16="http://schemas.microsoft.com/office/drawing/2014/main" id="{A2A20588-D0C0-3675-7F8E-94C57D041B4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714500" y="4429140"/>
              <a:ext cx="247651" cy="171436"/>
            </a:xfrm>
            <a:custGeom>
              <a:avLst/>
              <a:gdLst/>
              <a:ahLst/>
              <a:cxnLst/>
              <a:rect l="0" t="0" r="0" b="0"/>
              <a:pathLst>
                <a:path w="247651" h="171436">
                  <a:moveTo>
                    <a:pt x="0" y="142860"/>
                  </a:moveTo>
                  <a:lnTo>
                    <a:pt x="0" y="142860"/>
                  </a:lnTo>
                  <a:lnTo>
                    <a:pt x="0" y="137803"/>
                  </a:lnTo>
                  <a:lnTo>
                    <a:pt x="5057" y="124546"/>
                  </a:lnTo>
                  <a:lnTo>
                    <a:pt x="39009" y="77487"/>
                  </a:lnTo>
                  <a:lnTo>
                    <a:pt x="81331" y="33040"/>
                  </a:lnTo>
                  <a:lnTo>
                    <a:pt x="90656" y="22596"/>
                  </a:lnTo>
                  <a:lnTo>
                    <a:pt x="97165" y="9586"/>
                  </a:lnTo>
                  <a:lnTo>
                    <a:pt x="104643" y="152"/>
                  </a:lnTo>
                  <a:lnTo>
                    <a:pt x="118021" y="0"/>
                  </a:lnTo>
                  <a:lnTo>
                    <a:pt x="121014" y="2112"/>
                  </a:lnTo>
                  <a:lnTo>
                    <a:pt x="154265" y="44766"/>
                  </a:lnTo>
                  <a:lnTo>
                    <a:pt x="192911" y="87846"/>
                  </a:lnTo>
                  <a:lnTo>
                    <a:pt x="204150" y="100337"/>
                  </a:lnTo>
                  <a:lnTo>
                    <a:pt x="213896" y="117295"/>
                  </a:lnTo>
                  <a:lnTo>
                    <a:pt x="224598" y="130127"/>
                  </a:lnTo>
                  <a:lnTo>
                    <a:pt x="226822" y="136496"/>
                  </a:lnTo>
                  <a:lnTo>
                    <a:pt x="228473" y="138617"/>
                  </a:lnTo>
                  <a:lnTo>
                    <a:pt x="234795" y="142661"/>
                  </a:lnTo>
                  <a:lnTo>
                    <a:pt x="236645" y="147358"/>
                  </a:lnTo>
                  <a:lnTo>
                    <a:pt x="238891" y="158997"/>
                  </a:lnTo>
                  <a:lnTo>
                    <a:pt x="247650" y="17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1504">
              <a:extLst>
                <a:ext uri="{FF2B5EF4-FFF2-40B4-BE49-F238E27FC236}">
                  <a16:creationId xmlns:a16="http://schemas.microsoft.com/office/drawing/2014/main" id="{17FA217F-ADBD-9422-2B14-40ECF9A8224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828800" y="4735801"/>
              <a:ext cx="112301" cy="112425"/>
            </a:xfrm>
            <a:custGeom>
              <a:avLst/>
              <a:gdLst/>
              <a:ahLst/>
              <a:cxnLst/>
              <a:rect l="0" t="0" r="0" b="0"/>
              <a:pathLst>
                <a:path w="112301" h="112425">
                  <a:moveTo>
                    <a:pt x="19050" y="64799"/>
                  </a:moveTo>
                  <a:lnTo>
                    <a:pt x="19050" y="64799"/>
                  </a:lnTo>
                  <a:lnTo>
                    <a:pt x="27251" y="40196"/>
                  </a:lnTo>
                  <a:lnTo>
                    <a:pt x="35940" y="26386"/>
                  </a:lnTo>
                  <a:lnTo>
                    <a:pt x="36660" y="23315"/>
                  </a:lnTo>
                  <a:lnTo>
                    <a:pt x="43104" y="17081"/>
                  </a:lnTo>
                  <a:lnTo>
                    <a:pt x="66278" y="938"/>
                  </a:lnTo>
                  <a:lnTo>
                    <a:pt x="69585" y="0"/>
                  </a:lnTo>
                  <a:lnTo>
                    <a:pt x="78905" y="1780"/>
                  </a:lnTo>
                  <a:lnTo>
                    <a:pt x="84353" y="3736"/>
                  </a:lnTo>
                  <a:lnTo>
                    <a:pt x="93229" y="11555"/>
                  </a:lnTo>
                  <a:lnTo>
                    <a:pt x="107551" y="33821"/>
                  </a:lnTo>
                  <a:lnTo>
                    <a:pt x="112300" y="57384"/>
                  </a:lnTo>
                  <a:lnTo>
                    <a:pt x="110589" y="69617"/>
                  </a:lnTo>
                  <a:lnTo>
                    <a:pt x="105242" y="79640"/>
                  </a:lnTo>
                  <a:lnTo>
                    <a:pt x="95811" y="91151"/>
                  </a:lnTo>
                  <a:lnTo>
                    <a:pt x="73544" y="104474"/>
                  </a:lnTo>
                  <a:lnTo>
                    <a:pt x="38634" y="110854"/>
                  </a:lnTo>
                  <a:lnTo>
                    <a:pt x="0" y="11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1505">
              <a:extLst>
                <a:ext uri="{FF2B5EF4-FFF2-40B4-BE49-F238E27FC236}">
                  <a16:creationId xmlns:a16="http://schemas.microsoft.com/office/drawing/2014/main" id="{1A418FB9-1C4E-90D7-9D1E-B8DB73B9546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819275" y="4629542"/>
              <a:ext cx="14936" cy="342509"/>
            </a:xfrm>
            <a:custGeom>
              <a:avLst/>
              <a:gdLst/>
              <a:ahLst/>
              <a:cxnLst/>
              <a:rect l="0" t="0" r="0" b="0"/>
              <a:pathLst>
                <a:path w="14936" h="342509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133" y="932"/>
                  </a:lnTo>
                  <a:lnTo>
                    <a:pt x="12173" y="197"/>
                  </a:lnTo>
                  <a:lnTo>
                    <a:pt x="14465" y="0"/>
                  </a:lnTo>
                  <a:lnTo>
                    <a:pt x="14935" y="3045"/>
                  </a:lnTo>
                  <a:lnTo>
                    <a:pt x="10446" y="44472"/>
                  </a:lnTo>
                  <a:lnTo>
                    <a:pt x="3161" y="84787"/>
                  </a:lnTo>
                  <a:lnTo>
                    <a:pt x="624" y="131792"/>
                  </a:lnTo>
                  <a:lnTo>
                    <a:pt x="185" y="171771"/>
                  </a:lnTo>
                  <a:lnTo>
                    <a:pt x="55" y="208311"/>
                  </a:lnTo>
                  <a:lnTo>
                    <a:pt x="16" y="253710"/>
                  </a:lnTo>
                  <a:lnTo>
                    <a:pt x="5" y="293973"/>
                  </a:lnTo>
                  <a:lnTo>
                    <a:pt x="0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1506">
              <a:extLst>
                <a:ext uri="{FF2B5EF4-FFF2-40B4-BE49-F238E27FC236}">
                  <a16:creationId xmlns:a16="http://schemas.microsoft.com/office/drawing/2014/main" id="{177F627B-DFD0-5FEE-37A1-071CC21076E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00175" y="48196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54160" y="9502"/>
                  </a:lnTo>
                  <a:lnTo>
                    <a:pt x="94683" y="10582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1507">
              <a:extLst>
                <a:ext uri="{FF2B5EF4-FFF2-40B4-BE49-F238E27FC236}">
                  <a16:creationId xmlns:a16="http://schemas.microsoft.com/office/drawing/2014/main" id="{2670C214-3D8E-B395-2F29-E5F50347F7F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390650" y="47625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92507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SMARTInkShape-Group251">
            <a:extLst>
              <a:ext uri="{FF2B5EF4-FFF2-40B4-BE49-F238E27FC236}">
                <a16:creationId xmlns:a16="http://schemas.microsoft.com/office/drawing/2014/main" id="{A8284529-888B-739A-6B47-A155EE195373}"/>
              </a:ext>
            </a:extLst>
          </p:cNvPr>
          <p:cNvGrpSpPr/>
          <p:nvPr/>
        </p:nvGrpSpPr>
        <p:grpSpPr>
          <a:xfrm>
            <a:off x="1953215" y="5314989"/>
            <a:ext cx="418511" cy="466687"/>
            <a:chOff x="1953215" y="5314989"/>
            <a:chExt cx="418511" cy="466687"/>
          </a:xfrm>
        </p:grpSpPr>
        <p:sp>
          <p:nvSpPr>
            <p:cNvPr id="1024" name="SMARTInkShape-1508">
              <a:extLst>
                <a:ext uri="{FF2B5EF4-FFF2-40B4-BE49-F238E27FC236}">
                  <a16:creationId xmlns:a16="http://schemas.microsoft.com/office/drawing/2014/main" id="{EA2818FA-C627-3138-5E0B-1F9CBAA39F1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200275" y="5429391"/>
              <a:ext cx="171451" cy="114160"/>
            </a:xfrm>
            <a:custGeom>
              <a:avLst/>
              <a:gdLst/>
              <a:ahLst/>
              <a:cxnLst/>
              <a:rect l="0" t="0" r="0" b="0"/>
              <a:pathLst>
                <a:path w="171451" h="114160">
                  <a:moveTo>
                    <a:pt x="0" y="114159"/>
                  </a:moveTo>
                  <a:lnTo>
                    <a:pt x="0" y="114159"/>
                  </a:lnTo>
                  <a:lnTo>
                    <a:pt x="0" y="109103"/>
                  </a:lnTo>
                  <a:lnTo>
                    <a:pt x="2822" y="103798"/>
                  </a:lnTo>
                  <a:lnTo>
                    <a:pt x="36188" y="56740"/>
                  </a:lnTo>
                  <a:lnTo>
                    <a:pt x="64760" y="12750"/>
                  </a:lnTo>
                  <a:lnTo>
                    <a:pt x="66625" y="338"/>
                  </a:lnTo>
                  <a:lnTo>
                    <a:pt x="71717" y="0"/>
                  </a:lnTo>
                  <a:lnTo>
                    <a:pt x="77030" y="2744"/>
                  </a:lnTo>
                  <a:lnTo>
                    <a:pt x="121635" y="37097"/>
                  </a:lnTo>
                  <a:lnTo>
                    <a:pt x="155435" y="69604"/>
                  </a:lnTo>
                  <a:lnTo>
                    <a:pt x="159041" y="76012"/>
                  </a:lnTo>
                  <a:lnTo>
                    <a:pt x="160002" y="79203"/>
                  </a:lnTo>
                  <a:lnTo>
                    <a:pt x="161701" y="81330"/>
                  </a:lnTo>
                  <a:lnTo>
                    <a:pt x="171450" y="8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1509">
              <a:extLst>
                <a:ext uri="{FF2B5EF4-FFF2-40B4-BE49-F238E27FC236}">
                  <a16:creationId xmlns:a16="http://schemas.microsoft.com/office/drawing/2014/main" id="{BF119707-C828-8A1A-6EF4-6DF710F7808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257425" y="5629354"/>
              <a:ext cx="71608" cy="66597"/>
            </a:xfrm>
            <a:custGeom>
              <a:avLst/>
              <a:gdLst/>
              <a:ahLst/>
              <a:cxnLst/>
              <a:rect l="0" t="0" r="0" b="0"/>
              <a:pathLst>
                <a:path w="71608" h="66597">
                  <a:moveTo>
                    <a:pt x="0" y="28496"/>
                  </a:moveTo>
                  <a:lnTo>
                    <a:pt x="0" y="28496"/>
                  </a:lnTo>
                  <a:lnTo>
                    <a:pt x="10113" y="23440"/>
                  </a:lnTo>
                  <a:lnTo>
                    <a:pt x="17900" y="15313"/>
                  </a:lnTo>
                  <a:lnTo>
                    <a:pt x="24889" y="6762"/>
                  </a:lnTo>
                  <a:lnTo>
                    <a:pt x="31523" y="2962"/>
                  </a:lnTo>
                  <a:lnTo>
                    <a:pt x="45723" y="189"/>
                  </a:lnTo>
                  <a:lnTo>
                    <a:pt x="57174" y="0"/>
                  </a:lnTo>
                  <a:lnTo>
                    <a:pt x="60341" y="1032"/>
                  </a:lnTo>
                  <a:lnTo>
                    <a:pt x="62453" y="2779"/>
                  </a:lnTo>
                  <a:lnTo>
                    <a:pt x="70897" y="13185"/>
                  </a:lnTo>
                  <a:lnTo>
                    <a:pt x="71607" y="17230"/>
                  </a:lnTo>
                  <a:lnTo>
                    <a:pt x="69572" y="27370"/>
                  </a:lnTo>
                  <a:lnTo>
                    <a:pt x="57420" y="44978"/>
                  </a:lnTo>
                  <a:lnTo>
                    <a:pt x="40414" y="58544"/>
                  </a:lnTo>
                  <a:lnTo>
                    <a:pt x="27026" y="64210"/>
                  </a:lnTo>
                  <a:lnTo>
                    <a:pt x="0" y="66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1510">
              <a:extLst>
                <a:ext uri="{FF2B5EF4-FFF2-40B4-BE49-F238E27FC236}">
                  <a16:creationId xmlns:a16="http://schemas.microsoft.com/office/drawing/2014/main" id="{E3861871-9823-4DAF-17EB-436C3F42C4F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247900" y="5563924"/>
              <a:ext cx="18935" cy="217752"/>
            </a:xfrm>
            <a:custGeom>
              <a:avLst/>
              <a:gdLst/>
              <a:ahLst/>
              <a:cxnLst/>
              <a:rect l="0" t="0" r="0" b="0"/>
              <a:pathLst>
                <a:path w="18935" h="217752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6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16071" y="617"/>
                  </a:lnTo>
                  <a:lnTo>
                    <a:pt x="17064" y="2088"/>
                  </a:lnTo>
                  <a:lnTo>
                    <a:pt x="17726" y="4125"/>
                  </a:lnTo>
                  <a:lnTo>
                    <a:pt x="18934" y="50760"/>
                  </a:lnTo>
                  <a:lnTo>
                    <a:pt x="16212" y="89796"/>
                  </a:lnTo>
                  <a:lnTo>
                    <a:pt x="10846" y="136266"/>
                  </a:lnTo>
                  <a:lnTo>
                    <a:pt x="7290" y="152609"/>
                  </a:lnTo>
                  <a:lnTo>
                    <a:pt x="2160" y="170580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1511">
              <a:extLst>
                <a:ext uri="{FF2B5EF4-FFF2-40B4-BE49-F238E27FC236}">
                  <a16:creationId xmlns:a16="http://schemas.microsoft.com/office/drawing/2014/main" id="{057781D1-11C4-93BE-1387-726B165F20F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953215" y="5314989"/>
              <a:ext cx="256586" cy="232660"/>
            </a:xfrm>
            <a:custGeom>
              <a:avLst/>
              <a:gdLst/>
              <a:ahLst/>
              <a:cxnLst/>
              <a:rect l="0" t="0" r="0" b="0"/>
              <a:pathLst>
                <a:path w="256586" h="232660">
                  <a:moveTo>
                    <a:pt x="37510" y="85686"/>
                  </a:moveTo>
                  <a:lnTo>
                    <a:pt x="37510" y="85686"/>
                  </a:lnTo>
                  <a:lnTo>
                    <a:pt x="50767" y="72429"/>
                  </a:lnTo>
                  <a:lnTo>
                    <a:pt x="59630" y="69211"/>
                  </a:lnTo>
                  <a:lnTo>
                    <a:pt x="101190" y="66786"/>
                  </a:lnTo>
                  <a:lnTo>
                    <a:pt x="110968" y="69525"/>
                  </a:lnTo>
                  <a:lnTo>
                    <a:pt x="115057" y="71738"/>
                  </a:lnTo>
                  <a:lnTo>
                    <a:pt x="125869" y="84964"/>
                  </a:lnTo>
                  <a:lnTo>
                    <a:pt x="129697" y="96301"/>
                  </a:lnTo>
                  <a:lnTo>
                    <a:pt x="132491" y="140946"/>
                  </a:lnTo>
                  <a:lnTo>
                    <a:pt x="129858" y="164148"/>
                  </a:lnTo>
                  <a:lnTo>
                    <a:pt x="124062" y="180882"/>
                  </a:lnTo>
                  <a:lnTo>
                    <a:pt x="102164" y="210380"/>
                  </a:lnTo>
                  <a:lnTo>
                    <a:pt x="73861" y="231533"/>
                  </a:lnTo>
                  <a:lnTo>
                    <a:pt x="69152" y="232659"/>
                  </a:lnTo>
                  <a:lnTo>
                    <a:pt x="42966" y="228783"/>
                  </a:lnTo>
                  <a:lnTo>
                    <a:pt x="29014" y="218514"/>
                  </a:lnTo>
                  <a:lnTo>
                    <a:pt x="16531" y="197009"/>
                  </a:lnTo>
                  <a:lnTo>
                    <a:pt x="1401" y="152688"/>
                  </a:lnTo>
                  <a:lnTo>
                    <a:pt x="0" y="130586"/>
                  </a:lnTo>
                  <a:lnTo>
                    <a:pt x="5317" y="113050"/>
                  </a:lnTo>
                  <a:lnTo>
                    <a:pt x="20210" y="88149"/>
                  </a:lnTo>
                  <a:lnTo>
                    <a:pt x="38029" y="70188"/>
                  </a:lnTo>
                  <a:lnTo>
                    <a:pt x="84537" y="43625"/>
                  </a:lnTo>
                  <a:lnTo>
                    <a:pt x="120824" y="26186"/>
                  </a:lnTo>
                  <a:lnTo>
                    <a:pt x="158386" y="14904"/>
                  </a:lnTo>
                  <a:lnTo>
                    <a:pt x="203360" y="7734"/>
                  </a:lnTo>
                  <a:lnTo>
                    <a:pt x="238914" y="984"/>
                  </a:lnTo>
                  <a:lnTo>
                    <a:pt x="255834" y="0"/>
                  </a:lnTo>
                  <a:lnTo>
                    <a:pt x="256585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4" name="SMARTInkShape-Group252">
            <a:extLst>
              <a:ext uri="{FF2B5EF4-FFF2-40B4-BE49-F238E27FC236}">
                <a16:creationId xmlns:a16="http://schemas.microsoft.com/office/drawing/2014/main" id="{06772C46-234C-7BAF-F133-7D8618015C2F}"/>
              </a:ext>
            </a:extLst>
          </p:cNvPr>
          <p:cNvGrpSpPr/>
          <p:nvPr/>
        </p:nvGrpSpPr>
        <p:grpSpPr>
          <a:xfrm>
            <a:off x="3362325" y="4515082"/>
            <a:ext cx="2807605" cy="1256078"/>
            <a:chOff x="3362325" y="4515082"/>
            <a:chExt cx="2807605" cy="1256078"/>
          </a:xfrm>
        </p:grpSpPr>
        <p:sp>
          <p:nvSpPr>
            <p:cNvPr id="1029" name="SMARTInkShape-1512">
              <a:extLst>
                <a:ext uri="{FF2B5EF4-FFF2-40B4-BE49-F238E27FC236}">
                  <a16:creationId xmlns:a16="http://schemas.microsoft.com/office/drawing/2014/main" id="{B0BC6D2A-CBA2-DEFC-D643-A1CF5D6B66C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63749" y="53625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5" y="8467"/>
                  </a:lnTo>
                  <a:lnTo>
                    <a:pt x="662" y="6703"/>
                  </a:lnTo>
                  <a:lnTo>
                    <a:pt x="0" y="4469"/>
                  </a:lnTo>
                  <a:lnTo>
                    <a:pt x="617" y="2980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1513">
              <a:extLst>
                <a:ext uri="{FF2B5EF4-FFF2-40B4-BE49-F238E27FC236}">
                  <a16:creationId xmlns:a16="http://schemas.microsoft.com/office/drawing/2014/main" id="{4B49499D-26AF-1C5E-4F9D-E3CFD527D93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954644" y="5250880"/>
              <a:ext cx="118265" cy="134391"/>
            </a:xfrm>
            <a:custGeom>
              <a:avLst/>
              <a:gdLst/>
              <a:ahLst/>
              <a:cxnLst/>
              <a:rect l="0" t="0" r="0" b="0"/>
              <a:pathLst>
                <a:path w="118265" h="134391">
                  <a:moveTo>
                    <a:pt x="74431" y="6920"/>
                  </a:moveTo>
                  <a:lnTo>
                    <a:pt x="74431" y="6920"/>
                  </a:lnTo>
                  <a:lnTo>
                    <a:pt x="79487" y="6920"/>
                  </a:lnTo>
                  <a:lnTo>
                    <a:pt x="80977" y="7978"/>
                  </a:lnTo>
                  <a:lnTo>
                    <a:pt x="81970" y="9742"/>
                  </a:lnTo>
                  <a:lnTo>
                    <a:pt x="83953" y="16435"/>
                  </a:lnTo>
                  <a:lnTo>
                    <a:pt x="78899" y="11385"/>
                  </a:lnTo>
                  <a:lnTo>
                    <a:pt x="70773" y="8903"/>
                  </a:lnTo>
                  <a:lnTo>
                    <a:pt x="48308" y="7312"/>
                  </a:lnTo>
                  <a:lnTo>
                    <a:pt x="38832" y="9916"/>
                  </a:lnTo>
                  <a:lnTo>
                    <a:pt x="24125" y="20212"/>
                  </a:lnTo>
                  <a:lnTo>
                    <a:pt x="20323" y="26234"/>
                  </a:lnTo>
                  <a:lnTo>
                    <a:pt x="17574" y="32437"/>
                  </a:lnTo>
                  <a:lnTo>
                    <a:pt x="7187" y="50688"/>
                  </a:lnTo>
                  <a:lnTo>
                    <a:pt x="0" y="74126"/>
                  </a:lnTo>
                  <a:lnTo>
                    <a:pt x="1840" y="84768"/>
                  </a:lnTo>
                  <a:lnTo>
                    <a:pt x="11644" y="108847"/>
                  </a:lnTo>
                  <a:lnTo>
                    <a:pt x="20420" y="118542"/>
                  </a:lnTo>
                  <a:lnTo>
                    <a:pt x="40082" y="129951"/>
                  </a:lnTo>
                  <a:lnTo>
                    <a:pt x="48357" y="133391"/>
                  </a:lnTo>
                  <a:lnTo>
                    <a:pt x="63196" y="134390"/>
                  </a:lnTo>
                  <a:lnTo>
                    <a:pt x="89968" y="126409"/>
                  </a:lnTo>
                  <a:lnTo>
                    <a:pt x="102856" y="112236"/>
                  </a:lnTo>
                  <a:lnTo>
                    <a:pt x="113523" y="92886"/>
                  </a:lnTo>
                  <a:lnTo>
                    <a:pt x="118264" y="73702"/>
                  </a:lnTo>
                  <a:lnTo>
                    <a:pt x="115875" y="45052"/>
                  </a:lnTo>
                  <a:lnTo>
                    <a:pt x="108373" y="28807"/>
                  </a:lnTo>
                  <a:lnTo>
                    <a:pt x="91366" y="6186"/>
                  </a:lnTo>
                  <a:lnTo>
                    <a:pt x="81605" y="1302"/>
                  </a:lnTo>
                  <a:lnTo>
                    <a:pt x="76038" y="0"/>
                  </a:lnTo>
                  <a:lnTo>
                    <a:pt x="71270" y="190"/>
                  </a:lnTo>
                  <a:lnTo>
                    <a:pt x="63148" y="3223"/>
                  </a:lnTo>
                  <a:lnTo>
                    <a:pt x="60559" y="5514"/>
                  </a:lnTo>
                  <a:lnTo>
                    <a:pt x="57683" y="10881"/>
                  </a:lnTo>
                  <a:lnTo>
                    <a:pt x="55381" y="2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1514">
              <a:extLst>
                <a:ext uri="{FF2B5EF4-FFF2-40B4-BE49-F238E27FC236}">
                  <a16:creationId xmlns:a16="http://schemas.microsoft.com/office/drawing/2014/main" id="{18874303-F311-13D9-CCC5-63C277DCE89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590925" y="5057775"/>
              <a:ext cx="2579005" cy="713385"/>
            </a:xfrm>
            <a:custGeom>
              <a:avLst/>
              <a:gdLst/>
              <a:ahLst/>
              <a:cxnLst/>
              <a:rect l="0" t="0" r="0" b="0"/>
              <a:pathLst>
                <a:path w="2579005" h="713385">
                  <a:moveTo>
                    <a:pt x="0" y="647700"/>
                  </a:moveTo>
                  <a:lnTo>
                    <a:pt x="0" y="647700"/>
                  </a:lnTo>
                  <a:lnTo>
                    <a:pt x="0" y="633511"/>
                  </a:lnTo>
                  <a:lnTo>
                    <a:pt x="10113" y="619979"/>
                  </a:lnTo>
                  <a:lnTo>
                    <a:pt x="26515" y="607618"/>
                  </a:lnTo>
                  <a:lnTo>
                    <a:pt x="67658" y="590707"/>
                  </a:lnTo>
                  <a:lnTo>
                    <a:pt x="99913" y="582937"/>
                  </a:lnTo>
                  <a:lnTo>
                    <a:pt x="120150" y="581592"/>
                  </a:lnTo>
                  <a:lnTo>
                    <a:pt x="130306" y="584099"/>
                  </a:lnTo>
                  <a:lnTo>
                    <a:pt x="134495" y="586249"/>
                  </a:lnTo>
                  <a:lnTo>
                    <a:pt x="141973" y="594283"/>
                  </a:lnTo>
                  <a:lnTo>
                    <a:pt x="147765" y="604909"/>
                  </a:lnTo>
                  <a:lnTo>
                    <a:pt x="159668" y="652514"/>
                  </a:lnTo>
                  <a:lnTo>
                    <a:pt x="161792" y="687375"/>
                  </a:lnTo>
                  <a:lnTo>
                    <a:pt x="156411" y="706846"/>
                  </a:lnTo>
                  <a:lnTo>
                    <a:pt x="157191" y="709356"/>
                  </a:lnTo>
                  <a:lnTo>
                    <a:pt x="158769" y="711028"/>
                  </a:lnTo>
                  <a:lnTo>
                    <a:pt x="158763" y="712144"/>
                  </a:lnTo>
                  <a:lnTo>
                    <a:pt x="157700" y="712888"/>
                  </a:lnTo>
                  <a:lnTo>
                    <a:pt x="155934" y="713384"/>
                  </a:lnTo>
                  <a:lnTo>
                    <a:pt x="155814" y="712656"/>
                  </a:lnTo>
                  <a:lnTo>
                    <a:pt x="158503" y="709025"/>
                  </a:lnTo>
                  <a:lnTo>
                    <a:pt x="161625" y="670501"/>
                  </a:lnTo>
                  <a:lnTo>
                    <a:pt x="162925" y="634918"/>
                  </a:lnTo>
                  <a:lnTo>
                    <a:pt x="168453" y="596169"/>
                  </a:lnTo>
                  <a:lnTo>
                    <a:pt x="170858" y="553560"/>
                  </a:lnTo>
                  <a:lnTo>
                    <a:pt x="176390" y="514569"/>
                  </a:lnTo>
                  <a:lnTo>
                    <a:pt x="184672" y="475727"/>
                  </a:lnTo>
                  <a:lnTo>
                    <a:pt x="196953" y="430403"/>
                  </a:lnTo>
                  <a:lnTo>
                    <a:pt x="209571" y="388054"/>
                  </a:lnTo>
                  <a:lnTo>
                    <a:pt x="218882" y="346337"/>
                  </a:lnTo>
                  <a:lnTo>
                    <a:pt x="229189" y="300149"/>
                  </a:lnTo>
                  <a:lnTo>
                    <a:pt x="235477" y="261441"/>
                  </a:lnTo>
                  <a:lnTo>
                    <a:pt x="242658" y="219917"/>
                  </a:lnTo>
                  <a:lnTo>
                    <a:pt x="247722" y="174596"/>
                  </a:lnTo>
                  <a:lnTo>
                    <a:pt x="254995" y="133971"/>
                  </a:lnTo>
                  <a:lnTo>
                    <a:pt x="256984" y="86616"/>
                  </a:lnTo>
                  <a:lnTo>
                    <a:pt x="257175" y="40035"/>
                  </a:lnTo>
                  <a:lnTo>
                    <a:pt x="257175" y="25012"/>
                  </a:lnTo>
                  <a:lnTo>
                    <a:pt x="259997" y="18878"/>
                  </a:lnTo>
                  <a:lnTo>
                    <a:pt x="265376" y="11373"/>
                  </a:lnTo>
                  <a:lnTo>
                    <a:pt x="266697" y="39"/>
                  </a:lnTo>
                  <a:lnTo>
                    <a:pt x="309069" y="0"/>
                  </a:lnTo>
                  <a:lnTo>
                    <a:pt x="356278" y="1058"/>
                  </a:lnTo>
                  <a:lnTo>
                    <a:pt x="387214" y="8642"/>
                  </a:lnTo>
                  <a:lnTo>
                    <a:pt x="431625" y="9473"/>
                  </a:lnTo>
                  <a:lnTo>
                    <a:pt x="478499" y="9520"/>
                  </a:lnTo>
                  <a:lnTo>
                    <a:pt x="524907" y="9525"/>
                  </a:lnTo>
                  <a:lnTo>
                    <a:pt x="559459" y="9525"/>
                  </a:lnTo>
                  <a:lnTo>
                    <a:pt x="604974" y="9525"/>
                  </a:lnTo>
                  <a:lnTo>
                    <a:pt x="643507" y="9525"/>
                  </a:lnTo>
                  <a:lnTo>
                    <a:pt x="680089" y="9525"/>
                  </a:lnTo>
                  <a:lnTo>
                    <a:pt x="710779" y="9525"/>
                  </a:lnTo>
                  <a:lnTo>
                    <a:pt x="755290" y="9525"/>
                  </a:lnTo>
                  <a:lnTo>
                    <a:pt x="797054" y="9525"/>
                  </a:lnTo>
                  <a:lnTo>
                    <a:pt x="844000" y="9525"/>
                  </a:lnTo>
                  <a:lnTo>
                    <a:pt x="881898" y="9525"/>
                  </a:lnTo>
                  <a:lnTo>
                    <a:pt x="923149" y="14581"/>
                  </a:lnTo>
                  <a:lnTo>
                    <a:pt x="968417" y="18167"/>
                  </a:lnTo>
                  <a:lnTo>
                    <a:pt x="1011853" y="18875"/>
                  </a:lnTo>
                  <a:lnTo>
                    <a:pt x="1055829" y="19016"/>
                  </a:lnTo>
                  <a:lnTo>
                    <a:pt x="1102694" y="19043"/>
                  </a:lnTo>
                  <a:lnTo>
                    <a:pt x="1140112" y="19048"/>
                  </a:lnTo>
                  <a:lnTo>
                    <a:pt x="1176951" y="20108"/>
                  </a:lnTo>
                  <a:lnTo>
                    <a:pt x="1221203" y="26589"/>
                  </a:lnTo>
                  <a:lnTo>
                    <a:pt x="1266360" y="27987"/>
                  </a:lnTo>
                  <a:lnTo>
                    <a:pt x="1302601" y="28313"/>
                  </a:lnTo>
                  <a:lnTo>
                    <a:pt x="1346806" y="28497"/>
                  </a:lnTo>
                  <a:lnTo>
                    <a:pt x="1385655" y="29611"/>
                  </a:lnTo>
                  <a:lnTo>
                    <a:pt x="1430586" y="36109"/>
                  </a:lnTo>
                  <a:lnTo>
                    <a:pt x="1467394" y="37511"/>
                  </a:lnTo>
                  <a:lnTo>
                    <a:pt x="1505110" y="37925"/>
                  </a:lnTo>
                  <a:lnTo>
                    <a:pt x="1543098" y="38048"/>
                  </a:lnTo>
                  <a:lnTo>
                    <a:pt x="1581164" y="38083"/>
                  </a:lnTo>
                  <a:lnTo>
                    <a:pt x="1626896" y="38097"/>
                  </a:lnTo>
                  <a:lnTo>
                    <a:pt x="1666907" y="43156"/>
                  </a:lnTo>
                  <a:lnTo>
                    <a:pt x="1707218" y="46301"/>
                  </a:lnTo>
                  <a:lnTo>
                    <a:pt x="1745974" y="47233"/>
                  </a:lnTo>
                  <a:lnTo>
                    <a:pt x="1784268" y="47509"/>
                  </a:lnTo>
                  <a:lnTo>
                    <a:pt x="1822426" y="47591"/>
                  </a:lnTo>
                  <a:lnTo>
                    <a:pt x="1860543" y="47615"/>
                  </a:lnTo>
                  <a:lnTo>
                    <a:pt x="1903705" y="47622"/>
                  </a:lnTo>
                  <a:lnTo>
                    <a:pt x="1944951" y="47625"/>
                  </a:lnTo>
                  <a:lnTo>
                    <a:pt x="1983982" y="47625"/>
                  </a:lnTo>
                  <a:lnTo>
                    <a:pt x="2027415" y="47625"/>
                  </a:lnTo>
                  <a:lnTo>
                    <a:pt x="2068741" y="47625"/>
                  </a:lnTo>
                  <a:lnTo>
                    <a:pt x="2107797" y="47625"/>
                  </a:lnTo>
                  <a:lnTo>
                    <a:pt x="2146181" y="47625"/>
                  </a:lnTo>
                  <a:lnTo>
                    <a:pt x="2189421" y="47625"/>
                  </a:lnTo>
                  <a:lnTo>
                    <a:pt x="2230691" y="47625"/>
                  </a:lnTo>
                  <a:lnTo>
                    <a:pt x="2269730" y="47625"/>
                  </a:lnTo>
                  <a:lnTo>
                    <a:pt x="2303816" y="47625"/>
                  </a:lnTo>
                  <a:lnTo>
                    <a:pt x="2342602" y="47625"/>
                  </a:lnTo>
                  <a:lnTo>
                    <a:pt x="2381006" y="47625"/>
                  </a:lnTo>
                  <a:lnTo>
                    <a:pt x="2423159" y="42569"/>
                  </a:lnTo>
                  <a:lnTo>
                    <a:pt x="2465870" y="39424"/>
                  </a:lnTo>
                  <a:lnTo>
                    <a:pt x="2506982" y="38492"/>
                  </a:lnTo>
                  <a:lnTo>
                    <a:pt x="2549080" y="31631"/>
                  </a:lnTo>
                  <a:lnTo>
                    <a:pt x="2579004" y="28694"/>
                  </a:lnTo>
                  <a:lnTo>
                    <a:pt x="25622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1515">
              <a:extLst>
                <a:ext uri="{FF2B5EF4-FFF2-40B4-BE49-F238E27FC236}">
                  <a16:creationId xmlns:a16="http://schemas.microsoft.com/office/drawing/2014/main" id="{E928EA12-C8E5-BF11-902B-2A0FEE3D1D3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743325" y="4886325"/>
              <a:ext cx="2295526" cy="84402"/>
            </a:xfrm>
            <a:custGeom>
              <a:avLst/>
              <a:gdLst/>
              <a:ahLst/>
              <a:cxnLst/>
              <a:rect l="0" t="0" r="0" b="0"/>
              <a:pathLst>
                <a:path w="2295526" h="84402">
                  <a:moveTo>
                    <a:pt x="0" y="76200"/>
                  </a:moveTo>
                  <a:lnTo>
                    <a:pt x="0" y="76200"/>
                  </a:lnTo>
                  <a:lnTo>
                    <a:pt x="8201" y="84401"/>
                  </a:lnTo>
                  <a:lnTo>
                    <a:pt x="9701" y="83784"/>
                  </a:lnTo>
                  <a:lnTo>
                    <a:pt x="17609" y="77408"/>
                  </a:lnTo>
                  <a:lnTo>
                    <a:pt x="65129" y="76247"/>
                  </a:lnTo>
                  <a:lnTo>
                    <a:pt x="102745" y="76204"/>
                  </a:lnTo>
                  <a:lnTo>
                    <a:pt x="138393" y="76201"/>
                  </a:lnTo>
                  <a:lnTo>
                    <a:pt x="176824" y="76200"/>
                  </a:lnTo>
                  <a:lnTo>
                    <a:pt x="213965" y="76200"/>
                  </a:lnTo>
                  <a:lnTo>
                    <a:pt x="255661" y="76200"/>
                  </a:lnTo>
                  <a:lnTo>
                    <a:pt x="302619" y="71144"/>
                  </a:lnTo>
                  <a:lnTo>
                    <a:pt x="343527" y="67558"/>
                  </a:lnTo>
                  <a:lnTo>
                    <a:pt x="388453" y="66850"/>
                  </a:lnTo>
                  <a:lnTo>
                    <a:pt x="433272" y="66709"/>
                  </a:lnTo>
                  <a:lnTo>
                    <a:pt x="470336" y="66685"/>
                  </a:lnTo>
                  <a:lnTo>
                    <a:pt x="514240" y="60131"/>
                  </a:lnTo>
                  <a:lnTo>
                    <a:pt x="550183" y="58033"/>
                  </a:lnTo>
                  <a:lnTo>
                    <a:pt x="587644" y="57412"/>
                  </a:lnTo>
                  <a:lnTo>
                    <a:pt x="625554" y="56169"/>
                  </a:lnTo>
                  <a:lnTo>
                    <a:pt x="663599" y="50628"/>
                  </a:lnTo>
                  <a:lnTo>
                    <a:pt x="701682" y="48514"/>
                  </a:lnTo>
                  <a:lnTo>
                    <a:pt x="740835" y="46830"/>
                  </a:lnTo>
                  <a:lnTo>
                    <a:pt x="784422" y="41157"/>
                  </a:lnTo>
                  <a:lnTo>
                    <a:pt x="825676" y="39007"/>
                  </a:lnTo>
                  <a:lnTo>
                    <a:pt x="872001" y="37311"/>
                  </a:lnTo>
                  <a:lnTo>
                    <a:pt x="907199" y="33163"/>
                  </a:lnTo>
                  <a:lnTo>
                    <a:pt x="941186" y="30614"/>
                  </a:lnTo>
                  <a:lnTo>
                    <a:pt x="974987" y="29482"/>
                  </a:lnTo>
                  <a:lnTo>
                    <a:pt x="1011179" y="28978"/>
                  </a:lnTo>
                  <a:lnTo>
                    <a:pt x="1045607" y="28754"/>
                  </a:lnTo>
                  <a:lnTo>
                    <a:pt x="1079605" y="28654"/>
                  </a:lnTo>
                  <a:lnTo>
                    <a:pt x="1115883" y="28611"/>
                  </a:lnTo>
                  <a:lnTo>
                    <a:pt x="1150350" y="28592"/>
                  </a:lnTo>
                  <a:lnTo>
                    <a:pt x="1184366" y="27524"/>
                  </a:lnTo>
                  <a:lnTo>
                    <a:pt x="1220652" y="23522"/>
                  </a:lnTo>
                  <a:lnTo>
                    <a:pt x="1257945" y="21037"/>
                  </a:lnTo>
                  <a:lnTo>
                    <a:pt x="1296744" y="19933"/>
                  </a:lnTo>
                  <a:lnTo>
                    <a:pt x="1338684" y="19443"/>
                  </a:lnTo>
                  <a:lnTo>
                    <a:pt x="1379196" y="19225"/>
                  </a:lnTo>
                  <a:lnTo>
                    <a:pt x="1418368" y="19128"/>
                  </a:lnTo>
                  <a:lnTo>
                    <a:pt x="1456944" y="19084"/>
                  </a:lnTo>
                  <a:lnTo>
                    <a:pt x="1498078" y="19067"/>
                  </a:lnTo>
                  <a:lnTo>
                    <a:pt x="1539996" y="19057"/>
                  </a:lnTo>
                  <a:lnTo>
                    <a:pt x="1579792" y="19053"/>
                  </a:lnTo>
                  <a:lnTo>
                    <a:pt x="1621469" y="19051"/>
                  </a:lnTo>
                  <a:lnTo>
                    <a:pt x="1663628" y="19050"/>
                  </a:lnTo>
                  <a:lnTo>
                    <a:pt x="1703532" y="19050"/>
                  </a:lnTo>
                  <a:lnTo>
                    <a:pt x="1742434" y="19050"/>
                  </a:lnTo>
                  <a:lnTo>
                    <a:pt x="1780890" y="19050"/>
                  </a:lnTo>
                  <a:lnTo>
                    <a:pt x="1819148" y="19050"/>
                  </a:lnTo>
                  <a:lnTo>
                    <a:pt x="1854496" y="19050"/>
                  </a:lnTo>
                  <a:lnTo>
                    <a:pt x="1887846" y="19050"/>
                  </a:lnTo>
                  <a:lnTo>
                    <a:pt x="1920306" y="19050"/>
                  </a:lnTo>
                  <a:lnTo>
                    <a:pt x="1952373" y="19050"/>
                  </a:lnTo>
                  <a:lnTo>
                    <a:pt x="1984262" y="19050"/>
                  </a:lnTo>
                  <a:lnTo>
                    <a:pt x="2030909" y="17992"/>
                  </a:lnTo>
                  <a:lnTo>
                    <a:pt x="2072011" y="12505"/>
                  </a:lnTo>
                  <a:lnTo>
                    <a:pt x="2113117" y="10408"/>
                  </a:lnTo>
                  <a:lnTo>
                    <a:pt x="2146723" y="9917"/>
                  </a:lnTo>
                  <a:lnTo>
                    <a:pt x="2186170" y="4585"/>
                  </a:lnTo>
                  <a:lnTo>
                    <a:pt x="2229004" y="907"/>
                  </a:lnTo>
                  <a:lnTo>
                    <a:pt x="2295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1516">
              <a:extLst>
                <a:ext uri="{FF2B5EF4-FFF2-40B4-BE49-F238E27FC236}">
                  <a16:creationId xmlns:a16="http://schemas.microsoft.com/office/drawing/2014/main" id="{60F30697-D0B1-720C-044A-4FDB4092ADD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10200" y="4515082"/>
              <a:ext cx="190268" cy="236696"/>
            </a:xfrm>
            <a:custGeom>
              <a:avLst/>
              <a:gdLst/>
              <a:ahLst/>
              <a:cxnLst/>
              <a:rect l="0" t="0" r="0" b="0"/>
              <a:pathLst>
                <a:path w="190268" h="236696">
                  <a:moveTo>
                    <a:pt x="171450" y="18818"/>
                  </a:moveTo>
                  <a:lnTo>
                    <a:pt x="171450" y="18818"/>
                  </a:lnTo>
                  <a:lnTo>
                    <a:pt x="190267" y="0"/>
                  </a:lnTo>
                  <a:lnTo>
                    <a:pt x="172568" y="10160"/>
                  </a:lnTo>
                  <a:lnTo>
                    <a:pt x="165597" y="14970"/>
                  </a:lnTo>
                  <a:lnTo>
                    <a:pt x="152498" y="20880"/>
                  </a:lnTo>
                  <a:lnTo>
                    <a:pt x="106463" y="55661"/>
                  </a:lnTo>
                  <a:lnTo>
                    <a:pt x="72864" y="93923"/>
                  </a:lnTo>
                  <a:lnTo>
                    <a:pt x="48858" y="139677"/>
                  </a:lnTo>
                  <a:lnTo>
                    <a:pt x="41287" y="160814"/>
                  </a:lnTo>
                  <a:lnTo>
                    <a:pt x="38729" y="181863"/>
                  </a:lnTo>
                  <a:lnTo>
                    <a:pt x="45829" y="210363"/>
                  </a:lnTo>
                  <a:lnTo>
                    <a:pt x="51413" y="224246"/>
                  </a:lnTo>
                  <a:lnTo>
                    <a:pt x="56500" y="228795"/>
                  </a:lnTo>
                  <a:lnTo>
                    <a:pt x="70619" y="233849"/>
                  </a:lnTo>
                  <a:lnTo>
                    <a:pt x="91362" y="236695"/>
                  </a:lnTo>
                  <a:lnTo>
                    <a:pt x="104458" y="231715"/>
                  </a:lnTo>
                  <a:lnTo>
                    <a:pt x="125056" y="216330"/>
                  </a:lnTo>
                  <a:lnTo>
                    <a:pt x="129663" y="206790"/>
                  </a:lnTo>
                  <a:lnTo>
                    <a:pt x="132621" y="188475"/>
                  </a:lnTo>
                  <a:lnTo>
                    <a:pt x="130204" y="181357"/>
                  </a:lnTo>
                  <a:lnTo>
                    <a:pt x="128077" y="177978"/>
                  </a:lnTo>
                  <a:lnTo>
                    <a:pt x="81282" y="158554"/>
                  </a:lnTo>
                  <a:lnTo>
                    <a:pt x="33999" y="152542"/>
                  </a:lnTo>
                  <a:lnTo>
                    <a:pt x="0" y="15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1517">
              <a:extLst>
                <a:ext uri="{FF2B5EF4-FFF2-40B4-BE49-F238E27FC236}">
                  <a16:creationId xmlns:a16="http://schemas.microsoft.com/office/drawing/2014/main" id="{1492517C-62AC-D42F-257A-B85C245587C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295900" y="47053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1518">
              <a:extLst>
                <a:ext uri="{FF2B5EF4-FFF2-40B4-BE49-F238E27FC236}">
                  <a16:creationId xmlns:a16="http://schemas.microsoft.com/office/drawing/2014/main" id="{DDC2979D-B869-7575-E23F-15B321656B5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35657" y="4562907"/>
              <a:ext cx="173971" cy="166415"/>
            </a:xfrm>
            <a:custGeom>
              <a:avLst/>
              <a:gdLst/>
              <a:ahLst/>
              <a:cxnLst/>
              <a:rect l="0" t="0" r="0" b="0"/>
              <a:pathLst>
                <a:path w="173971" h="166415">
                  <a:moveTo>
                    <a:pt x="79268" y="37668"/>
                  </a:moveTo>
                  <a:lnTo>
                    <a:pt x="79268" y="37668"/>
                  </a:lnTo>
                  <a:lnTo>
                    <a:pt x="79268" y="23479"/>
                  </a:lnTo>
                  <a:lnTo>
                    <a:pt x="78210" y="21858"/>
                  </a:lnTo>
                  <a:lnTo>
                    <a:pt x="76446" y="20779"/>
                  </a:lnTo>
                  <a:lnTo>
                    <a:pt x="74212" y="20058"/>
                  </a:lnTo>
                  <a:lnTo>
                    <a:pt x="71664" y="20636"/>
                  </a:lnTo>
                  <a:lnTo>
                    <a:pt x="28063" y="46270"/>
                  </a:lnTo>
                  <a:lnTo>
                    <a:pt x="10357" y="68791"/>
                  </a:lnTo>
                  <a:lnTo>
                    <a:pt x="1721" y="86426"/>
                  </a:lnTo>
                  <a:lnTo>
                    <a:pt x="0" y="102024"/>
                  </a:lnTo>
                  <a:lnTo>
                    <a:pt x="7519" y="134342"/>
                  </a:lnTo>
                  <a:lnTo>
                    <a:pt x="16146" y="151802"/>
                  </a:lnTo>
                  <a:lnTo>
                    <a:pt x="20253" y="155033"/>
                  </a:lnTo>
                  <a:lnTo>
                    <a:pt x="34030" y="160637"/>
                  </a:lnTo>
                  <a:lnTo>
                    <a:pt x="36409" y="163039"/>
                  </a:lnTo>
                  <a:lnTo>
                    <a:pt x="37996" y="165699"/>
                  </a:lnTo>
                  <a:lnTo>
                    <a:pt x="41170" y="166414"/>
                  </a:lnTo>
                  <a:lnTo>
                    <a:pt x="82462" y="159052"/>
                  </a:lnTo>
                  <a:lnTo>
                    <a:pt x="120768" y="144238"/>
                  </a:lnTo>
                  <a:lnTo>
                    <a:pt x="143775" y="129452"/>
                  </a:lnTo>
                  <a:lnTo>
                    <a:pt x="165145" y="101689"/>
                  </a:lnTo>
                  <a:lnTo>
                    <a:pt x="170352" y="90463"/>
                  </a:lnTo>
                  <a:lnTo>
                    <a:pt x="173970" y="59738"/>
                  </a:lnTo>
                  <a:lnTo>
                    <a:pt x="166269" y="26836"/>
                  </a:lnTo>
                  <a:lnTo>
                    <a:pt x="164785" y="24097"/>
                  </a:lnTo>
                  <a:lnTo>
                    <a:pt x="162738" y="22270"/>
                  </a:lnTo>
                  <a:lnTo>
                    <a:pt x="154800" y="16878"/>
                  </a:lnTo>
                  <a:lnTo>
                    <a:pt x="148822" y="12553"/>
                  </a:lnTo>
                  <a:lnTo>
                    <a:pt x="139505" y="9060"/>
                  </a:lnTo>
                  <a:lnTo>
                    <a:pt x="130042" y="2850"/>
                  </a:lnTo>
                  <a:lnTo>
                    <a:pt x="119478" y="540"/>
                  </a:lnTo>
                  <a:lnTo>
                    <a:pt x="109133" y="0"/>
                  </a:lnTo>
                  <a:lnTo>
                    <a:pt x="105528" y="915"/>
                  </a:lnTo>
                  <a:lnTo>
                    <a:pt x="103125" y="2582"/>
                  </a:lnTo>
                  <a:lnTo>
                    <a:pt x="99267" y="7807"/>
                  </a:lnTo>
                  <a:lnTo>
                    <a:pt x="98318" y="1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1519">
              <a:extLst>
                <a:ext uri="{FF2B5EF4-FFF2-40B4-BE49-F238E27FC236}">
                  <a16:creationId xmlns:a16="http://schemas.microsoft.com/office/drawing/2014/main" id="{BBE07D0F-2D81-B0FB-30EF-6397B3008D7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752975" y="46196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23851" y="8467"/>
                  </a:lnTo>
                  <a:lnTo>
                    <a:pt x="56409" y="589"/>
                  </a:lnTo>
                  <a:lnTo>
                    <a:pt x="102144" y="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1520">
              <a:extLst>
                <a:ext uri="{FF2B5EF4-FFF2-40B4-BE49-F238E27FC236}">
                  <a16:creationId xmlns:a16="http://schemas.microsoft.com/office/drawing/2014/main" id="{5AE5C2DE-D103-4147-B541-370C099C2B9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562475" y="4553077"/>
              <a:ext cx="123655" cy="190374"/>
            </a:xfrm>
            <a:custGeom>
              <a:avLst/>
              <a:gdLst/>
              <a:ahLst/>
              <a:cxnLst/>
              <a:rect l="0" t="0" r="0" b="0"/>
              <a:pathLst>
                <a:path w="123655" h="190374">
                  <a:moveTo>
                    <a:pt x="0" y="18923"/>
                  </a:moveTo>
                  <a:lnTo>
                    <a:pt x="0" y="18923"/>
                  </a:lnTo>
                  <a:lnTo>
                    <a:pt x="0" y="10722"/>
                  </a:lnTo>
                  <a:lnTo>
                    <a:pt x="10113" y="4734"/>
                  </a:lnTo>
                  <a:lnTo>
                    <a:pt x="21459" y="1313"/>
                  </a:lnTo>
                  <a:lnTo>
                    <a:pt x="59522" y="0"/>
                  </a:lnTo>
                  <a:lnTo>
                    <a:pt x="103783" y="8815"/>
                  </a:lnTo>
                  <a:lnTo>
                    <a:pt x="123250" y="9388"/>
                  </a:lnTo>
                  <a:lnTo>
                    <a:pt x="123654" y="14451"/>
                  </a:lnTo>
                  <a:lnTo>
                    <a:pt x="104520" y="60166"/>
                  </a:lnTo>
                  <a:lnTo>
                    <a:pt x="95174" y="80885"/>
                  </a:lnTo>
                  <a:lnTo>
                    <a:pt x="72819" y="121549"/>
                  </a:lnTo>
                  <a:lnTo>
                    <a:pt x="62264" y="145404"/>
                  </a:lnTo>
                  <a:lnTo>
                    <a:pt x="57150" y="19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1521">
              <a:extLst>
                <a:ext uri="{FF2B5EF4-FFF2-40B4-BE49-F238E27FC236}">
                  <a16:creationId xmlns:a16="http://schemas.microsoft.com/office/drawing/2014/main" id="{0F055AC3-46BB-9490-20FA-E1A0FC2E5DB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381500" y="4562478"/>
              <a:ext cx="123826" cy="154842"/>
            </a:xfrm>
            <a:custGeom>
              <a:avLst/>
              <a:gdLst/>
              <a:ahLst/>
              <a:cxnLst/>
              <a:rect l="0" t="0" r="0" b="0"/>
              <a:pathLst>
                <a:path w="123826" h="154842">
                  <a:moveTo>
                    <a:pt x="0" y="9522"/>
                  </a:moveTo>
                  <a:lnTo>
                    <a:pt x="0" y="9522"/>
                  </a:lnTo>
                  <a:lnTo>
                    <a:pt x="0" y="4465"/>
                  </a:lnTo>
                  <a:lnTo>
                    <a:pt x="1058" y="2976"/>
                  </a:lnTo>
                  <a:lnTo>
                    <a:pt x="2822" y="1983"/>
                  </a:lnTo>
                  <a:lnTo>
                    <a:pt x="13257" y="389"/>
                  </a:lnTo>
                  <a:lnTo>
                    <a:pt x="59937" y="0"/>
                  </a:lnTo>
                  <a:lnTo>
                    <a:pt x="89072" y="1055"/>
                  </a:lnTo>
                  <a:lnTo>
                    <a:pt x="104316" y="8639"/>
                  </a:lnTo>
                  <a:lnTo>
                    <a:pt x="123822" y="9522"/>
                  </a:lnTo>
                  <a:lnTo>
                    <a:pt x="123825" y="14579"/>
                  </a:lnTo>
                  <a:lnTo>
                    <a:pt x="95591" y="62185"/>
                  </a:lnTo>
                  <a:lnTo>
                    <a:pt x="90110" y="71027"/>
                  </a:lnTo>
                  <a:lnTo>
                    <a:pt x="78506" y="98443"/>
                  </a:lnTo>
                  <a:lnTo>
                    <a:pt x="70651" y="110188"/>
                  </a:lnTo>
                  <a:lnTo>
                    <a:pt x="62142" y="136987"/>
                  </a:lnTo>
                  <a:lnTo>
                    <a:pt x="62190" y="148371"/>
                  </a:lnTo>
                  <a:lnTo>
                    <a:pt x="63685" y="152888"/>
                  </a:lnTo>
                  <a:lnTo>
                    <a:pt x="66799" y="154841"/>
                  </a:lnTo>
                  <a:lnTo>
                    <a:pt x="85725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1522">
              <a:extLst>
                <a:ext uri="{FF2B5EF4-FFF2-40B4-BE49-F238E27FC236}">
                  <a16:creationId xmlns:a16="http://schemas.microsoft.com/office/drawing/2014/main" id="{3AA18E94-BD68-1B1A-5919-A515621A045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219575" y="4552953"/>
              <a:ext cx="104267" cy="183595"/>
            </a:xfrm>
            <a:custGeom>
              <a:avLst/>
              <a:gdLst/>
              <a:ahLst/>
              <a:cxnLst/>
              <a:rect l="0" t="0" r="0" b="0"/>
              <a:pathLst>
                <a:path w="104267" h="183595">
                  <a:moveTo>
                    <a:pt x="85725" y="9522"/>
                  </a:moveTo>
                  <a:lnTo>
                    <a:pt x="85725" y="9522"/>
                  </a:lnTo>
                  <a:lnTo>
                    <a:pt x="90781" y="4465"/>
                  </a:lnTo>
                  <a:lnTo>
                    <a:pt x="96086" y="1983"/>
                  </a:lnTo>
                  <a:lnTo>
                    <a:pt x="104266" y="114"/>
                  </a:lnTo>
                  <a:lnTo>
                    <a:pt x="77315" y="0"/>
                  </a:lnTo>
                  <a:lnTo>
                    <a:pt x="68581" y="2820"/>
                  </a:lnTo>
                  <a:lnTo>
                    <a:pt x="31305" y="27445"/>
                  </a:lnTo>
                  <a:lnTo>
                    <a:pt x="6868" y="66821"/>
                  </a:lnTo>
                  <a:lnTo>
                    <a:pt x="2035" y="88588"/>
                  </a:lnTo>
                  <a:lnTo>
                    <a:pt x="8006" y="124388"/>
                  </a:lnTo>
                  <a:lnTo>
                    <a:pt x="13436" y="143124"/>
                  </a:lnTo>
                  <a:lnTo>
                    <a:pt x="25022" y="159212"/>
                  </a:lnTo>
                  <a:lnTo>
                    <a:pt x="48216" y="181730"/>
                  </a:lnTo>
                  <a:lnTo>
                    <a:pt x="53311" y="183594"/>
                  </a:lnTo>
                  <a:lnTo>
                    <a:pt x="64617" y="182843"/>
                  </a:lnTo>
                  <a:lnTo>
                    <a:pt x="73874" y="178981"/>
                  </a:lnTo>
                  <a:lnTo>
                    <a:pt x="77825" y="176470"/>
                  </a:lnTo>
                  <a:lnTo>
                    <a:pt x="80458" y="172679"/>
                  </a:lnTo>
                  <a:lnTo>
                    <a:pt x="84164" y="157230"/>
                  </a:lnTo>
                  <a:lnTo>
                    <a:pt x="85032" y="145373"/>
                  </a:lnTo>
                  <a:lnTo>
                    <a:pt x="82594" y="135870"/>
                  </a:lnTo>
                  <a:lnTo>
                    <a:pt x="72406" y="121145"/>
                  </a:lnTo>
                  <a:lnTo>
                    <a:pt x="58261" y="111270"/>
                  </a:lnTo>
                  <a:lnTo>
                    <a:pt x="40663" y="106697"/>
                  </a:lnTo>
                  <a:lnTo>
                    <a:pt x="28303" y="108450"/>
                  </a:lnTo>
                  <a:lnTo>
                    <a:pt x="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1523">
              <a:extLst>
                <a:ext uri="{FF2B5EF4-FFF2-40B4-BE49-F238E27FC236}">
                  <a16:creationId xmlns:a16="http://schemas.microsoft.com/office/drawing/2014/main" id="{CB49E643-4CEF-2094-EE5B-8F4D7BEC945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019550" y="4686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1524">
              <a:extLst>
                <a:ext uri="{FF2B5EF4-FFF2-40B4-BE49-F238E27FC236}">
                  <a16:creationId xmlns:a16="http://schemas.microsoft.com/office/drawing/2014/main" id="{BC6133FF-6579-244D-29CB-406E4AEAED1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83824" y="4562509"/>
              <a:ext cx="153151" cy="159639"/>
            </a:xfrm>
            <a:custGeom>
              <a:avLst/>
              <a:gdLst/>
              <a:ahLst/>
              <a:cxnLst/>
              <a:rect l="0" t="0" r="0" b="0"/>
              <a:pathLst>
                <a:path w="153151" h="159639">
                  <a:moveTo>
                    <a:pt x="83326" y="9491"/>
                  </a:moveTo>
                  <a:lnTo>
                    <a:pt x="83326" y="9491"/>
                  </a:lnTo>
                  <a:lnTo>
                    <a:pt x="83326" y="1290"/>
                  </a:lnTo>
                  <a:lnTo>
                    <a:pt x="82268" y="849"/>
                  </a:lnTo>
                  <a:lnTo>
                    <a:pt x="52735" y="0"/>
                  </a:lnTo>
                  <a:lnTo>
                    <a:pt x="42919" y="5626"/>
                  </a:lnTo>
                  <a:lnTo>
                    <a:pt x="25492" y="23515"/>
                  </a:lnTo>
                  <a:lnTo>
                    <a:pt x="5698" y="52948"/>
                  </a:lnTo>
                  <a:lnTo>
                    <a:pt x="0" y="82809"/>
                  </a:lnTo>
                  <a:lnTo>
                    <a:pt x="3368" y="108356"/>
                  </a:lnTo>
                  <a:lnTo>
                    <a:pt x="16125" y="134387"/>
                  </a:lnTo>
                  <a:lnTo>
                    <a:pt x="24532" y="144375"/>
                  </a:lnTo>
                  <a:lnTo>
                    <a:pt x="40858" y="152820"/>
                  </a:lnTo>
                  <a:lnTo>
                    <a:pt x="65804" y="159203"/>
                  </a:lnTo>
                  <a:lnTo>
                    <a:pt x="84005" y="159638"/>
                  </a:lnTo>
                  <a:lnTo>
                    <a:pt x="109985" y="153933"/>
                  </a:lnTo>
                  <a:lnTo>
                    <a:pt x="126385" y="144481"/>
                  </a:lnTo>
                  <a:lnTo>
                    <a:pt x="138094" y="134398"/>
                  </a:lnTo>
                  <a:lnTo>
                    <a:pt x="151529" y="101651"/>
                  </a:lnTo>
                  <a:lnTo>
                    <a:pt x="153150" y="79026"/>
                  </a:lnTo>
                  <a:lnTo>
                    <a:pt x="145566" y="38631"/>
                  </a:lnTo>
                  <a:lnTo>
                    <a:pt x="137094" y="24912"/>
                  </a:lnTo>
                  <a:lnTo>
                    <a:pt x="125215" y="15286"/>
                  </a:lnTo>
                  <a:lnTo>
                    <a:pt x="101735" y="4975"/>
                  </a:lnTo>
                  <a:lnTo>
                    <a:pt x="77898" y="626"/>
                  </a:lnTo>
                  <a:lnTo>
                    <a:pt x="75474" y="2523"/>
                  </a:lnTo>
                  <a:lnTo>
                    <a:pt x="64276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1525">
              <a:extLst>
                <a:ext uri="{FF2B5EF4-FFF2-40B4-BE49-F238E27FC236}">
                  <a16:creationId xmlns:a16="http://schemas.microsoft.com/office/drawing/2014/main" id="{F9B5CA64-FC22-F66B-3B27-C6D088C6891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390900" y="4886359"/>
              <a:ext cx="133351" cy="19017"/>
            </a:xfrm>
            <a:custGeom>
              <a:avLst/>
              <a:gdLst/>
              <a:ahLst/>
              <a:cxnLst/>
              <a:rect l="0" t="0" r="0" b="0"/>
              <a:pathLst>
                <a:path w="133351" h="1901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35211" y="849"/>
                  </a:lnTo>
                  <a:lnTo>
                    <a:pt x="69427" y="0"/>
                  </a:lnTo>
                  <a:lnTo>
                    <a:pt x="133350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1526">
              <a:extLst>
                <a:ext uri="{FF2B5EF4-FFF2-40B4-BE49-F238E27FC236}">
                  <a16:creationId xmlns:a16="http://schemas.microsoft.com/office/drawing/2014/main" id="{2C22EE1B-55AD-950A-00F6-CC7F9CCB03C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362325" y="4829292"/>
              <a:ext cx="114301" cy="9409"/>
            </a:xfrm>
            <a:custGeom>
              <a:avLst/>
              <a:gdLst/>
              <a:ahLst/>
              <a:cxnLst/>
              <a:rect l="0" t="0" r="0" b="0"/>
              <a:pathLst>
                <a:path w="114301" h="9409">
                  <a:moveTo>
                    <a:pt x="0" y="9408"/>
                  </a:moveTo>
                  <a:lnTo>
                    <a:pt x="0" y="9408"/>
                  </a:lnTo>
                  <a:lnTo>
                    <a:pt x="5056" y="4351"/>
                  </a:lnTo>
                  <a:lnTo>
                    <a:pt x="13183" y="1869"/>
                  </a:lnTo>
                  <a:lnTo>
                    <a:pt x="59246" y="0"/>
                  </a:lnTo>
                  <a:lnTo>
                    <a:pt x="104371" y="8095"/>
                  </a:lnTo>
                  <a:lnTo>
                    <a:pt x="114300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1527">
              <a:extLst>
                <a:ext uri="{FF2B5EF4-FFF2-40B4-BE49-F238E27FC236}">
                  <a16:creationId xmlns:a16="http://schemas.microsoft.com/office/drawing/2014/main" id="{E948EEC4-FCE4-18AC-A2DC-B9CB985F3DF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95925" y="5181600"/>
              <a:ext cx="102883" cy="323851"/>
            </a:xfrm>
            <a:custGeom>
              <a:avLst/>
              <a:gdLst/>
              <a:ahLst/>
              <a:cxnLst/>
              <a:rect l="0" t="0" r="0" b="0"/>
              <a:pathLst>
                <a:path w="102883" h="323851">
                  <a:moveTo>
                    <a:pt x="28575" y="0"/>
                  </a:moveTo>
                  <a:lnTo>
                    <a:pt x="28575" y="0"/>
                  </a:lnTo>
                  <a:lnTo>
                    <a:pt x="55090" y="31571"/>
                  </a:lnTo>
                  <a:lnTo>
                    <a:pt x="68298" y="68150"/>
                  </a:lnTo>
                  <a:lnTo>
                    <a:pt x="82243" y="111651"/>
                  </a:lnTo>
                  <a:lnTo>
                    <a:pt x="98385" y="153515"/>
                  </a:lnTo>
                  <a:lnTo>
                    <a:pt x="102882" y="191419"/>
                  </a:lnTo>
                  <a:lnTo>
                    <a:pt x="99157" y="231106"/>
                  </a:lnTo>
                  <a:lnTo>
                    <a:pt x="87359" y="273780"/>
                  </a:lnTo>
                  <a:lnTo>
                    <a:pt x="71628" y="295727"/>
                  </a:lnTo>
                  <a:lnTo>
                    <a:pt x="59703" y="305353"/>
                  </a:lnTo>
                  <a:lnTo>
                    <a:pt x="47348" y="31033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1528">
              <a:extLst>
                <a:ext uri="{FF2B5EF4-FFF2-40B4-BE49-F238E27FC236}">
                  <a16:creationId xmlns:a16="http://schemas.microsoft.com/office/drawing/2014/main" id="{EE41CDD8-D0B7-552A-5F36-9B597F9BBF7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391150" y="5238866"/>
              <a:ext cx="104660" cy="132918"/>
            </a:xfrm>
            <a:custGeom>
              <a:avLst/>
              <a:gdLst/>
              <a:ahLst/>
              <a:cxnLst/>
              <a:rect l="0" t="0" r="0" b="0"/>
              <a:pathLst>
                <a:path w="104660" h="132918">
                  <a:moveTo>
                    <a:pt x="95250" y="9409"/>
                  </a:moveTo>
                  <a:lnTo>
                    <a:pt x="95250" y="9409"/>
                  </a:lnTo>
                  <a:lnTo>
                    <a:pt x="104659" y="0"/>
                  </a:lnTo>
                  <a:lnTo>
                    <a:pt x="86425" y="9592"/>
                  </a:lnTo>
                  <a:lnTo>
                    <a:pt x="69633" y="24520"/>
                  </a:lnTo>
                  <a:lnTo>
                    <a:pt x="57107" y="30503"/>
                  </a:lnTo>
                  <a:lnTo>
                    <a:pt x="50780" y="36776"/>
                  </a:lnTo>
                  <a:lnTo>
                    <a:pt x="44442" y="46619"/>
                  </a:lnTo>
                  <a:lnTo>
                    <a:pt x="39979" y="64061"/>
                  </a:lnTo>
                  <a:lnTo>
                    <a:pt x="37413" y="81313"/>
                  </a:lnTo>
                  <a:lnTo>
                    <a:pt x="33208" y="88286"/>
                  </a:lnTo>
                  <a:lnTo>
                    <a:pt x="32722" y="92686"/>
                  </a:lnTo>
                  <a:lnTo>
                    <a:pt x="38547" y="125110"/>
                  </a:lnTo>
                  <a:lnTo>
                    <a:pt x="40514" y="127818"/>
                  </a:lnTo>
                  <a:lnTo>
                    <a:pt x="45523" y="130827"/>
                  </a:lnTo>
                  <a:lnTo>
                    <a:pt x="57362" y="132758"/>
                  </a:lnTo>
                  <a:lnTo>
                    <a:pt x="60466" y="132917"/>
                  </a:lnTo>
                  <a:lnTo>
                    <a:pt x="74949" y="128084"/>
                  </a:lnTo>
                  <a:lnTo>
                    <a:pt x="78541" y="125567"/>
                  </a:lnTo>
                  <a:lnTo>
                    <a:pt x="91641" y="107718"/>
                  </a:lnTo>
                  <a:lnTo>
                    <a:pt x="93646" y="101432"/>
                  </a:lnTo>
                  <a:lnTo>
                    <a:pt x="91715" y="92289"/>
                  </a:lnTo>
                  <a:lnTo>
                    <a:pt x="84677" y="78064"/>
                  </a:lnTo>
                  <a:lnTo>
                    <a:pt x="78909" y="71673"/>
                  </a:lnTo>
                  <a:lnTo>
                    <a:pt x="72818" y="68832"/>
                  </a:lnTo>
                  <a:lnTo>
                    <a:pt x="27110" y="66618"/>
                  </a:lnTo>
                  <a:lnTo>
                    <a:pt x="0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1529">
              <a:extLst>
                <a:ext uri="{FF2B5EF4-FFF2-40B4-BE49-F238E27FC236}">
                  <a16:creationId xmlns:a16="http://schemas.microsoft.com/office/drawing/2014/main" id="{78D45835-6B3B-66ED-1BF5-9B23D3DAFA2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343525" y="5343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1530">
              <a:extLst>
                <a:ext uri="{FF2B5EF4-FFF2-40B4-BE49-F238E27FC236}">
                  <a16:creationId xmlns:a16="http://schemas.microsoft.com/office/drawing/2014/main" id="{B166CC0A-B9E1-3A2E-1EB5-D2C8F958E55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225949" y="5241440"/>
              <a:ext cx="92881" cy="120139"/>
            </a:xfrm>
            <a:custGeom>
              <a:avLst/>
              <a:gdLst/>
              <a:ahLst/>
              <a:cxnLst/>
              <a:rect l="0" t="0" r="0" b="0"/>
              <a:pathLst>
                <a:path w="92881" h="120139">
                  <a:moveTo>
                    <a:pt x="60426" y="35410"/>
                  </a:moveTo>
                  <a:lnTo>
                    <a:pt x="60426" y="35410"/>
                  </a:lnTo>
                  <a:lnTo>
                    <a:pt x="69558" y="26277"/>
                  </a:lnTo>
                  <a:lnTo>
                    <a:pt x="69917" y="17718"/>
                  </a:lnTo>
                  <a:lnTo>
                    <a:pt x="68870" y="17267"/>
                  </a:lnTo>
                  <a:lnTo>
                    <a:pt x="56690" y="16479"/>
                  </a:lnTo>
                  <a:lnTo>
                    <a:pt x="42503" y="21452"/>
                  </a:lnTo>
                  <a:lnTo>
                    <a:pt x="25293" y="33672"/>
                  </a:lnTo>
                  <a:lnTo>
                    <a:pt x="5430" y="55372"/>
                  </a:lnTo>
                  <a:lnTo>
                    <a:pt x="1537" y="61418"/>
                  </a:lnTo>
                  <a:lnTo>
                    <a:pt x="0" y="67565"/>
                  </a:lnTo>
                  <a:lnTo>
                    <a:pt x="2636" y="93907"/>
                  </a:lnTo>
                  <a:lnTo>
                    <a:pt x="8636" y="104095"/>
                  </a:lnTo>
                  <a:lnTo>
                    <a:pt x="13199" y="109776"/>
                  </a:lnTo>
                  <a:lnTo>
                    <a:pt x="23915" y="116086"/>
                  </a:lnTo>
                  <a:lnTo>
                    <a:pt x="42983" y="120138"/>
                  </a:lnTo>
                  <a:lnTo>
                    <a:pt x="50205" y="117870"/>
                  </a:lnTo>
                  <a:lnTo>
                    <a:pt x="56941" y="114392"/>
                  </a:lnTo>
                  <a:lnTo>
                    <a:pt x="66685" y="111376"/>
                  </a:lnTo>
                  <a:lnTo>
                    <a:pt x="82639" y="98462"/>
                  </a:lnTo>
                  <a:lnTo>
                    <a:pt x="92172" y="79139"/>
                  </a:lnTo>
                  <a:lnTo>
                    <a:pt x="92880" y="59431"/>
                  </a:lnTo>
                  <a:lnTo>
                    <a:pt x="84711" y="22398"/>
                  </a:lnTo>
                  <a:lnTo>
                    <a:pt x="76157" y="10930"/>
                  </a:lnTo>
                  <a:lnTo>
                    <a:pt x="66360" y="3364"/>
                  </a:lnTo>
                  <a:lnTo>
                    <a:pt x="58477" y="0"/>
                  </a:lnTo>
                  <a:lnTo>
                    <a:pt x="54893" y="161"/>
                  </a:lnTo>
                  <a:lnTo>
                    <a:pt x="48090" y="3164"/>
                  </a:lnTo>
                  <a:lnTo>
                    <a:pt x="31851" y="2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1531">
              <a:extLst>
                <a:ext uri="{FF2B5EF4-FFF2-40B4-BE49-F238E27FC236}">
                  <a16:creationId xmlns:a16="http://schemas.microsoft.com/office/drawing/2014/main" id="{9F938172-62CD-A9D5-EAFC-37FB3883DD6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10150" y="53149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3621" y="0"/>
                  </a:lnTo>
                  <a:lnTo>
                    <a:pt x="8813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1532">
              <a:extLst>
                <a:ext uri="{FF2B5EF4-FFF2-40B4-BE49-F238E27FC236}">
                  <a16:creationId xmlns:a16="http://schemas.microsoft.com/office/drawing/2014/main" id="{239E9F77-4094-0B1E-C330-B95F826739B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915416" y="5229617"/>
              <a:ext cx="24023" cy="171059"/>
            </a:xfrm>
            <a:custGeom>
              <a:avLst/>
              <a:gdLst/>
              <a:ahLst/>
              <a:cxnLst/>
              <a:rect l="0" t="0" r="0" b="0"/>
              <a:pathLst>
                <a:path w="24023" h="171059">
                  <a:moveTo>
                    <a:pt x="18534" y="9133"/>
                  </a:moveTo>
                  <a:lnTo>
                    <a:pt x="18534" y="9133"/>
                  </a:lnTo>
                  <a:lnTo>
                    <a:pt x="18534" y="932"/>
                  </a:lnTo>
                  <a:lnTo>
                    <a:pt x="19592" y="491"/>
                  </a:lnTo>
                  <a:lnTo>
                    <a:pt x="23590" y="0"/>
                  </a:lnTo>
                  <a:lnTo>
                    <a:pt x="24022" y="1986"/>
                  </a:lnTo>
                  <a:lnTo>
                    <a:pt x="16126" y="43864"/>
                  </a:lnTo>
                  <a:lnTo>
                    <a:pt x="5358" y="84668"/>
                  </a:lnTo>
                  <a:lnTo>
                    <a:pt x="0" y="129168"/>
                  </a:lnTo>
                  <a:lnTo>
                    <a:pt x="9009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1533">
              <a:extLst>
                <a:ext uri="{FF2B5EF4-FFF2-40B4-BE49-F238E27FC236}">
                  <a16:creationId xmlns:a16="http://schemas.microsoft.com/office/drawing/2014/main" id="{7B0BA642-EA07-DA98-72F6-537ADBDD6C6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57675" y="5238753"/>
              <a:ext cx="104762" cy="159306"/>
            </a:xfrm>
            <a:custGeom>
              <a:avLst/>
              <a:gdLst/>
              <a:ahLst/>
              <a:cxnLst/>
              <a:rect l="0" t="0" r="0" b="0"/>
              <a:pathLst>
                <a:path w="104762" h="159306">
                  <a:moveTo>
                    <a:pt x="85725" y="19047"/>
                  </a:moveTo>
                  <a:lnTo>
                    <a:pt x="85725" y="19047"/>
                  </a:lnTo>
                  <a:lnTo>
                    <a:pt x="90781" y="13991"/>
                  </a:lnTo>
                  <a:lnTo>
                    <a:pt x="96086" y="11508"/>
                  </a:lnTo>
                  <a:lnTo>
                    <a:pt x="98982" y="10846"/>
                  </a:lnTo>
                  <a:lnTo>
                    <a:pt x="100913" y="9346"/>
                  </a:lnTo>
                  <a:lnTo>
                    <a:pt x="104675" y="282"/>
                  </a:lnTo>
                  <a:lnTo>
                    <a:pt x="104761" y="35"/>
                  </a:lnTo>
                  <a:lnTo>
                    <a:pt x="96573" y="0"/>
                  </a:lnTo>
                  <a:lnTo>
                    <a:pt x="78964" y="8198"/>
                  </a:lnTo>
                  <a:lnTo>
                    <a:pt x="36221" y="41311"/>
                  </a:lnTo>
                  <a:lnTo>
                    <a:pt x="31974" y="47639"/>
                  </a:lnTo>
                  <a:lnTo>
                    <a:pt x="29027" y="53979"/>
                  </a:lnTo>
                  <a:lnTo>
                    <a:pt x="21418" y="66674"/>
                  </a:lnTo>
                  <a:lnTo>
                    <a:pt x="11300" y="109032"/>
                  </a:lnTo>
                  <a:lnTo>
                    <a:pt x="10051" y="124496"/>
                  </a:lnTo>
                  <a:lnTo>
                    <a:pt x="14737" y="140837"/>
                  </a:lnTo>
                  <a:lnTo>
                    <a:pt x="22829" y="154029"/>
                  </a:lnTo>
                  <a:lnTo>
                    <a:pt x="34488" y="158414"/>
                  </a:lnTo>
                  <a:lnTo>
                    <a:pt x="49195" y="159305"/>
                  </a:lnTo>
                  <a:lnTo>
                    <a:pt x="62786" y="156172"/>
                  </a:lnTo>
                  <a:lnTo>
                    <a:pt x="67258" y="153856"/>
                  </a:lnTo>
                  <a:lnTo>
                    <a:pt x="70238" y="151253"/>
                  </a:lnTo>
                  <a:lnTo>
                    <a:pt x="72226" y="148459"/>
                  </a:lnTo>
                  <a:lnTo>
                    <a:pt x="75023" y="129358"/>
                  </a:lnTo>
                  <a:lnTo>
                    <a:pt x="72855" y="118168"/>
                  </a:lnTo>
                  <a:lnTo>
                    <a:pt x="70795" y="113703"/>
                  </a:lnTo>
                  <a:lnTo>
                    <a:pt x="68363" y="110726"/>
                  </a:lnTo>
                  <a:lnTo>
                    <a:pt x="62839" y="107418"/>
                  </a:lnTo>
                  <a:lnTo>
                    <a:pt x="43666" y="105555"/>
                  </a:lnTo>
                  <a:lnTo>
                    <a:pt x="22933" y="110060"/>
                  </a:lnTo>
                  <a:lnTo>
                    <a:pt x="0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1534">
              <a:extLst>
                <a:ext uri="{FF2B5EF4-FFF2-40B4-BE49-F238E27FC236}">
                  <a16:creationId xmlns:a16="http://schemas.microsoft.com/office/drawing/2014/main" id="{E85B1537-5AC6-4338-F732-C74F12E0C3F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552950" y="5295900"/>
              <a:ext cx="85726" cy="66676"/>
            </a:xfrm>
            <a:custGeom>
              <a:avLst/>
              <a:gdLst/>
              <a:ahLst/>
              <a:cxnLst/>
              <a:rect l="0" t="0" r="0" b="0"/>
              <a:pathLst>
                <a:path w="85726" h="66676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4" y="1058"/>
                  </a:lnTo>
                  <a:lnTo>
                    <a:pt x="17013" y="2822"/>
                  </a:lnTo>
                  <a:lnTo>
                    <a:pt x="17692" y="5056"/>
                  </a:lnTo>
                  <a:lnTo>
                    <a:pt x="23704" y="13257"/>
                  </a:lnTo>
                  <a:lnTo>
                    <a:pt x="59725" y="42563"/>
                  </a:lnTo>
                  <a:lnTo>
                    <a:pt x="71907" y="58590"/>
                  </a:lnTo>
                  <a:lnTo>
                    <a:pt x="857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1535">
              <a:extLst>
                <a:ext uri="{FF2B5EF4-FFF2-40B4-BE49-F238E27FC236}">
                  <a16:creationId xmlns:a16="http://schemas.microsoft.com/office/drawing/2014/main" id="{27D1F550-BCD2-3E9D-C8DA-DF3397DD7D7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62475" y="5290412"/>
              <a:ext cx="76201" cy="62639"/>
            </a:xfrm>
            <a:custGeom>
              <a:avLst/>
              <a:gdLst/>
              <a:ahLst/>
              <a:cxnLst/>
              <a:rect l="0" t="0" r="0" b="0"/>
              <a:pathLst>
                <a:path w="76201" h="62639">
                  <a:moveTo>
                    <a:pt x="76200" y="5488"/>
                  </a:moveTo>
                  <a:lnTo>
                    <a:pt x="76200" y="5488"/>
                  </a:lnTo>
                  <a:lnTo>
                    <a:pt x="76200" y="432"/>
                  </a:lnTo>
                  <a:lnTo>
                    <a:pt x="75142" y="0"/>
                  </a:lnTo>
                  <a:lnTo>
                    <a:pt x="65839" y="4091"/>
                  </a:lnTo>
                  <a:lnTo>
                    <a:pt x="62943" y="4556"/>
                  </a:lnTo>
                  <a:lnTo>
                    <a:pt x="56902" y="7896"/>
                  </a:lnTo>
                  <a:lnTo>
                    <a:pt x="30539" y="27572"/>
                  </a:lnTo>
                  <a:lnTo>
                    <a:pt x="0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1536">
              <a:extLst>
                <a:ext uri="{FF2B5EF4-FFF2-40B4-BE49-F238E27FC236}">
                  <a16:creationId xmlns:a16="http://schemas.microsoft.com/office/drawing/2014/main" id="{E2E96F52-5D38-C6F9-A8D3-398352F607F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05522" y="5201158"/>
              <a:ext cx="123146" cy="245481"/>
            </a:xfrm>
            <a:custGeom>
              <a:avLst/>
              <a:gdLst/>
              <a:ahLst/>
              <a:cxnLst/>
              <a:rect l="0" t="0" r="0" b="0"/>
              <a:pathLst>
                <a:path w="123146" h="245481">
                  <a:moveTo>
                    <a:pt x="104603" y="18542"/>
                  </a:moveTo>
                  <a:lnTo>
                    <a:pt x="104603" y="18542"/>
                  </a:lnTo>
                  <a:lnTo>
                    <a:pt x="123145" y="0"/>
                  </a:lnTo>
                  <a:lnTo>
                    <a:pt x="109402" y="12684"/>
                  </a:lnTo>
                  <a:lnTo>
                    <a:pt x="102150" y="15939"/>
                  </a:lnTo>
                  <a:lnTo>
                    <a:pt x="95399" y="23030"/>
                  </a:lnTo>
                  <a:lnTo>
                    <a:pt x="87812" y="32178"/>
                  </a:lnTo>
                  <a:lnTo>
                    <a:pt x="44088" y="69842"/>
                  </a:lnTo>
                  <a:lnTo>
                    <a:pt x="27994" y="90775"/>
                  </a:lnTo>
                  <a:lnTo>
                    <a:pt x="9717" y="138291"/>
                  </a:lnTo>
                  <a:lnTo>
                    <a:pt x="1781" y="161905"/>
                  </a:lnTo>
                  <a:lnTo>
                    <a:pt x="0" y="204864"/>
                  </a:lnTo>
                  <a:lnTo>
                    <a:pt x="4935" y="224619"/>
                  </a:lnTo>
                  <a:lnTo>
                    <a:pt x="7466" y="228952"/>
                  </a:lnTo>
                  <a:lnTo>
                    <a:pt x="15027" y="236108"/>
                  </a:lnTo>
                  <a:lnTo>
                    <a:pt x="17166" y="241533"/>
                  </a:lnTo>
                  <a:lnTo>
                    <a:pt x="18795" y="243402"/>
                  </a:lnTo>
                  <a:lnTo>
                    <a:pt x="23427" y="245480"/>
                  </a:lnTo>
                  <a:lnTo>
                    <a:pt x="56978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253">
            <a:extLst>
              <a:ext uri="{FF2B5EF4-FFF2-40B4-BE49-F238E27FC236}">
                <a16:creationId xmlns:a16="http://schemas.microsoft.com/office/drawing/2014/main" id="{6360CD6B-16CC-90B4-4410-5059242D710C}"/>
              </a:ext>
            </a:extLst>
          </p:cNvPr>
          <p:cNvGrpSpPr/>
          <p:nvPr/>
        </p:nvGrpSpPr>
        <p:grpSpPr>
          <a:xfrm>
            <a:off x="3886316" y="5514975"/>
            <a:ext cx="1533410" cy="257176"/>
            <a:chOff x="3886316" y="5514975"/>
            <a:chExt cx="1533410" cy="257176"/>
          </a:xfrm>
        </p:grpSpPr>
        <p:sp>
          <p:nvSpPr>
            <p:cNvPr id="1055" name="SMARTInkShape-1537">
              <a:extLst>
                <a:ext uri="{FF2B5EF4-FFF2-40B4-BE49-F238E27FC236}">
                  <a16:creationId xmlns:a16="http://schemas.microsoft.com/office/drawing/2014/main" id="{303B6DF4-333F-5C59-BCFE-C19D902DE54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901664" y="5648424"/>
              <a:ext cx="96264" cy="111497"/>
            </a:xfrm>
            <a:custGeom>
              <a:avLst/>
              <a:gdLst/>
              <a:ahLst/>
              <a:cxnLst/>
              <a:rect l="0" t="0" r="0" b="0"/>
              <a:pathLst>
                <a:path w="96264" h="111497">
                  <a:moveTo>
                    <a:pt x="60861" y="28476"/>
                  </a:moveTo>
                  <a:lnTo>
                    <a:pt x="60861" y="28476"/>
                  </a:lnTo>
                  <a:lnTo>
                    <a:pt x="60861" y="14287"/>
                  </a:lnTo>
                  <a:lnTo>
                    <a:pt x="59803" y="12666"/>
                  </a:lnTo>
                  <a:lnTo>
                    <a:pt x="58039" y="11586"/>
                  </a:lnTo>
                  <a:lnTo>
                    <a:pt x="55805" y="10867"/>
                  </a:lnTo>
                  <a:lnTo>
                    <a:pt x="54316" y="9328"/>
                  </a:lnTo>
                  <a:lnTo>
                    <a:pt x="52660" y="4796"/>
                  </a:lnTo>
                  <a:lnTo>
                    <a:pt x="51160" y="3164"/>
                  </a:lnTo>
                  <a:lnTo>
                    <a:pt x="46672" y="1352"/>
                  </a:lnTo>
                  <a:lnTo>
                    <a:pt x="43993" y="1927"/>
                  </a:lnTo>
                  <a:lnTo>
                    <a:pt x="23924" y="13286"/>
                  </a:lnTo>
                  <a:lnTo>
                    <a:pt x="15163" y="22078"/>
                  </a:lnTo>
                  <a:lnTo>
                    <a:pt x="4283" y="41748"/>
                  </a:lnTo>
                  <a:lnTo>
                    <a:pt x="917" y="50025"/>
                  </a:lnTo>
                  <a:lnTo>
                    <a:pt x="0" y="64864"/>
                  </a:lnTo>
                  <a:lnTo>
                    <a:pt x="8034" y="91638"/>
                  </a:lnTo>
                  <a:lnTo>
                    <a:pt x="16752" y="105870"/>
                  </a:lnTo>
                  <a:lnTo>
                    <a:pt x="28556" y="110498"/>
                  </a:lnTo>
                  <a:lnTo>
                    <a:pt x="43329" y="111496"/>
                  </a:lnTo>
                  <a:lnTo>
                    <a:pt x="70059" y="103515"/>
                  </a:lnTo>
                  <a:lnTo>
                    <a:pt x="76518" y="100727"/>
                  </a:lnTo>
                  <a:lnTo>
                    <a:pt x="86517" y="86340"/>
                  </a:lnTo>
                  <a:lnTo>
                    <a:pt x="95274" y="60085"/>
                  </a:lnTo>
                  <a:lnTo>
                    <a:pt x="96263" y="45699"/>
                  </a:lnTo>
                  <a:lnTo>
                    <a:pt x="93176" y="32251"/>
                  </a:lnTo>
                  <a:lnTo>
                    <a:pt x="80432" y="12779"/>
                  </a:lnTo>
                  <a:lnTo>
                    <a:pt x="69206" y="5625"/>
                  </a:lnTo>
                  <a:lnTo>
                    <a:pt x="49809" y="1032"/>
                  </a:lnTo>
                  <a:lnTo>
                    <a:pt x="26111" y="0"/>
                  </a:lnTo>
                  <a:lnTo>
                    <a:pt x="24995" y="1025"/>
                  </a:lnTo>
                  <a:lnTo>
                    <a:pt x="22761" y="9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1538">
              <a:extLst>
                <a:ext uri="{FF2B5EF4-FFF2-40B4-BE49-F238E27FC236}">
                  <a16:creationId xmlns:a16="http://schemas.microsoft.com/office/drawing/2014/main" id="{AF52A9E8-8ED7-E4D2-C150-040A5B2EE99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688213" y="5639227"/>
              <a:ext cx="160013" cy="123349"/>
            </a:xfrm>
            <a:custGeom>
              <a:avLst/>
              <a:gdLst/>
              <a:ahLst/>
              <a:cxnLst/>
              <a:rect l="0" t="0" r="0" b="0"/>
              <a:pathLst>
                <a:path w="160013" h="123349">
                  <a:moveTo>
                    <a:pt x="17137" y="18623"/>
                  </a:moveTo>
                  <a:lnTo>
                    <a:pt x="17137" y="18623"/>
                  </a:lnTo>
                  <a:lnTo>
                    <a:pt x="17137" y="13567"/>
                  </a:lnTo>
                  <a:lnTo>
                    <a:pt x="18195" y="12078"/>
                  </a:lnTo>
                  <a:lnTo>
                    <a:pt x="19959" y="11084"/>
                  </a:lnTo>
                  <a:lnTo>
                    <a:pt x="54722" y="213"/>
                  </a:lnTo>
                  <a:lnTo>
                    <a:pt x="58069" y="0"/>
                  </a:lnTo>
                  <a:lnTo>
                    <a:pt x="64610" y="2585"/>
                  </a:lnTo>
                  <a:lnTo>
                    <a:pt x="67835" y="4756"/>
                  </a:lnTo>
                  <a:lnTo>
                    <a:pt x="69985" y="8320"/>
                  </a:lnTo>
                  <a:lnTo>
                    <a:pt x="73437" y="26426"/>
                  </a:lnTo>
                  <a:lnTo>
                    <a:pt x="73721" y="30175"/>
                  </a:lnTo>
                  <a:lnTo>
                    <a:pt x="68391" y="39985"/>
                  </a:lnTo>
                  <a:lnTo>
                    <a:pt x="61083" y="50342"/>
                  </a:lnTo>
                  <a:lnTo>
                    <a:pt x="53570" y="65615"/>
                  </a:lnTo>
                  <a:lnTo>
                    <a:pt x="11030" y="110429"/>
                  </a:lnTo>
                  <a:lnTo>
                    <a:pt x="0" y="121481"/>
                  </a:lnTo>
                  <a:lnTo>
                    <a:pt x="1479" y="122120"/>
                  </a:lnTo>
                  <a:lnTo>
                    <a:pt x="34717" y="123348"/>
                  </a:lnTo>
                  <a:lnTo>
                    <a:pt x="79463" y="115193"/>
                  </a:lnTo>
                  <a:lnTo>
                    <a:pt x="160012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1539">
              <a:extLst>
                <a:ext uri="{FF2B5EF4-FFF2-40B4-BE49-F238E27FC236}">
                  <a16:creationId xmlns:a16="http://schemas.microsoft.com/office/drawing/2014/main" id="{81856A1A-37E6-9F70-A65C-242014B77C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572000" y="56197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13183" y="12100"/>
                  </a:lnTo>
                  <a:lnTo>
                    <a:pt x="55485" y="2212"/>
                  </a:lnTo>
                  <a:lnTo>
                    <a:pt x="97391" y="43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1540">
              <a:extLst>
                <a:ext uri="{FF2B5EF4-FFF2-40B4-BE49-F238E27FC236}">
                  <a16:creationId xmlns:a16="http://schemas.microsoft.com/office/drawing/2014/main" id="{4B654604-3159-6687-FE8A-466F2FF048F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496003" y="5623794"/>
              <a:ext cx="103949" cy="148357"/>
            </a:xfrm>
            <a:custGeom>
              <a:avLst/>
              <a:gdLst/>
              <a:ahLst/>
              <a:cxnLst/>
              <a:rect l="0" t="0" r="0" b="0"/>
              <a:pathLst>
                <a:path w="103949" h="148357">
                  <a:moveTo>
                    <a:pt x="85522" y="15006"/>
                  </a:moveTo>
                  <a:lnTo>
                    <a:pt x="85522" y="15006"/>
                  </a:lnTo>
                  <a:lnTo>
                    <a:pt x="90578" y="15006"/>
                  </a:lnTo>
                  <a:lnTo>
                    <a:pt x="92067" y="13948"/>
                  </a:lnTo>
                  <a:lnTo>
                    <a:pt x="93061" y="12184"/>
                  </a:lnTo>
                  <a:lnTo>
                    <a:pt x="95013" y="5597"/>
                  </a:lnTo>
                  <a:lnTo>
                    <a:pt x="89979" y="5515"/>
                  </a:lnTo>
                  <a:lnTo>
                    <a:pt x="84681" y="2674"/>
                  </a:lnTo>
                  <a:lnTo>
                    <a:pt x="81786" y="435"/>
                  </a:lnTo>
                  <a:lnTo>
                    <a:pt x="78798" y="0"/>
                  </a:lnTo>
                  <a:lnTo>
                    <a:pt x="48701" y="10262"/>
                  </a:lnTo>
                  <a:lnTo>
                    <a:pt x="31369" y="22731"/>
                  </a:lnTo>
                  <a:lnTo>
                    <a:pt x="15737" y="36462"/>
                  </a:lnTo>
                  <a:lnTo>
                    <a:pt x="7587" y="40417"/>
                  </a:lnTo>
                  <a:lnTo>
                    <a:pt x="4990" y="43589"/>
                  </a:lnTo>
                  <a:lnTo>
                    <a:pt x="0" y="61764"/>
                  </a:lnTo>
                  <a:lnTo>
                    <a:pt x="4913" y="67431"/>
                  </a:lnTo>
                  <a:lnTo>
                    <a:pt x="13007" y="70056"/>
                  </a:lnTo>
                  <a:lnTo>
                    <a:pt x="25338" y="71742"/>
                  </a:lnTo>
                  <a:lnTo>
                    <a:pt x="46537" y="80774"/>
                  </a:lnTo>
                  <a:lnTo>
                    <a:pt x="70537" y="86618"/>
                  </a:lnTo>
                  <a:lnTo>
                    <a:pt x="86139" y="94903"/>
                  </a:lnTo>
                  <a:lnTo>
                    <a:pt x="97464" y="104061"/>
                  </a:lnTo>
                  <a:lnTo>
                    <a:pt x="101413" y="113147"/>
                  </a:lnTo>
                  <a:lnTo>
                    <a:pt x="103948" y="126114"/>
                  </a:lnTo>
                  <a:lnTo>
                    <a:pt x="101473" y="130709"/>
                  </a:lnTo>
                  <a:lnTo>
                    <a:pt x="95786" y="136280"/>
                  </a:lnTo>
                  <a:lnTo>
                    <a:pt x="86203" y="142283"/>
                  </a:lnTo>
                  <a:lnTo>
                    <a:pt x="57316" y="147156"/>
                  </a:lnTo>
                  <a:lnTo>
                    <a:pt x="28372" y="148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1541">
              <a:extLst>
                <a:ext uri="{FF2B5EF4-FFF2-40B4-BE49-F238E27FC236}">
                  <a16:creationId xmlns:a16="http://schemas.microsoft.com/office/drawing/2014/main" id="{1D66CD5B-1CE5-C936-1A78-5731BDB60D3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86316" y="5514975"/>
              <a:ext cx="1533410" cy="95251"/>
            </a:xfrm>
            <a:custGeom>
              <a:avLst/>
              <a:gdLst/>
              <a:ahLst/>
              <a:cxnLst/>
              <a:rect l="0" t="0" r="0" b="0"/>
              <a:pathLst>
                <a:path w="1533410" h="95251">
                  <a:moveTo>
                    <a:pt x="9409" y="0"/>
                  </a:moveTo>
                  <a:lnTo>
                    <a:pt x="9409" y="0"/>
                  </a:lnTo>
                  <a:lnTo>
                    <a:pt x="277" y="0"/>
                  </a:lnTo>
                  <a:lnTo>
                    <a:pt x="0" y="5056"/>
                  </a:lnTo>
                  <a:lnTo>
                    <a:pt x="1020" y="6545"/>
                  </a:lnTo>
                  <a:lnTo>
                    <a:pt x="2758" y="7539"/>
                  </a:lnTo>
                  <a:lnTo>
                    <a:pt x="13151" y="9133"/>
                  </a:lnTo>
                  <a:lnTo>
                    <a:pt x="49998" y="9491"/>
                  </a:lnTo>
                  <a:lnTo>
                    <a:pt x="86935" y="9515"/>
                  </a:lnTo>
                  <a:lnTo>
                    <a:pt x="127186" y="9523"/>
                  </a:lnTo>
                  <a:lnTo>
                    <a:pt x="174333" y="12347"/>
                  </a:lnTo>
                  <a:lnTo>
                    <a:pt x="220412" y="18167"/>
                  </a:lnTo>
                  <a:lnTo>
                    <a:pt x="264676" y="18875"/>
                  </a:lnTo>
                  <a:lnTo>
                    <a:pt x="309363" y="24073"/>
                  </a:lnTo>
                  <a:lnTo>
                    <a:pt x="351461" y="22184"/>
                  </a:lnTo>
                  <a:lnTo>
                    <a:pt x="397885" y="25157"/>
                  </a:lnTo>
                  <a:lnTo>
                    <a:pt x="442233" y="20064"/>
                  </a:lnTo>
                  <a:lnTo>
                    <a:pt x="483022" y="19351"/>
                  </a:lnTo>
                  <a:lnTo>
                    <a:pt x="530269" y="19139"/>
                  </a:lnTo>
                  <a:lnTo>
                    <a:pt x="564752" y="19089"/>
                  </a:lnTo>
                  <a:lnTo>
                    <a:pt x="602303" y="20126"/>
                  </a:lnTo>
                  <a:lnTo>
                    <a:pt x="643687" y="24114"/>
                  </a:lnTo>
                  <a:lnTo>
                    <a:pt x="688411" y="27254"/>
                  </a:lnTo>
                  <a:lnTo>
                    <a:pt x="719704" y="27987"/>
                  </a:lnTo>
                  <a:lnTo>
                    <a:pt x="764556" y="31224"/>
                  </a:lnTo>
                  <a:lnTo>
                    <a:pt x="808155" y="36742"/>
                  </a:lnTo>
                  <a:lnTo>
                    <a:pt x="847796" y="37697"/>
                  </a:lnTo>
                  <a:lnTo>
                    <a:pt x="888960" y="44566"/>
                  </a:lnTo>
                  <a:lnTo>
                    <a:pt x="928770" y="47777"/>
                  </a:lnTo>
                  <a:lnTo>
                    <a:pt x="968905" y="53903"/>
                  </a:lnTo>
                  <a:lnTo>
                    <a:pt x="1011725" y="56188"/>
                  </a:lnTo>
                  <a:lnTo>
                    <a:pt x="1055710" y="56960"/>
                  </a:lnTo>
                  <a:lnTo>
                    <a:pt x="1100030" y="57112"/>
                  </a:lnTo>
                  <a:lnTo>
                    <a:pt x="1147433" y="57142"/>
                  </a:lnTo>
                  <a:lnTo>
                    <a:pt x="1191317" y="57150"/>
                  </a:lnTo>
                  <a:lnTo>
                    <a:pt x="1229436" y="57150"/>
                  </a:lnTo>
                  <a:lnTo>
                    <a:pt x="1275574" y="63695"/>
                  </a:lnTo>
                  <a:lnTo>
                    <a:pt x="1311904" y="65792"/>
                  </a:lnTo>
                  <a:lnTo>
                    <a:pt x="1356462" y="69323"/>
                  </a:lnTo>
                  <a:lnTo>
                    <a:pt x="1396386" y="74842"/>
                  </a:lnTo>
                  <a:lnTo>
                    <a:pt x="1438492" y="82478"/>
                  </a:lnTo>
                  <a:lnTo>
                    <a:pt x="1474123" y="85821"/>
                  </a:lnTo>
                  <a:lnTo>
                    <a:pt x="1521551" y="93799"/>
                  </a:lnTo>
                  <a:lnTo>
                    <a:pt x="15334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SMARTInkShape-Group254">
            <a:extLst>
              <a:ext uri="{FF2B5EF4-FFF2-40B4-BE49-F238E27FC236}">
                <a16:creationId xmlns:a16="http://schemas.microsoft.com/office/drawing/2014/main" id="{1CAFB954-3446-FD3C-9FDA-3EE8B65DAC07}"/>
              </a:ext>
            </a:extLst>
          </p:cNvPr>
          <p:cNvGrpSpPr/>
          <p:nvPr/>
        </p:nvGrpSpPr>
        <p:grpSpPr>
          <a:xfrm>
            <a:off x="6583100" y="4705742"/>
            <a:ext cx="198701" cy="94859"/>
            <a:chOff x="6583100" y="4705742"/>
            <a:chExt cx="198701" cy="94859"/>
          </a:xfrm>
        </p:grpSpPr>
        <p:sp>
          <p:nvSpPr>
            <p:cNvPr id="1061" name="SMARTInkShape-1542">
              <a:extLst>
                <a:ext uri="{FF2B5EF4-FFF2-40B4-BE49-F238E27FC236}">
                  <a16:creationId xmlns:a16="http://schemas.microsoft.com/office/drawing/2014/main" id="{1645046C-CCCF-C60F-74F5-9CEEC98EA79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591300" y="47910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91724" y="0"/>
                  </a:lnTo>
                  <a:lnTo>
                    <a:pt x="129013" y="0"/>
                  </a:lnTo>
                  <a:lnTo>
                    <a:pt x="167771" y="2822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1543">
              <a:extLst>
                <a:ext uri="{FF2B5EF4-FFF2-40B4-BE49-F238E27FC236}">
                  <a16:creationId xmlns:a16="http://schemas.microsoft.com/office/drawing/2014/main" id="{EE421540-5A47-A976-74B1-406F5DA6D59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583100" y="4705742"/>
              <a:ext cx="151076" cy="9134"/>
            </a:xfrm>
            <a:custGeom>
              <a:avLst/>
              <a:gdLst/>
              <a:ahLst/>
              <a:cxnLst/>
              <a:rect l="0" t="0" r="0" b="0"/>
              <a:pathLst>
                <a:path w="151076" h="9134">
                  <a:moveTo>
                    <a:pt x="8200" y="9133"/>
                  </a:moveTo>
                  <a:lnTo>
                    <a:pt x="8200" y="9133"/>
                  </a:lnTo>
                  <a:lnTo>
                    <a:pt x="0" y="9133"/>
                  </a:lnTo>
                  <a:lnTo>
                    <a:pt x="22603" y="8075"/>
                  </a:lnTo>
                  <a:lnTo>
                    <a:pt x="52280" y="1594"/>
                  </a:lnTo>
                  <a:lnTo>
                    <a:pt x="93225" y="0"/>
                  </a:lnTo>
                  <a:lnTo>
                    <a:pt x="124282" y="744"/>
                  </a:lnTo>
                  <a:lnTo>
                    <a:pt x="1510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" name="SMARTInkShape-Group255">
            <a:extLst>
              <a:ext uri="{FF2B5EF4-FFF2-40B4-BE49-F238E27FC236}">
                <a16:creationId xmlns:a16="http://schemas.microsoft.com/office/drawing/2014/main" id="{396B8B5C-3913-2C8C-CFD7-358DFECC4B29}"/>
              </a:ext>
            </a:extLst>
          </p:cNvPr>
          <p:cNvGrpSpPr/>
          <p:nvPr/>
        </p:nvGrpSpPr>
        <p:grpSpPr>
          <a:xfrm>
            <a:off x="7143750" y="4668808"/>
            <a:ext cx="684775" cy="215603"/>
            <a:chOff x="7143750" y="4668808"/>
            <a:chExt cx="684775" cy="215603"/>
          </a:xfrm>
        </p:grpSpPr>
        <p:sp>
          <p:nvSpPr>
            <p:cNvPr id="1064" name="SMARTInkShape-1544">
              <a:extLst>
                <a:ext uri="{FF2B5EF4-FFF2-40B4-BE49-F238E27FC236}">
                  <a16:creationId xmlns:a16="http://schemas.microsoft.com/office/drawing/2014/main" id="{660C54EB-6213-A766-64C2-4779E4D28E5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74268" y="4668808"/>
              <a:ext cx="154257" cy="215603"/>
            </a:xfrm>
            <a:custGeom>
              <a:avLst/>
              <a:gdLst/>
              <a:ahLst/>
              <a:cxnLst/>
              <a:rect l="0" t="0" r="0" b="0"/>
              <a:pathLst>
                <a:path w="154257" h="215603">
                  <a:moveTo>
                    <a:pt x="107657" y="7967"/>
                  </a:moveTo>
                  <a:lnTo>
                    <a:pt x="107657" y="7967"/>
                  </a:lnTo>
                  <a:lnTo>
                    <a:pt x="115858" y="7967"/>
                  </a:lnTo>
                  <a:lnTo>
                    <a:pt x="103808" y="7967"/>
                  </a:lnTo>
                  <a:lnTo>
                    <a:pt x="97832" y="10789"/>
                  </a:lnTo>
                  <a:lnTo>
                    <a:pt x="94757" y="13024"/>
                  </a:lnTo>
                  <a:lnTo>
                    <a:pt x="51286" y="30357"/>
                  </a:lnTo>
                  <a:lnTo>
                    <a:pt x="36471" y="36378"/>
                  </a:lnTo>
                  <a:lnTo>
                    <a:pt x="34799" y="38550"/>
                  </a:lnTo>
                  <a:lnTo>
                    <a:pt x="31884" y="43784"/>
                  </a:lnTo>
                  <a:lnTo>
                    <a:pt x="25351" y="52682"/>
                  </a:lnTo>
                  <a:lnTo>
                    <a:pt x="22945" y="62020"/>
                  </a:lnTo>
                  <a:lnTo>
                    <a:pt x="22382" y="68326"/>
                  </a:lnTo>
                  <a:lnTo>
                    <a:pt x="24954" y="74658"/>
                  </a:lnTo>
                  <a:lnTo>
                    <a:pt x="44335" y="96867"/>
                  </a:lnTo>
                  <a:lnTo>
                    <a:pt x="79625" y="115917"/>
                  </a:lnTo>
                  <a:lnTo>
                    <a:pt x="84614" y="122267"/>
                  </a:lnTo>
                  <a:lnTo>
                    <a:pt x="85946" y="125442"/>
                  </a:lnTo>
                  <a:lnTo>
                    <a:pt x="93068" y="131792"/>
                  </a:lnTo>
                  <a:lnTo>
                    <a:pt x="121593" y="155341"/>
                  </a:lnTo>
                  <a:lnTo>
                    <a:pt x="124434" y="160956"/>
                  </a:lnTo>
                  <a:lnTo>
                    <a:pt x="131896" y="182866"/>
                  </a:lnTo>
                  <a:lnTo>
                    <a:pt x="129718" y="190828"/>
                  </a:lnTo>
                  <a:lnTo>
                    <a:pt x="122544" y="201259"/>
                  </a:lnTo>
                  <a:lnTo>
                    <a:pt x="108658" y="211054"/>
                  </a:lnTo>
                  <a:lnTo>
                    <a:pt x="86081" y="215602"/>
                  </a:lnTo>
                  <a:lnTo>
                    <a:pt x="59284" y="211893"/>
                  </a:lnTo>
                  <a:lnTo>
                    <a:pt x="36292" y="204091"/>
                  </a:lnTo>
                  <a:lnTo>
                    <a:pt x="1734" y="177502"/>
                  </a:lnTo>
                  <a:lnTo>
                    <a:pt x="0" y="172850"/>
                  </a:lnTo>
                  <a:lnTo>
                    <a:pt x="895" y="162034"/>
                  </a:lnTo>
                  <a:lnTo>
                    <a:pt x="4821" y="152994"/>
                  </a:lnTo>
                  <a:lnTo>
                    <a:pt x="7350" y="149102"/>
                  </a:lnTo>
                  <a:lnTo>
                    <a:pt x="12981" y="144777"/>
                  </a:lnTo>
                  <a:lnTo>
                    <a:pt x="55135" y="125205"/>
                  </a:lnTo>
                  <a:lnTo>
                    <a:pt x="102374" y="107919"/>
                  </a:lnTo>
                  <a:lnTo>
                    <a:pt x="137754" y="81757"/>
                  </a:lnTo>
                  <a:lnTo>
                    <a:pt x="147492" y="71453"/>
                  </a:lnTo>
                  <a:lnTo>
                    <a:pt x="151819" y="63348"/>
                  </a:lnTo>
                  <a:lnTo>
                    <a:pt x="154256" y="52834"/>
                  </a:lnTo>
                  <a:lnTo>
                    <a:pt x="149921" y="32902"/>
                  </a:lnTo>
                  <a:lnTo>
                    <a:pt x="141935" y="17002"/>
                  </a:lnTo>
                  <a:lnTo>
                    <a:pt x="137916" y="13990"/>
                  </a:lnTo>
                  <a:lnTo>
                    <a:pt x="124267" y="8693"/>
                  </a:lnTo>
                  <a:lnTo>
                    <a:pt x="121905" y="6335"/>
                  </a:lnTo>
                  <a:lnTo>
                    <a:pt x="120331" y="3704"/>
                  </a:lnTo>
                  <a:lnTo>
                    <a:pt x="118223" y="1950"/>
                  </a:lnTo>
                  <a:lnTo>
                    <a:pt x="113058" y="0"/>
                  </a:lnTo>
                  <a:lnTo>
                    <a:pt x="111258" y="539"/>
                  </a:lnTo>
                  <a:lnTo>
                    <a:pt x="110058" y="1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1545">
              <a:extLst>
                <a:ext uri="{FF2B5EF4-FFF2-40B4-BE49-F238E27FC236}">
                  <a16:creationId xmlns:a16="http://schemas.microsoft.com/office/drawing/2014/main" id="{CF4FB491-908C-4082-D193-DB71DF1CF75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86650" y="46767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51458" y="3240"/>
                  </a:lnTo>
                  <a:lnTo>
                    <a:pt x="93078" y="2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1546">
              <a:extLst>
                <a:ext uri="{FF2B5EF4-FFF2-40B4-BE49-F238E27FC236}">
                  <a16:creationId xmlns:a16="http://schemas.microsoft.com/office/drawing/2014/main" id="{E8F79D2F-74EE-2B4F-E84A-F538FAC4BC2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58190" y="4714875"/>
              <a:ext cx="108972" cy="123826"/>
            </a:xfrm>
            <a:custGeom>
              <a:avLst/>
              <a:gdLst/>
              <a:ahLst/>
              <a:cxnLst/>
              <a:rect l="0" t="0" r="0" b="0"/>
              <a:pathLst>
                <a:path w="108972" h="123826">
                  <a:moveTo>
                    <a:pt x="9410" y="0"/>
                  </a:moveTo>
                  <a:lnTo>
                    <a:pt x="9410" y="0"/>
                  </a:lnTo>
                  <a:lnTo>
                    <a:pt x="9410" y="14189"/>
                  </a:lnTo>
                  <a:lnTo>
                    <a:pt x="6588" y="19712"/>
                  </a:lnTo>
                  <a:lnTo>
                    <a:pt x="4354" y="22666"/>
                  </a:lnTo>
                  <a:lnTo>
                    <a:pt x="1870" y="31593"/>
                  </a:lnTo>
                  <a:lnTo>
                    <a:pt x="0" y="51744"/>
                  </a:lnTo>
                  <a:lnTo>
                    <a:pt x="2758" y="57569"/>
                  </a:lnTo>
                  <a:lnTo>
                    <a:pt x="8096" y="64875"/>
                  </a:lnTo>
                  <a:lnTo>
                    <a:pt x="11648" y="65875"/>
                  </a:lnTo>
                  <a:lnTo>
                    <a:pt x="28622" y="66628"/>
                  </a:lnTo>
                  <a:lnTo>
                    <a:pt x="62327" y="56972"/>
                  </a:lnTo>
                  <a:lnTo>
                    <a:pt x="75875" y="49785"/>
                  </a:lnTo>
                  <a:lnTo>
                    <a:pt x="83687" y="48052"/>
                  </a:lnTo>
                  <a:lnTo>
                    <a:pt x="90097" y="52808"/>
                  </a:lnTo>
                  <a:lnTo>
                    <a:pt x="101744" y="69384"/>
                  </a:lnTo>
                  <a:lnTo>
                    <a:pt x="107950" y="73171"/>
                  </a:lnTo>
                  <a:lnTo>
                    <a:pt x="108971" y="75239"/>
                  </a:lnTo>
                  <a:lnTo>
                    <a:pt x="108592" y="77676"/>
                  </a:lnTo>
                  <a:lnTo>
                    <a:pt x="106408" y="83206"/>
                  </a:lnTo>
                  <a:lnTo>
                    <a:pt x="103648" y="102499"/>
                  </a:lnTo>
                  <a:lnTo>
                    <a:pt x="90473" y="118834"/>
                  </a:lnTo>
                  <a:lnTo>
                    <a:pt x="84950" y="121607"/>
                  </a:lnTo>
                  <a:lnTo>
                    <a:pt x="66502" y="123630"/>
                  </a:lnTo>
                  <a:lnTo>
                    <a:pt x="39474" y="123825"/>
                  </a:lnTo>
                  <a:lnTo>
                    <a:pt x="2846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1547">
              <a:extLst>
                <a:ext uri="{FF2B5EF4-FFF2-40B4-BE49-F238E27FC236}">
                  <a16:creationId xmlns:a16="http://schemas.microsoft.com/office/drawing/2014/main" id="{6CC4239F-8443-BB22-5622-CA67A928CDC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91400" y="4829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1548">
              <a:extLst>
                <a:ext uri="{FF2B5EF4-FFF2-40B4-BE49-F238E27FC236}">
                  <a16:creationId xmlns:a16="http://schemas.microsoft.com/office/drawing/2014/main" id="{9CB41D2F-C1A6-994B-43B0-707BC638617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43750" y="4686889"/>
              <a:ext cx="140425" cy="189877"/>
            </a:xfrm>
            <a:custGeom>
              <a:avLst/>
              <a:gdLst/>
              <a:ahLst/>
              <a:cxnLst/>
              <a:rect l="0" t="0" r="0" b="0"/>
              <a:pathLst>
                <a:path w="140425" h="189877">
                  <a:moveTo>
                    <a:pt x="19050" y="8936"/>
                  </a:moveTo>
                  <a:lnTo>
                    <a:pt x="19050" y="8936"/>
                  </a:lnTo>
                  <a:lnTo>
                    <a:pt x="19050" y="3879"/>
                  </a:lnTo>
                  <a:lnTo>
                    <a:pt x="21167" y="2390"/>
                  </a:lnTo>
                  <a:lnTo>
                    <a:pt x="39772" y="0"/>
                  </a:lnTo>
                  <a:lnTo>
                    <a:pt x="52601" y="731"/>
                  </a:lnTo>
                  <a:lnTo>
                    <a:pt x="90849" y="12703"/>
                  </a:lnTo>
                  <a:lnTo>
                    <a:pt x="95491" y="16739"/>
                  </a:lnTo>
                  <a:lnTo>
                    <a:pt x="100649" y="26868"/>
                  </a:lnTo>
                  <a:lnTo>
                    <a:pt x="99908" y="32533"/>
                  </a:lnTo>
                  <a:lnTo>
                    <a:pt x="89809" y="49559"/>
                  </a:lnTo>
                  <a:lnTo>
                    <a:pt x="82954" y="58035"/>
                  </a:lnTo>
                  <a:lnTo>
                    <a:pt x="54721" y="72100"/>
                  </a:lnTo>
                  <a:lnTo>
                    <a:pt x="9507" y="90398"/>
                  </a:lnTo>
                  <a:lnTo>
                    <a:pt x="371" y="94495"/>
                  </a:lnTo>
                  <a:lnTo>
                    <a:pt x="24957" y="97476"/>
                  </a:lnTo>
                  <a:lnTo>
                    <a:pt x="66395" y="104361"/>
                  </a:lnTo>
                  <a:lnTo>
                    <a:pt x="81014" y="108850"/>
                  </a:lnTo>
                  <a:lnTo>
                    <a:pt x="125852" y="138315"/>
                  </a:lnTo>
                  <a:lnTo>
                    <a:pt x="134603" y="145108"/>
                  </a:lnTo>
                  <a:lnTo>
                    <a:pt x="139198" y="154476"/>
                  </a:lnTo>
                  <a:lnTo>
                    <a:pt x="140424" y="159938"/>
                  </a:lnTo>
                  <a:lnTo>
                    <a:pt x="140183" y="164637"/>
                  </a:lnTo>
                  <a:lnTo>
                    <a:pt x="137093" y="172681"/>
                  </a:lnTo>
                  <a:lnTo>
                    <a:pt x="129369" y="179783"/>
                  </a:lnTo>
                  <a:lnTo>
                    <a:pt x="119939" y="185410"/>
                  </a:lnTo>
                  <a:lnTo>
                    <a:pt x="108679" y="188577"/>
                  </a:lnTo>
                  <a:lnTo>
                    <a:pt x="64205" y="189876"/>
                  </a:lnTo>
                  <a:lnTo>
                    <a:pt x="49833" y="188842"/>
                  </a:lnTo>
                  <a:lnTo>
                    <a:pt x="28524" y="182304"/>
                  </a:lnTo>
                  <a:lnTo>
                    <a:pt x="10769" y="170613"/>
                  </a:lnTo>
                  <a:lnTo>
                    <a:pt x="0" y="161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0" name="SMARTInkShape-1549">
            <a:extLst>
              <a:ext uri="{FF2B5EF4-FFF2-40B4-BE49-F238E27FC236}">
                <a16:creationId xmlns:a16="http://schemas.microsoft.com/office/drawing/2014/main" id="{252BFCF8-AFA3-BFFD-F804-AD42DC95A2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19825" y="4391025"/>
            <a:ext cx="1781176" cy="38101"/>
          </a:xfrm>
          <a:custGeom>
            <a:avLst/>
            <a:gdLst/>
            <a:ahLst/>
            <a:cxnLst/>
            <a:rect l="0" t="0" r="0" b="0"/>
            <a:pathLst>
              <a:path w="1781176" h="38101">
                <a:moveTo>
                  <a:pt x="0" y="0"/>
                </a:moveTo>
                <a:lnTo>
                  <a:pt x="0" y="0"/>
                </a:lnTo>
                <a:lnTo>
                  <a:pt x="46174" y="0"/>
                </a:lnTo>
                <a:lnTo>
                  <a:pt x="93321" y="0"/>
                </a:lnTo>
                <a:lnTo>
                  <a:pt x="135534" y="0"/>
                </a:lnTo>
                <a:lnTo>
                  <a:pt x="177928" y="0"/>
                </a:lnTo>
                <a:lnTo>
                  <a:pt x="222257" y="1058"/>
                </a:lnTo>
                <a:lnTo>
                  <a:pt x="256979" y="8642"/>
                </a:lnTo>
                <a:lnTo>
                  <a:pt x="292512" y="9263"/>
                </a:lnTo>
                <a:lnTo>
                  <a:pt x="331381" y="9447"/>
                </a:lnTo>
                <a:lnTo>
                  <a:pt x="372766" y="10561"/>
                </a:lnTo>
                <a:lnTo>
                  <a:pt x="414423" y="17723"/>
                </a:lnTo>
                <a:lnTo>
                  <a:pt x="460287" y="18972"/>
                </a:lnTo>
                <a:lnTo>
                  <a:pt x="478341" y="20086"/>
                </a:lnTo>
                <a:lnTo>
                  <a:pt x="494038" y="25589"/>
                </a:lnTo>
                <a:lnTo>
                  <a:pt x="538481" y="27986"/>
                </a:lnTo>
                <a:lnTo>
                  <a:pt x="582733" y="28458"/>
                </a:lnTo>
                <a:lnTo>
                  <a:pt x="621580" y="28552"/>
                </a:lnTo>
                <a:lnTo>
                  <a:pt x="659834" y="28568"/>
                </a:lnTo>
                <a:lnTo>
                  <a:pt x="698977" y="28574"/>
                </a:lnTo>
                <a:lnTo>
                  <a:pt x="737329" y="28575"/>
                </a:lnTo>
                <a:lnTo>
                  <a:pt x="767968" y="28575"/>
                </a:lnTo>
                <a:lnTo>
                  <a:pt x="802753" y="28575"/>
                </a:lnTo>
                <a:lnTo>
                  <a:pt x="837810" y="28575"/>
                </a:lnTo>
                <a:lnTo>
                  <a:pt x="868366" y="28575"/>
                </a:lnTo>
                <a:lnTo>
                  <a:pt x="904524" y="28575"/>
                </a:lnTo>
                <a:lnTo>
                  <a:pt x="938233" y="28575"/>
                </a:lnTo>
                <a:lnTo>
                  <a:pt x="981904" y="28575"/>
                </a:lnTo>
                <a:lnTo>
                  <a:pt x="1016599" y="28575"/>
                </a:lnTo>
                <a:lnTo>
                  <a:pt x="1062156" y="28575"/>
                </a:lnTo>
                <a:lnTo>
                  <a:pt x="1100702" y="28575"/>
                </a:lnTo>
                <a:lnTo>
                  <a:pt x="1137288" y="28575"/>
                </a:lnTo>
                <a:lnTo>
                  <a:pt x="1181030" y="35121"/>
                </a:lnTo>
                <a:lnTo>
                  <a:pt x="1216945" y="37217"/>
                </a:lnTo>
                <a:lnTo>
                  <a:pt x="1254398" y="37838"/>
                </a:lnTo>
                <a:lnTo>
                  <a:pt x="1292306" y="38022"/>
                </a:lnTo>
                <a:lnTo>
                  <a:pt x="1330349" y="38077"/>
                </a:lnTo>
                <a:lnTo>
                  <a:pt x="1368432" y="38093"/>
                </a:lnTo>
                <a:lnTo>
                  <a:pt x="1406527" y="38098"/>
                </a:lnTo>
                <a:lnTo>
                  <a:pt x="1444625" y="38100"/>
                </a:lnTo>
                <a:lnTo>
                  <a:pt x="1481667" y="38100"/>
                </a:lnTo>
                <a:lnTo>
                  <a:pt x="1525985" y="38100"/>
                </a:lnTo>
                <a:lnTo>
                  <a:pt x="1568332" y="38100"/>
                </a:lnTo>
                <a:lnTo>
                  <a:pt x="1601912" y="38100"/>
                </a:lnTo>
                <a:lnTo>
                  <a:pt x="1634475" y="38100"/>
                </a:lnTo>
                <a:lnTo>
                  <a:pt x="1666586" y="38100"/>
                </a:lnTo>
                <a:lnTo>
                  <a:pt x="1708770" y="38100"/>
                </a:lnTo>
                <a:lnTo>
                  <a:pt x="1744200" y="35278"/>
                </a:lnTo>
                <a:lnTo>
                  <a:pt x="1781175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2" name="SMARTInkShape-Group257">
            <a:extLst>
              <a:ext uri="{FF2B5EF4-FFF2-40B4-BE49-F238E27FC236}">
                <a16:creationId xmlns:a16="http://schemas.microsoft.com/office/drawing/2014/main" id="{7221386C-89D7-8A0B-D608-E03CD0D3BDB4}"/>
              </a:ext>
            </a:extLst>
          </p:cNvPr>
          <p:cNvGrpSpPr/>
          <p:nvPr/>
        </p:nvGrpSpPr>
        <p:grpSpPr>
          <a:xfrm>
            <a:off x="6172200" y="3533789"/>
            <a:ext cx="2705101" cy="904862"/>
            <a:chOff x="6172200" y="3533789"/>
            <a:chExt cx="2705101" cy="904862"/>
          </a:xfrm>
        </p:grpSpPr>
        <p:sp>
          <p:nvSpPr>
            <p:cNvPr id="1071" name="SMARTInkShape-1550">
              <a:extLst>
                <a:ext uri="{FF2B5EF4-FFF2-40B4-BE49-F238E27FC236}">
                  <a16:creationId xmlns:a16="http://schemas.microsoft.com/office/drawing/2014/main" id="{C3B9D44C-09F7-2944-C809-CB4256E0EF6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72200" y="3533789"/>
              <a:ext cx="1998916" cy="733412"/>
            </a:xfrm>
            <a:custGeom>
              <a:avLst/>
              <a:gdLst/>
              <a:ahLst/>
              <a:cxnLst/>
              <a:rect l="0" t="0" r="0" b="0"/>
              <a:pathLst>
                <a:path w="1998916" h="733412">
                  <a:moveTo>
                    <a:pt x="0" y="695311"/>
                  </a:moveTo>
                  <a:lnTo>
                    <a:pt x="0" y="695311"/>
                  </a:lnTo>
                  <a:lnTo>
                    <a:pt x="9132" y="695311"/>
                  </a:lnTo>
                  <a:lnTo>
                    <a:pt x="9409" y="700368"/>
                  </a:lnTo>
                  <a:lnTo>
                    <a:pt x="10506" y="700799"/>
                  </a:lnTo>
                  <a:lnTo>
                    <a:pt x="14548" y="698455"/>
                  </a:lnTo>
                  <a:lnTo>
                    <a:pt x="16047" y="698466"/>
                  </a:lnTo>
                  <a:lnTo>
                    <a:pt x="17049" y="699531"/>
                  </a:lnTo>
                  <a:lnTo>
                    <a:pt x="17716" y="701299"/>
                  </a:lnTo>
                  <a:lnTo>
                    <a:pt x="19219" y="702478"/>
                  </a:lnTo>
                  <a:lnTo>
                    <a:pt x="27134" y="704525"/>
                  </a:lnTo>
                  <a:lnTo>
                    <a:pt x="33204" y="699688"/>
                  </a:lnTo>
                  <a:lnTo>
                    <a:pt x="62274" y="695695"/>
                  </a:lnTo>
                  <a:lnTo>
                    <a:pt x="84525" y="694259"/>
                  </a:lnTo>
                  <a:lnTo>
                    <a:pt x="109266" y="685611"/>
                  </a:lnTo>
                  <a:lnTo>
                    <a:pt x="110943" y="683552"/>
                  </a:lnTo>
                  <a:lnTo>
                    <a:pt x="112063" y="681122"/>
                  </a:lnTo>
                  <a:lnTo>
                    <a:pt x="114925" y="679502"/>
                  </a:lnTo>
                  <a:lnTo>
                    <a:pt x="150821" y="671331"/>
                  </a:lnTo>
                  <a:lnTo>
                    <a:pt x="170825" y="659802"/>
                  </a:lnTo>
                  <a:lnTo>
                    <a:pt x="179639" y="656246"/>
                  </a:lnTo>
                  <a:lnTo>
                    <a:pt x="221715" y="632423"/>
                  </a:lnTo>
                  <a:lnTo>
                    <a:pt x="261361" y="611756"/>
                  </a:lnTo>
                  <a:lnTo>
                    <a:pt x="303372" y="584425"/>
                  </a:lnTo>
                  <a:lnTo>
                    <a:pt x="322274" y="576629"/>
                  </a:lnTo>
                  <a:lnTo>
                    <a:pt x="365589" y="544173"/>
                  </a:lnTo>
                  <a:lnTo>
                    <a:pt x="412789" y="501517"/>
                  </a:lnTo>
                  <a:lnTo>
                    <a:pt x="459517" y="459923"/>
                  </a:lnTo>
                  <a:lnTo>
                    <a:pt x="487095" y="428328"/>
                  </a:lnTo>
                  <a:lnTo>
                    <a:pt x="518338" y="386532"/>
                  </a:lnTo>
                  <a:lnTo>
                    <a:pt x="548091" y="340616"/>
                  </a:lnTo>
                  <a:lnTo>
                    <a:pt x="578970" y="295314"/>
                  </a:lnTo>
                  <a:lnTo>
                    <a:pt x="608186" y="250814"/>
                  </a:lnTo>
                  <a:lnTo>
                    <a:pt x="643374" y="207419"/>
                  </a:lnTo>
                  <a:lnTo>
                    <a:pt x="674222" y="168025"/>
                  </a:lnTo>
                  <a:lnTo>
                    <a:pt x="682772" y="152987"/>
                  </a:lnTo>
                  <a:lnTo>
                    <a:pt x="722178" y="107650"/>
                  </a:lnTo>
                  <a:lnTo>
                    <a:pt x="769712" y="73169"/>
                  </a:lnTo>
                  <a:lnTo>
                    <a:pt x="816381" y="38681"/>
                  </a:lnTo>
                  <a:lnTo>
                    <a:pt x="824269" y="33059"/>
                  </a:lnTo>
                  <a:lnTo>
                    <a:pt x="870290" y="12431"/>
                  </a:lnTo>
                  <a:lnTo>
                    <a:pt x="889101" y="4144"/>
                  </a:lnTo>
                  <a:lnTo>
                    <a:pt x="934748" y="148"/>
                  </a:lnTo>
                  <a:lnTo>
                    <a:pt x="976968" y="0"/>
                  </a:lnTo>
                  <a:lnTo>
                    <a:pt x="996569" y="1047"/>
                  </a:lnTo>
                  <a:lnTo>
                    <a:pt x="1043105" y="16462"/>
                  </a:lnTo>
                  <a:lnTo>
                    <a:pt x="1052036" y="18950"/>
                  </a:lnTo>
                  <a:lnTo>
                    <a:pt x="1064647" y="27086"/>
                  </a:lnTo>
                  <a:lnTo>
                    <a:pt x="1100915" y="38236"/>
                  </a:lnTo>
                  <a:lnTo>
                    <a:pt x="1120703" y="54253"/>
                  </a:lnTo>
                  <a:lnTo>
                    <a:pt x="1146364" y="78524"/>
                  </a:lnTo>
                  <a:lnTo>
                    <a:pt x="1157991" y="85698"/>
                  </a:lnTo>
                  <a:lnTo>
                    <a:pt x="1185451" y="116959"/>
                  </a:lnTo>
                  <a:lnTo>
                    <a:pt x="1201558" y="129072"/>
                  </a:lnTo>
                  <a:lnTo>
                    <a:pt x="1215509" y="149116"/>
                  </a:lnTo>
                  <a:lnTo>
                    <a:pt x="1220223" y="159766"/>
                  </a:lnTo>
                  <a:lnTo>
                    <a:pt x="1258881" y="206525"/>
                  </a:lnTo>
                  <a:lnTo>
                    <a:pt x="1299466" y="245409"/>
                  </a:lnTo>
                  <a:lnTo>
                    <a:pt x="1304615" y="254055"/>
                  </a:lnTo>
                  <a:lnTo>
                    <a:pt x="1335840" y="295451"/>
                  </a:lnTo>
                  <a:lnTo>
                    <a:pt x="1345123" y="306987"/>
                  </a:lnTo>
                  <a:lnTo>
                    <a:pt x="1352466" y="319432"/>
                  </a:lnTo>
                  <a:lnTo>
                    <a:pt x="1383791" y="347207"/>
                  </a:lnTo>
                  <a:lnTo>
                    <a:pt x="1422500" y="393540"/>
                  </a:lnTo>
                  <a:lnTo>
                    <a:pt x="1447620" y="421714"/>
                  </a:lnTo>
                  <a:lnTo>
                    <a:pt x="1456186" y="432954"/>
                  </a:lnTo>
                  <a:lnTo>
                    <a:pt x="1497066" y="476304"/>
                  </a:lnTo>
                  <a:lnTo>
                    <a:pt x="1543116" y="515633"/>
                  </a:lnTo>
                  <a:lnTo>
                    <a:pt x="1587978" y="559313"/>
                  </a:lnTo>
                  <a:lnTo>
                    <a:pt x="1602224" y="570702"/>
                  </a:lnTo>
                  <a:lnTo>
                    <a:pt x="1644769" y="601866"/>
                  </a:lnTo>
                  <a:lnTo>
                    <a:pt x="1691284" y="637058"/>
                  </a:lnTo>
                  <a:lnTo>
                    <a:pt x="1710424" y="648096"/>
                  </a:lnTo>
                  <a:lnTo>
                    <a:pt x="1752260" y="669103"/>
                  </a:lnTo>
                  <a:lnTo>
                    <a:pt x="1793566" y="683237"/>
                  </a:lnTo>
                  <a:lnTo>
                    <a:pt x="1839606" y="702979"/>
                  </a:lnTo>
                  <a:lnTo>
                    <a:pt x="1862489" y="706586"/>
                  </a:lnTo>
                  <a:lnTo>
                    <a:pt x="1895560" y="721190"/>
                  </a:lnTo>
                  <a:lnTo>
                    <a:pt x="1940402" y="728872"/>
                  </a:lnTo>
                  <a:lnTo>
                    <a:pt x="1961610" y="733146"/>
                  </a:lnTo>
                  <a:lnTo>
                    <a:pt x="1998915" y="733411"/>
                  </a:lnTo>
                  <a:lnTo>
                    <a:pt x="1990725" y="733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1551">
              <a:extLst>
                <a:ext uri="{FF2B5EF4-FFF2-40B4-BE49-F238E27FC236}">
                  <a16:creationId xmlns:a16="http://schemas.microsoft.com/office/drawing/2014/main" id="{E7C87471-5B37-4C46-3578-490ADD8B04E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43950" y="361950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14191" y="42961"/>
                  </a:lnTo>
                  <a:lnTo>
                    <a:pt x="60960" y="16651"/>
                  </a:lnTo>
                  <a:lnTo>
                    <a:pt x="105972" y="36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1552">
              <a:extLst>
                <a:ext uri="{FF2B5EF4-FFF2-40B4-BE49-F238E27FC236}">
                  <a16:creationId xmlns:a16="http://schemas.microsoft.com/office/drawing/2014/main" id="{2CF7259A-59C5-7837-7088-7B7D2FF2A7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724900" y="3677047"/>
              <a:ext cx="103008" cy="161529"/>
            </a:xfrm>
            <a:custGeom>
              <a:avLst/>
              <a:gdLst/>
              <a:ahLst/>
              <a:cxnLst/>
              <a:rect l="0" t="0" r="0" b="0"/>
              <a:pathLst>
                <a:path w="103008" h="161529">
                  <a:moveTo>
                    <a:pt x="9525" y="37703"/>
                  </a:moveTo>
                  <a:lnTo>
                    <a:pt x="9525" y="37703"/>
                  </a:lnTo>
                  <a:lnTo>
                    <a:pt x="9525" y="16244"/>
                  </a:lnTo>
                  <a:lnTo>
                    <a:pt x="10583" y="13872"/>
                  </a:lnTo>
                  <a:lnTo>
                    <a:pt x="12349" y="12291"/>
                  </a:lnTo>
                  <a:lnTo>
                    <a:pt x="18659" y="9314"/>
                  </a:lnTo>
                  <a:lnTo>
                    <a:pt x="19040" y="0"/>
                  </a:lnTo>
                  <a:lnTo>
                    <a:pt x="19050" y="13803"/>
                  </a:lnTo>
                  <a:lnTo>
                    <a:pt x="16226" y="19319"/>
                  </a:lnTo>
                  <a:lnTo>
                    <a:pt x="13993" y="22273"/>
                  </a:lnTo>
                  <a:lnTo>
                    <a:pt x="11512" y="31198"/>
                  </a:lnTo>
                  <a:lnTo>
                    <a:pt x="9560" y="77541"/>
                  </a:lnTo>
                  <a:lnTo>
                    <a:pt x="12362" y="84690"/>
                  </a:lnTo>
                  <a:lnTo>
                    <a:pt x="14591" y="88077"/>
                  </a:lnTo>
                  <a:lnTo>
                    <a:pt x="17135" y="90336"/>
                  </a:lnTo>
                  <a:lnTo>
                    <a:pt x="22785" y="92845"/>
                  </a:lnTo>
                  <a:lnTo>
                    <a:pt x="25773" y="92456"/>
                  </a:lnTo>
                  <a:lnTo>
                    <a:pt x="38174" y="87050"/>
                  </a:lnTo>
                  <a:lnTo>
                    <a:pt x="50469" y="83016"/>
                  </a:lnTo>
                  <a:lnTo>
                    <a:pt x="64696" y="75118"/>
                  </a:lnTo>
                  <a:lnTo>
                    <a:pt x="83726" y="58594"/>
                  </a:lnTo>
                  <a:lnTo>
                    <a:pt x="85452" y="59039"/>
                  </a:lnTo>
                  <a:lnTo>
                    <a:pt x="90189" y="62355"/>
                  </a:lnTo>
                  <a:lnTo>
                    <a:pt x="98807" y="75228"/>
                  </a:lnTo>
                  <a:lnTo>
                    <a:pt x="103007" y="92448"/>
                  </a:lnTo>
                  <a:lnTo>
                    <a:pt x="101166" y="104720"/>
                  </a:lnTo>
                  <a:lnTo>
                    <a:pt x="94180" y="120707"/>
                  </a:lnTo>
                  <a:lnTo>
                    <a:pt x="77281" y="140647"/>
                  </a:lnTo>
                  <a:lnTo>
                    <a:pt x="62921" y="146956"/>
                  </a:lnTo>
                  <a:lnTo>
                    <a:pt x="18094" y="159909"/>
                  </a:lnTo>
                  <a:lnTo>
                    <a:pt x="0" y="161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1553">
              <a:extLst>
                <a:ext uri="{FF2B5EF4-FFF2-40B4-BE49-F238E27FC236}">
                  <a16:creationId xmlns:a16="http://schemas.microsoft.com/office/drawing/2014/main" id="{75566CF2-92DD-E729-4CC4-2D9A70F68DE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526674" y="3734314"/>
              <a:ext cx="121998" cy="132098"/>
            </a:xfrm>
            <a:custGeom>
              <a:avLst/>
              <a:gdLst/>
              <a:ahLst/>
              <a:cxnLst/>
              <a:rect l="0" t="0" r="0" b="0"/>
              <a:pathLst>
                <a:path w="121998" h="132098">
                  <a:moveTo>
                    <a:pt x="64876" y="28061"/>
                  </a:moveTo>
                  <a:lnTo>
                    <a:pt x="64876" y="28061"/>
                  </a:lnTo>
                  <a:lnTo>
                    <a:pt x="50686" y="13872"/>
                  </a:lnTo>
                  <a:lnTo>
                    <a:pt x="45163" y="11171"/>
                  </a:lnTo>
                  <a:lnTo>
                    <a:pt x="42208" y="10451"/>
                  </a:lnTo>
                  <a:lnTo>
                    <a:pt x="33283" y="15296"/>
                  </a:lnTo>
                  <a:lnTo>
                    <a:pt x="20418" y="25539"/>
                  </a:lnTo>
                  <a:lnTo>
                    <a:pt x="10272" y="43830"/>
                  </a:lnTo>
                  <a:lnTo>
                    <a:pt x="0" y="70864"/>
                  </a:lnTo>
                  <a:lnTo>
                    <a:pt x="3791" y="89427"/>
                  </a:lnTo>
                  <a:lnTo>
                    <a:pt x="16674" y="109978"/>
                  </a:lnTo>
                  <a:lnTo>
                    <a:pt x="33896" y="124417"/>
                  </a:lnTo>
                  <a:lnTo>
                    <a:pt x="47347" y="130341"/>
                  </a:lnTo>
                  <a:lnTo>
                    <a:pt x="68149" y="132097"/>
                  </a:lnTo>
                  <a:lnTo>
                    <a:pt x="89364" y="127561"/>
                  </a:lnTo>
                  <a:lnTo>
                    <a:pt x="109055" y="114457"/>
                  </a:lnTo>
                  <a:lnTo>
                    <a:pt x="116263" y="105971"/>
                  </a:lnTo>
                  <a:lnTo>
                    <a:pt x="119464" y="97613"/>
                  </a:lnTo>
                  <a:lnTo>
                    <a:pt x="121960" y="53546"/>
                  </a:lnTo>
                  <a:lnTo>
                    <a:pt x="121997" y="45385"/>
                  </a:lnTo>
                  <a:lnTo>
                    <a:pt x="111905" y="24727"/>
                  </a:lnTo>
                  <a:lnTo>
                    <a:pt x="104122" y="15996"/>
                  </a:lnTo>
                  <a:lnTo>
                    <a:pt x="86193" y="3385"/>
                  </a:lnTo>
                  <a:lnTo>
                    <a:pt x="57988" y="0"/>
                  </a:lnTo>
                  <a:lnTo>
                    <a:pt x="53935" y="886"/>
                  </a:lnTo>
                  <a:lnTo>
                    <a:pt x="51231" y="2537"/>
                  </a:lnTo>
                  <a:lnTo>
                    <a:pt x="45826" y="9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1554">
              <a:extLst>
                <a:ext uri="{FF2B5EF4-FFF2-40B4-BE49-F238E27FC236}">
                  <a16:creationId xmlns:a16="http://schemas.microsoft.com/office/drawing/2014/main" id="{186198AF-70E5-C42B-FD80-8E71A7F5B0E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448675" y="3867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4921" y="0"/>
                  </a:lnTo>
                  <a:lnTo>
                    <a:pt x="677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1555">
              <a:extLst>
                <a:ext uri="{FF2B5EF4-FFF2-40B4-BE49-F238E27FC236}">
                  <a16:creationId xmlns:a16="http://schemas.microsoft.com/office/drawing/2014/main" id="{146D03AE-05C7-E1D6-0090-75D38F21580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60207" y="3772019"/>
              <a:ext cx="121187" cy="138963"/>
            </a:xfrm>
            <a:custGeom>
              <a:avLst/>
              <a:gdLst/>
              <a:ahLst/>
              <a:cxnLst/>
              <a:rect l="0" t="0" r="0" b="0"/>
              <a:pathLst>
                <a:path w="121187" h="138963">
                  <a:moveTo>
                    <a:pt x="74168" y="18931"/>
                  </a:moveTo>
                  <a:lnTo>
                    <a:pt x="74168" y="18931"/>
                  </a:lnTo>
                  <a:lnTo>
                    <a:pt x="79224" y="18931"/>
                  </a:lnTo>
                  <a:lnTo>
                    <a:pt x="80714" y="17873"/>
                  </a:lnTo>
                  <a:lnTo>
                    <a:pt x="81707" y="16109"/>
                  </a:lnTo>
                  <a:lnTo>
                    <a:pt x="83302" y="10730"/>
                  </a:lnTo>
                  <a:lnTo>
                    <a:pt x="82373" y="10289"/>
                  </a:lnTo>
                  <a:lnTo>
                    <a:pt x="78520" y="9799"/>
                  </a:lnTo>
                  <a:lnTo>
                    <a:pt x="77069" y="8609"/>
                  </a:lnTo>
                  <a:lnTo>
                    <a:pt x="74282" y="283"/>
                  </a:lnTo>
                  <a:lnTo>
                    <a:pt x="69145" y="0"/>
                  </a:lnTo>
                  <a:lnTo>
                    <a:pt x="63821" y="2756"/>
                  </a:lnTo>
                  <a:lnTo>
                    <a:pt x="60920" y="4973"/>
                  </a:lnTo>
                  <a:lnTo>
                    <a:pt x="52052" y="7436"/>
                  </a:lnTo>
                  <a:lnTo>
                    <a:pt x="46723" y="8093"/>
                  </a:lnTo>
                  <a:lnTo>
                    <a:pt x="35160" y="14467"/>
                  </a:lnTo>
                  <a:lnTo>
                    <a:pt x="11802" y="35277"/>
                  </a:lnTo>
                  <a:lnTo>
                    <a:pt x="4823" y="45951"/>
                  </a:lnTo>
                  <a:lnTo>
                    <a:pt x="0" y="68917"/>
                  </a:lnTo>
                  <a:lnTo>
                    <a:pt x="3626" y="90774"/>
                  </a:lnTo>
                  <a:lnTo>
                    <a:pt x="11404" y="110656"/>
                  </a:lnTo>
                  <a:lnTo>
                    <a:pt x="30524" y="129953"/>
                  </a:lnTo>
                  <a:lnTo>
                    <a:pt x="44540" y="137066"/>
                  </a:lnTo>
                  <a:lnTo>
                    <a:pt x="51240" y="138962"/>
                  </a:lnTo>
                  <a:lnTo>
                    <a:pt x="64331" y="138248"/>
                  </a:lnTo>
                  <a:lnTo>
                    <a:pt x="89982" y="129166"/>
                  </a:lnTo>
                  <a:lnTo>
                    <a:pt x="111424" y="114064"/>
                  </a:lnTo>
                  <a:lnTo>
                    <a:pt x="114881" y="110928"/>
                  </a:lnTo>
                  <a:lnTo>
                    <a:pt x="118721" y="98977"/>
                  </a:lnTo>
                  <a:lnTo>
                    <a:pt x="121186" y="60378"/>
                  </a:lnTo>
                  <a:lnTo>
                    <a:pt x="120616" y="28255"/>
                  </a:lnTo>
                  <a:lnTo>
                    <a:pt x="116682" y="18489"/>
                  </a:lnTo>
                  <a:lnTo>
                    <a:pt x="112036" y="15461"/>
                  </a:lnTo>
                  <a:lnTo>
                    <a:pt x="87410" y="7780"/>
                  </a:lnTo>
                  <a:lnTo>
                    <a:pt x="78995" y="3392"/>
                  </a:lnTo>
                  <a:lnTo>
                    <a:pt x="66741" y="343"/>
                  </a:lnTo>
                  <a:lnTo>
                    <a:pt x="66042" y="1248"/>
                  </a:lnTo>
                  <a:lnTo>
                    <a:pt x="65265" y="5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1556">
              <a:extLst>
                <a:ext uri="{FF2B5EF4-FFF2-40B4-BE49-F238E27FC236}">
                  <a16:creationId xmlns:a16="http://schemas.microsoft.com/office/drawing/2014/main" id="{52328C76-A180-A7A7-D137-E5F52D2AD4D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73067" y="3867189"/>
              <a:ext cx="423183" cy="342862"/>
            </a:xfrm>
            <a:custGeom>
              <a:avLst/>
              <a:gdLst/>
              <a:ahLst/>
              <a:cxnLst/>
              <a:rect l="0" t="0" r="0" b="0"/>
              <a:pathLst>
                <a:path w="423183" h="342862">
                  <a:moveTo>
                    <a:pt x="32658" y="342861"/>
                  </a:moveTo>
                  <a:lnTo>
                    <a:pt x="32658" y="342861"/>
                  </a:lnTo>
                  <a:lnTo>
                    <a:pt x="11200" y="342861"/>
                  </a:lnTo>
                  <a:lnTo>
                    <a:pt x="4423" y="340039"/>
                  </a:lnTo>
                  <a:lnTo>
                    <a:pt x="1135" y="337804"/>
                  </a:lnTo>
                  <a:lnTo>
                    <a:pt x="0" y="334198"/>
                  </a:lnTo>
                  <a:lnTo>
                    <a:pt x="3462" y="317951"/>
                  </a:lnTo>
                  <a:lnTo>
                    <a:pt x="12248" y="294558"/>
                  </a:lnTo>
                  <a:lnTo>
                    <a:pt x="41368" y="253122"/>
                  </a:lnTo>
                  <a:lnTo>
                    <a:pt x="84435" y="214039"/>
                  </a:lnTo>
                  <a:lnTo>
                    <a:pt x="123738" y="181114"/>
                  </a:lnTo>
                  <a:lnTo>
                    <a:pt x="165185" y="155571"/>
                  </a:lnTo>
                  <a:lnTo>
                    <a:pt x="203945" y="131201"/>
                  </a:lnTo>
                  <a:lnTo>
                    <a:pt x="244999" y="115099"/>
                  </a:lnTo>
                  <a:lnTo>
                    <a:pt x="283957" y="102162"/>
                  </a:lnTo>
                  <a:lnTo>
                    <a:pt x="329015" y="84923"/>
                  </a:lnTo>
                  <a:lnTo>
                    <a:pt x="370234" y="69232"/>
                  </a:lnTo>
                  <a:lnTo>
                    <a:pt x="412761" y="57649"/>
                  </a:lnTo>
                  <a:lnTo>
                    <a:pt x="416235" y="55353"/>
                  </a:lnTo>
                  <a:lnTo>
                    <a:pt x="421810" y="49120"/>
                  </a:lnTo>
                  <a:lnTo>
                    <a:pt x="423063" y="39519"/>
                  </a:lnTo>
                  <a:lnTo>
                    <a:pt x="423147" y="33436"/>
                  </a:lnTo>
                  <a:lnTo>
                    <a:pt x="421043" y="31803"/>
                  </a:lnTo>
                  <a:lnTo>
                    <a:pt x="391745" y="21219"/>
                  </a:lnTo>
                  <a:lnTo>
                    <a:pt x="378707" y="13433"/>
                  </a:lnTo>
                  <a:lnTo>
                    <a:pt x="358698" y="7443"/>
                  </a:lnTo>
                  <a:lnTo>
                    <a:pt x="351132" y="3287"/>
                  </a:lnTo>
                  <a:lnTo>
                    <a:pt x="343038" y="947"/>
                  </a:lnTo>
                  <a:lnTo>
                    <a:pt x="343294" y="618"/>
                  </a:lnTo>
                  <a:lnTo>
                    <a:pt x="346768" y="0"/>
                  </a:lnTo>
                  <a:lnTo>
                    <a:pt x="351976" y="5029"/>
                  </a:lnTo>
                  <a:lnTo>
                    <a:pt x="360138" y="7505"/>
                  </a:lnTo>
                  <a:lnTo>
                    <a:pt x="376634" y="11721"/>
                  </a:lnTo>
                  <a:lnTo>
                    <a:pt x="393300" y="18051"/>
                  </a:lnTo>
                  <a:lnTo>
                    <a:pt x="398612" y="18585"/>
                  </a:lnTo>
                  <a:lnTo>
                    <a:pt x="404502" y="21644"/>
                  </a:lnTo>
                  <a:lnTo>
                    <a:pt x="411850" y="27174"/>
                  </a:lnTo>
                  <a:lnTo>
                    <a:pt x="418179" y="28133"/>
                  </a:lnTo>
                  <a:lnTo>
                    <a:pt x="419847" y="29325"/>
                  </a:lnTo>
                  <a:lnTo>
                    <a:pt x="420959" y="31179"/>
                  </a:lnTo>
                  <a:lnTo>
                    <a:pt x="423053" y="37658"/>
                  </a:lnTo>
                  <a:lnTo>
                    <a:pt x="423182" y="64800"/>
                  </a:lnTo>
                  <a:lnTo>
                    <a:pt x="406707" y="85862"/>
                  </a:lnTo>
                  <a:lnTo>
                    <a:pt x="399585" y="103477"/>
                  </a:lnTo>
                  <a:lnTo>
                    <a:pt x="396868" y="107072"/>
                  </a:lnTo>
                  <a:lnTo>
                    <a:pt x="381787" y="118371"/>
                  </a:lnTo>
                  <a:lnTo>
                    <a:pt x="378327" y="124201"/>
                  </a:lnTo>
                  <a:lnTo>
                    <a:pt x="375720" y="132778"/>
                  </a:lnTo>
                  <a:lnTo>
                    <a:pt x="385083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1557">
              <a:extLst>
                <a:ext uri="{FF2B5EF4-FFF2-40B4-BE49-F238E27FC236}">
                  <a16:creationId xmlns:a16="http://schemas.microsoft.com/office/drawing/2014/main" id="{6CA3C650-A369-33C8-7ECA-DBB03FF69FD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39075" y="43148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8623" y="16228"/>
                  </a:lnTo>
                  <a:lnTo>
                    <a:pt x="84735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1558">
              <a:extLst>
                <a:ext uri="{FF2B5EF4-FFF2-40B4-BE49-F238E27FC236}">
                  <a16:creationId xmlns:a16="http://schemas.microsoft.com/office/drawing/2014/main" id="{2A01119A-09C3-0BB6-E24D-AD46260F564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77150" y="4238625"/>
              <a:ext cx="228601" cy="91214"/>
            </a:xfrm>
            <a:custGeom>
              <a:avLst/>
              <a:gdLst/>
              <a:ahLst/>
              <a:cxnLst/>
              <a:rect l="0" t="0" r="0" b="0"/>
              <a:pathLst>
                <a:path w="228601" h="91214">
                  <a:moveTo>
                    <a:pt x="0" y="85725"/>
                  </a:moveTo>
                  <a:lnTo>
                    <a:pt x="0" y="85725"/>
                  </a:lnTo>
                  <a:lnTo>
                    <a:pt x="0" y="91213"/>
                  </a:lnTo>
                  <a:lnTo>
                    <a:pt x="0" y="88869"/>
                  </a:lnTo>
                  <a:lnTo>
                    <a:pt x="39772" y="67687"/>
                  </a:lnTo>
                  <a:lnTo>
                    <a:pt x="82079" y="50162"/>
                  </a:lnTo>
                  <a:lnTo>
                    <a:pt x="126375" y="31694"/>
                  </a:lnTo>
                  <a:lnTo>
                    <a:pt x="166936" y="1903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1559">
              <a:extLst>
                <a:ext uri="{FF2B5EF4-FFF2-40B4-BE49-F238E27FC236}">
                  <a16:creationId xmlns:a16="http://schemas.microsoft.com/office/drawing/2014/main" id="{14769DDB-653C-730D-5365-541C2E6F134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48575" y="4143375"/>
              <a:ext cx="161926" cy="95251"/>
            </a:xfrm>
            <a:custGeom>
              <a:avLst/>
              <a:gdLst/>
              <a:ahLst/>
              <a:cxnLst/>
              <a:rect l="0" t="0" r="0" b="0"/>
              <a:pathLst>
                <a:path w="161926" h="95251">
                  <a:moveTo>
                    <a:pt x="0" y="95250"/>
                  </a:moveTo>
                  <a:lnTo>
                    <a:pt x="0" y="95250"/>
                  </a:lnTo>
                  <a:lnTo>
                    <a:pt x="0" y="90193"/>
                  </a:lnTo>
                  <a:lnTo>
                    <a:pt x="5644" y="84889"/>
                  </a:lnTo>
                  <a:lnTo>
                    <a:pt x="14150" y="77945"/>
                  </a:lnTo>
                  <a:lnTo>
                    <a:pt x="28064" y="62136"/>
                  </a:lnTo>
                  <a:lnTo>
                    <a:pt x="66260" y="40653"/>
                  </a:lnTo>
                  <a:lnTo>
                    <a:pt x="113187" y="1707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1560">
              <a:extLst>
                <a:ext uri="{FF2B5EF4-FFF2-40B4-BE49-F238E27FC236}">
                  <a16:creationId xmlns:a16="http://schemas.microsoft.com/office/drawing/2014/main" id="{9AE71863-4B0A-0ECE-4377-DC453FE0D8F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91477" y="3981461"/>
              <a:ext cx="28524" cy="457190"/>
            </a:xfrm>
            <a:custGeom>
              <a:avLst/>
              <a:gdLst/>
              <a:ahLst/>
              <a:cxnLst/>
              <a:rect l="0" t="0" r="0" b="0"/>
              <a:pathLst>
                <a:path w="28524" h="457190">
                  <a:moveTo>
                    <a:pt x="9473" y="19039"/>
                  </a:moveTo>
                  <a:lnTo>
                    <a:pt x="9473" y="19039"/>
                  </a:lnTo>
                  <a:lnTo>
                    <a:pt x="9473" y="0"/>
                  </a:lnTo>
                  <a:lnTo>
                    <a:pt x="8415" y="16258"/>
                  </a:lnTo>
                  <a:lnTo>
                    <a:pt x="1272" y="58027"/>
                  </a:lnTo>
                  <a:lnTo>
                    <a:pt x="209" y="103018"/>
                  </a:lnTo>
                  <a:lnTo>
                    <a:pt x="0" y="147027"/>
                  </a:lnTo>
                  <a:lnTo>
                    <a:pt x="5014" y="186843"/>
                  </a:lnTo>
                  <a:lnTo>
                    <a:pt x="8592" y="228927"/>
                  </a:lnTo>
                  <a:lnTo>
                    <a:pt x="9358" y="274207"/>
                  </a:lnTo>
                  <a:lnTo>
                    <a:pt x="17663" y="319442"/>
                  </a:lnTo>
                  <a:lnTo>
                    <a:pt x="19793" y="344764"/>
                  </a:lnTo>
                  <a:lnTo>
                    <a:pt x="26485" y="363877"/>
                  </a:lnTo>
                  <a:lnTo>
                    <a:pt x="28488" y="393950"/>
                  </a:lnTo>
                  <a:lnTo>
                    <a:pt x="25685" y="400155"/>
                  </a:lnTo>
                  <a:lnTo>
                    <a:pt x="21970" y="406440"/>
                  </a:lnTo>
                  <a:lnTo>
                    <a:pt x="19389" y="417214"/>
                  </a:lnTo>
                  <a:lnTo>
                    <a:pt x="28141" y="428173"/>
                  </a:lnTo>
                  <a:lnTo>
                    <a:pt x="28513" y="442791"/>
                  </a:lnTo>
                  <a:lnTo>
                    <a:pt x="27458" y="444416"/>
                  </a:lnTo>
                  <a:lnTo>
                    <a:pt x="25696" y="445498"/>
                  </a:lnTo>
                  <a:lnTo>
                    <a:pt x="23464" y="446220"/>
                  </a:lnTo>
                  <a:lnTo>
                    <a:pt x="23033" y="446701"/>
                  </a:lnTo>
                  <a:lnTo>
                    <a:pt x="23805" y="447022"/>
                  </a:lnTo>
                  <a:lnTo>
                    <a:pt x="25378" y="447236"/>
                  </a:lnTo>
                  <a:lnTo>
                    <a:pt x="26426" y="448437"/>
                  </a:lnTo>
                  <a:lnTo>
                    <a:pt x="28523" y="457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9" name="SMARTInkShape-Group258">
            <a:extLst>
              <a:ext uri="{FF2B5EF4-FFF2-40B4-BE49-F238E27FC236}">
                <a16:creationId xmlns:a16="http://schemas.microsoft.com/office/drawing/2014/main" id="{3354026B-33DA-B940-70F0-DD7116BEECC2}"/>
              </a:ext>
            </a:extLst>
          </p:cNvPr>
          <p:cNvGrpSpPr/>
          <p:nvPr/>
        </p:nvGrpSpPr>
        <p:grpSpPr>
          <a:xfrm>
            <a:off x="7467600" y="4458010"/>
            <a:ext cx="628651" cy="152091"/>
            <a:chOff x="7467600" y="4458010"/>
            <a:chExt cx="628651" cy="152091"/>
          </a:xfrm>
        </p:grpSpPr>
        <p:sp>
          <p:nvSpPr>
            <p:cNvPr id="1083" name="SMARTInkShape-1561">
              <a:extLst>
                <a:ext uri="{FF2B5EF4-FFF2-40B4-BE49-F238E27FC236}">
                  <a16:creationId xmlns:a16="http://schemas.microsoft.com/office/drawing/2014/main" id="{A7F8582C-90C2-7C60-1A2A-D68D3297751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72425" y="44767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53257" y="10965"/>
                  </a:lnTo>
                  <a:lnTo>
                    <a:pt x="71629" y="8751"/>
                  </a:lnTo>
                  <a:lnTo>
                    <a:pt x="78754" y="4595"/>
                  </a:lnTo>
                  <a:lnTo>
                    <a:pt x="91094" y="4864"/>
                  </a:lnTo>
                  <a:lnTo>
                    <a:pt x="105046" y="639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1562">
              <a:extLst>
                <a:ext uri="{FF2B5EF4-FFF2-40B4-BE49-F238E27FC236}">
                  <a16:creationId xmlns:a16="http://schemas.microsoft.com/office/drawing/2014/main" id="{57F7B5A4-9FF8-975F-1C6B-A3EFB5C9F0D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15701" y="4505325"/>
              <a:ext cx="80839" cy="104776"/>
            </a:xfrm>
            <a:custGeom>
              <a:avLst/>
              <a:gdLst/>
              <a:ahLst/>
              <a:cxnLst/>
              <a:rect l="0" t="0" r="0" b="0"/>
              <a:pathLst>
                <a:path w="80839" h="104776">
                  <a:moveTo>
                    <a:pt x="9099" y="0"/>
                  </a:moveTo>
                  <a:lnTo>
                    <a:pt x="9099" y="0"/>
                  </a:lnTo>
                  <a:lnTo>
                    <a:pt x="18233" y="0"/>
                  </a:lnTo>
                  <a:lnTo>
                    <a:pt x="13451" y="0"/>
                  </a:lnTo>
                  <a:lnTo>
                    <a:pt x="12000" y="1058"/>
                  </a:lnTo>
                  <a:lnTo>
                    <a:pt x="2807" y="17306"/>
                  </a:lnTo>
                  <a:lnTo>
                    <a:pt x="0" y="34942"/>
                  </a:lnTo>
                  <a:lnTo>
                    <a:pt x="2585" y="39519"/>
                  </a:lnTo>
                  <a:lnTo>
                    <a:pt x="4757" y="42221"/>
                  </a:lnTo>
                  <a:lnTo>
                    <a:pt x="9991" y="45223"/>
                  </a:lnTo>
                  <a:lnTo>
                    <a:pt x="21976" y="47151"/>
                  </a:lnTo>
                  <a:lnTo>
                    <a:pt x="28227" y="44591"/>
                  </a:lnTo>
                  <a:lnTo>
                    <a:pt x="35808" y="39382"/>
                  </a:lnTo>
                  <a:lnTo>
                    <a:pt x="45711" y="38213"/>
                  </a:lnTo>
                  <a:lnTo>
                    <a:pt x="56871" y="38134"/>
                  </a:lnTo>
                  <a:lnTo>
                    <a:pt x="64903" y="40937"/>
                  </a:lnTo>
                  <a:lnTo>
                    <a:pt x="68526" y="43166"/>
                  </a:lnTo>
                  <a:lnTo>
                    <a:pt x="70942" y="45711"/>
                  </a:lnTo>
                  <a:lnTo>
                    <a:pt x="80194" y="65548"/>
                  </a:lnTo>
                  <a:lnTo>
                    <a:pt x="80838" y="70157"/>
                  </a:lnTo>
                  <a:lnTo>
                    <a:pt x="78730" y="78099"/>
                  </a:lnTo>
                  <a:lnTo>
                    <a:pt x="71593" y="88523"/>
                  </a:lnTo>
                  <a:lnTo>
                    <a:pt x="65802" y="92260"/>
                  </a:lnTo>
                  <a:lnTo>
                    <a:pt x="28726" y="104110"/>
                  </a:lnTo>
                  <a:lnTo>
                    <a:pt x="18624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1563">
              <a:extLst>
                <a:ext uri="{FF2B5EF4-FFF2-40B4-BE49-F238E27FC236}">
                  <a16:creationId xmlns:a16="http://schemas.microsoft.com/office/drawing/2014/main" id="{CEDFC587-B3EA-53E4-BCD4-6257183AF15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753351" y="4476750"/>
              <a:ext cx="95250" cy="123826"/>
            </a:xfrm>
            <a:custGeom>
              <a:avLst/>
              <a:gdLst/>
              <a:ahLst/>
              <a:cxnLst/>
              <a:rect l="0" t="0" r="0" b="0"/>
              <a:pathLst>
                <a:path w="95250" h="123826">
                  <a:moveTo>
                    <a:pt x="38099" y="19050"/>
                  </a:moveTo>
                  <a:lnTo>
                    <a:pt x="38099" y="19050"/>
                  </a:lnTo>
                  <a:lnTo>
                    <a:pt x="46300" y="19050"/>
                  </a:lnTo>
                  <a:lnTo>
                    <a:pt x="55709" y="10849"/>
                  </a:lnTo>
                  <a:lnTo>
                    <a:pt x="55131" y="10408"/>
                  </a:lnTo>
                  <a:lnTo>
                    <a:pt x="51376" y="9787"/>
                  </a:lnTo>
                  <a:lnTo>
                    <a:pt x="56179" y="9559"/>
                  </a:lnTo>
                  <a:lnTo>
                    <a:pt x="56718" y="6718"/>
                  </a:lnTo>
                  <a:lnTo>
                    <a:pt x="57149" y="0"/>
                  </a:lnTo>
                  <a:lnTo>
                    <a:pt x="52093" y="0"/>
                  </a:lnTo>
                  <a:lnTo>
                    <a:pt x="50602" y="1058"/>
                  </a:lnTo>
                  <a:lnTo>
                    <a:pt x="49609" y="2822"/>
                  </a:lnTo>
                  <a:lnTo>
                    <a:pt x="47885" y="9701"/>
                  </a:lnTo>
                  <a:lnTo>
                    <a:pt x="47739" y="14189"/>
                  </a:lnTo>
                  <a:lnTo>
                    <a:pt x="44853" y="19712"/>
                  </a:lnTo>
                  <a:lnTo>
                    <a:pt x="128" y="66545"/>
                  </a:lnTo>
                  <a:lnTo>
                    <a:pt x="0" y="76083"/>
                  </a:lnTo>
                  <a:lnTo>
                    <a:pt x="46609" y="76200"/>
                  </a:lnTo>
                  <a:lnTo>
                    <a:pt x="51759" y="76200"/>
                  </a:lnTo>
                  <a:lnTo>
                    <a:pt x="57576" y="73378"/>
                  </a:lnTo>
                  <a:lnTo>
                    <a:pt x="66141" y="67067"/>
                  </a:lnTo>
                  <a:lnTo>
                    <a:pt x="75794" y="66685"/>
                  </a:lnTo>
                  <a:lnTo>
                    <a:pt x="84365" y="58475"/>
                  </a:lnTo>
                  <a:lnTo>
                    <a:pt x="95211" y="57153"/>
                  </a:lnTo>
                  <a:lnTo>
                    <a:pt x="95237" y="62207"/>
                  </a:lnTo>
                  <a:lnTo>
                    <a:pt x="85548" y="91303"/>
                  </a:lnTo>
                  <a:lnTo>
                    <a:pt x="79440" y="102429"/>
                  </a:lnTo>
                  <a:lnTo>
                    <a:pt x="77639" y="112905"/>
                  </a:lnTo>
                  <a:lnTo>
                    <a:pt x="78217" y="116545"/>
                  </a:lnTo>
                  <a:lnTo>
                    <a:pt x="79662" y="118971"/>
                  </a:lnTo>
                  <a:lnTo>
                    <a:pt x="84526" y="122867"/>
                  </a:lnTo>
                  <a:lnTo>
                    <a:pt x="95249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1564">
              <a:extLst>
                <a:ext uri="{FF2B5EF4-FFF2-40B4-BE49-F238E27FC236}">
                  <a16:creationId xmlns:a16="http://schemas.microsoft.com/office/drawing/2014/main" id="{F0122506-EA35-9DE4-4879-D956B0D7907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622387" y="4486275"/>
              <a:ext cx="73251" cy="122820"/>
            </a:xfrm>
            <a:custGeom>
              <a:avLst/>
              <a:gdLst/>
              <a:ahLst/>
              <a:cxnLst/>
              <a:rect l="0" t="0" r="0" b="0"/>
              <a:pathLst>
                <a:path w="73251" h="122820">
                  <a:moveTo>
                    <a:pt x="54763" y="9525"/>
                  </a:moveTo>
                  <a:lnTo>
                    <a:pt x="54763" y="9525"/>
                  </a:lnTo>
                  <a:lnTo>
                    <a:pt x="62964" y="9525"/>
                  </a:lnTo>
                  <a:lnTo>
                    <a:pt x="63406" y="8467"/>
                  </a:lnTo>
                  <a:lnTo>
                    <a:pt x="64284" y="34"/>
                  </a:lnTo>
                  <a:lnTo>
                    <a:pt x="49823" y="0"/>
                  </a:lnTo>
                  <a:lnTo>
                    <a:pt x="44454" y="2822"/>
                  </a:lnTo>
                  <a:lnTo>
                    <a:pt x="18580" y="22120"/>
                  </a:lnTo>
                  <a:lnTo>
                    <a:pt x="4342" y="39999"/>
                  </a:lnTo>
                  <a:lnTo>
                    <a:pt x="604" y="52703"/>
                  </a:lnTo>
                  <a:lnTo>
                    <a:pt x="0" y="67873"/>
                  </a:lnTo>
                  <a:lnTo>
                    <a:pt x="5988" y="96283"/>
                  </a:lnTo>
                  <a:lnTo>
                    <a:pt x="15094" y="106646"/>
                  </a:lnTo>
                  <a:lnTo>
                    <a:pt x="32426" y="118735"/>
                  </a:lnTo>
                  <a:lnTo>
                    <a:pt x="44264" y="122317"/>
                  </a:lnTo>
                  <a:lnTo>
                    <a:pt x="47764" y="122819"/>
                  </a:lnTo>
                  <a:lnTo>
                    <a:pt x="51155" y="122096"/>
                  </a:lnTo>
                  <a:lnTo>
                    <a:pt x="60984" y="116022"/>
                  </a:lnTo>
                  <a:lnTo>
                    <a:pt x="67406" y="110479"/>
                  </a:lnTo>
                  <a:lnTo>
                    <a:pt x="70964" y="104488"/>
                  </a:lnTo>
                  <a:lnTo>
                    <a:pt x="73250" y="92018"/>
                  </a:lnTo>
                  <a:lnTo>
                    <a:pt x="70741" y="85700"/>
                  </a:lnTo>
                  <a:lnTo>
                    <a:pt x="60506" y="73020"/>
                  </a:lnTo>
                  <a:lnTo>
                    <a:pt x="51672" y="69495"/>
                  </a:lnTo>
                  <a:lnTo>
                    <a:pt x="46352" y="68555"/>
                  </a:lnTo>
                  <a:lnTo>
                    <a:pt x="34796" y="70333"/>
                  </a:lnTo>
                  <a:lnTo>
                    <a:pt x="12505" y="76486"/>
                  </a:lnTo>
                  <a:lnTo>
                    <a:pt x="10716" y="78507"/>
                  </a:lnTo>
                  <a:lnTo>
                    <a:pt x="713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1565">
              <a:extLst>
                <a:ext uri="{FF2B5EF4-FFF2-40B4-BE49-F238E27FC236}">
                  <a16:creationId xmlns:a16="http://schemas.microsoft.com/office/drawing/2014/main" id="{8AE8E2A8-DE79-D4CB-5321-FBE55F3CDC3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53325" y="45529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1566">
              <a:extLst>
                <a:ext uri="{FF2B5EF4-FFF2-40B4-BE49-F238E27FC236}">
                  <a16:creationId xmlns:a16="http://schemas.microsoft.com/office/drawing/2014/main" id="{6E1F8169-AE2F-E00A-2390-0C29CA407B6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67600" y="4458010"/>
              <a:ext cx="9526" cy="104466"/>
            </a:xfrm>
            <a:custGeom>
              <a:avLst/>
              <a:gdLst/>
              <a:ahLst/>
              <a:cxnLst/>
              <a:rect l="0" t="0" r="0" b="0"/>
              <a:pathLst>
                <a:path w="9526" h="104466">
                  <a:moveTo>
                    <a:pt x="0" y="18740"/>
                  </a:moveTo>
                  <a:lnTo>
                    <a:pt x="0" y="18740"/>
                  </a:lnTo>
                  <a:lnTo>
                    <a:pt x="0" y="13683"/>
                  </a:lnTo>
                  <a:lnTo>
                    <a:pt x="1058" y="12194"/>
                  </a:lnTo>
                  <a:lnTo>
                    <a:pt x="2822" y="11201"/>
                  </a:lnTo>
                  <a:lnTo>
                    <a:pt x="9515" y="9218"/>
                  </a:lnTo>
                  <a:lnTo>
                    <a:pt x="9523" y="3727"/>
                  </a:lnTo>
                  <a:lnTo>
                    <a:pt x="9524" y="6071"/>
                  </a:lnTo>
                  <a:lnTo>
                    <a:pt x="9525" y="0"/>
                  </a:lnTo>
                  <a:lnTo>
                    <a:pt x="9525" y="22462"/>
                  </a:lnTo>
                  <a:lnTo>
                    <a:pt x="6703" y="28508"/>
                  </a:lnTo>
                  <a:lnTo>
                    <a:pt x="2978" y="34724"/>
                  </a:lnTo>
                  <a:lnTo>
                    <a:pt x="588" y="47336"/>
                  </a:lnTo>
                  <a:lnTo>
                    <a:pt x="5" y="94766"/>
                  </a:lnTo>
                  <a:lnTo>
                    <a:pt x="0" y="104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259">
            <a:extLst>
              <a:ext uri="{FF2B5EF4-FFF2-40B4-BE49-F238E27FC236}">
                <a16:creationId xmlns:a16="http://schemas.microsoft.com/office/drawing/2014/main" id="{05F10628-B32C-72B9-940A-0D1510D1BC7E}"/>
              </a:ext>
            </a:extLst>
          </p:cNvPr>
          <p:cNvGrpSpPr/>
          <p:nvPr/>
        </p:nvGrpSpPr>
        <p:grpSpPr>
          <a:xfrm>
            <a:off x="7905760" y="4343400"/>
            <a:ext cx="826194" cy="438151"/>
            <a:chOff x="7905760" y="4343400"/>
            <a:chExt cx="826194" cy="438151"/>
          </a:xfrm>
        </p:grpSpPr>
        <p:sp>
          <p:nvSpPr>
            <p:cNvPr id="1090" name="SMARTInkShape-1567">
              <a:extLst>
                <a:ext uri="{FF2B5EF4-FFF2-40B4-BE49-F238E27FC236}">
                  <a16:creationId xmlns:a16="http://schemas.microsoft.com/office/drawing/2014/main" id="{2A7BA8DC-CDB6-00BD-E5DD-74E2802DCFB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02612" y="4600613"/>
              <a:ext cx="129342" cy="159973"/>
            </a:xfrm>
            <a:custGeom>
              <a:avLst/>
              <a:gdLst/>
              <a:ahLst/>
              <a:cxnLst/>
              <a:rect l="0" t="0" r="0" b="0"/>
              <a:pathLst>
                <a:path w="129342" h="159973">
                  <a:moveTo>
                    <a:pt x="84188" y="28537"/>
                  </a:moveTo>
                  <a:lnTo>
                    <a:pt x="84188" y="28537"/>
                  </a:lnTo>
                  <a:lnTo>
                    <a:pt x="89245" y="28537"/>
                  </a:lnTo>
                  <a:lnTo>
                    <a:pt x="90734" y="27479"/>
                  </a:lnTo>
                  <a:lnTo>
                    <a:pt x="91726" y="25715"/>
                  </a:lnTo>
                  <a:lnTo>
                    <a:pt x="93598" y="11204"/>
                  </a:lnTo>
                  <a:lnTo>
                    <a:pt x="85502" y="1437"/>
                  </a:lnTo>
                  <a:lnTo>
                    <a:pt x="81952" y="617"/>
                  </a:lnTo>
                  <a:lnTo>
                    <a:pt x="61832" y="0"/>
                  </a:lnTo>
                  <a:lnTo>
                    <a:pt x="55555" y="2802"/>
                  </a:lnTo>
                  <a:lnTo>
                    <a:pt x="49237" y="6515"/>
                  </a:lnTo>
                  <a:lnTo>
                    <a:pt x="42901" y="8167"/>
                  </a:lnTo>
                  <a:lnTo>
                    <a:pt x="36558" y="14544"/>
                  </a:lnTo>
                  <a:lnTo>
                    <a:pt x="31270" y="23376"/>
                  </a:lnTo>
                  <a:lnTo>
                    <a:pt x="28291" y="34299"/>
                  </a:lnTo>
                  <a:lnTo>
                    <a:pt x="27595" y="40975"/>
                  </a:lnTo>
                  <a:lnTo>
                    <a:pt x="24464" y="47471"/>
                  </a:lnTo>
                  <a:lnTo>
                    <a:pt x="22146" y="50684"/>
                  </a:lnTo>
                  <a:lnTo>
                    <a:pt x="21661" y="53885"/>
                  </a:lnTo>
                  <a:lnTo>
                    <a:pt x="22394" y="57078"/>
                  </a:lnTo>
                  <a:lnTo>
                    <a:pt x="28484" y="66627"/>
                  </a:lnTo>
                  <a:lnTo>
                    <a:pt x="31177" y="69805"/>
                  </a:lnTo>
                  <a:lnTo>
                    <a:pt x="36992" y="73337"/>
                  </a:lnTo>
                  <a:lnTo>
                    <a:pt x="70623" y="85752"/>
                  </a:lnTo>
                  <a:lnTo>
                    <a:pt x="86125" y="97387"/>
                  </a:lnTo>
                  <a:lnTo>
                    <a:pt x="88654" y="99837"/>
                  </a:lnTo>
                  <a:lnTo>
                    <a:pt x="91464" y="105382"/>
                  </a:lnTo>
                  <a:lnTo>
                    <a:pt x="93269" y="122621"/>
                  </a:lnTo>
                  <a:lnTo>
                    <a:pt x="90695" y="131383"/>
                  </a:lnTo>
                  <a:lnTo>
                    <a:pt x="80418" y="145631"/>
                  </a:lnTo>
                  <a:lnTo>
                    <a:pt x="66255" y="155424"/>
                  </a:lnTo>
                  <a:lnTo>
                    <a:pt x="48653" y="159972"/>
                  </a:lnTo>
                  <a:lnTo>
                    <a:pt x="36292" y="158213"/>
                  </a:lnTo>
                  <a:lnTo>
                    <a:pt x="20255" y="151274"/>
                  </a:lnTo>
                  <a:lnTo>
                    <a:pt x="13440" y="145528"/>
                  </a:lnTo>
                  <a:lnTo>
                    <a:pt x="1921" y="125861"/>
                  </a:lnTo>
                  <a:lnTo>
                    <a:pt x="0" y="115538"/>
                  </a:lnTo>
                  <a:lnTo>
                    <a:pt x="1605" y="110878"/>
                  </a:lnTo>
                  <a:lnTo>
                    <a:pt x="9032" y="102880"/>
                  </a:lnTo>
                  <a:lnTo>
                    <a:pt x="50568" y="79414"/>
                  </a:lnTo>
                  <a:lnTo>
                    <a:pt x="96027" y="61352"/>
                  </a:lnTo>
                  <a:lnTo>
                    <a:pt x="109206" y="58997"/>
                  </a:lnTo>
                  <a:lnTo>
                    <a:pt x="114624" y="56252"/>
                  </a:lnTo>
                  <a:lnTo>
                    <a:pt x="123469" y="47558"/>
                  </a:lnTo>
                  <a:lnTo>
                    <a:pt x="128104" y="39460"/>
                  </a:lnTo>
                  <a:lnTo>
                    <a:pt x="129341" y="35819"/>
                  </a:lnTo>
                  <a:lnTo>
                    <a:pt x="128048" y="32333"/>
                  </a:lnTo>
                  <a:lnTo>
                    <a:pt x="120968" y="25638"/>
                  </a:lnTo>
                  <a:lnTo>
                    <a:pt x="113588" y="21956"/>
                  </a:lnTo>
                  <a:lnTo>
                    <a:pt x="100225" y="19594"/>
                  </a:lnTo>
                  <a:lnTo>
                    <a:pt x="55613" y="285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1568">
              <a:extLst>
                <a:ext uri="{FF2B5EF4-FFF2-40B4-BE49-F238E27FC236}">
                  <a16:creationId xmlns:a16="http://schemas.microsoft.com/office/drawing/2014/main" id="{A630293B-D488-FAA9-4DA9-91C8944E731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67725" y="46291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6" y="2979"/>
                  </a:lnTo>
                  <a:lnTo>
                    <a:pt x="26568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1569">
              <a:extLst>
                <a:ext uri="{FF2B5EF4-FFF2-40B4-BE49-F238E27FC236}">
                  <a16:creationId xmlns:a16="http://schemas.microsoft.com/office/drawing/2014/main" id="{1745B952-0441-53FF-2DBE-EB6B98E0AE3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431097" y="4649524"/>
              <a:ext cx="93603" cy="112977"/>
            </a:xfrm>
            <a:custGeom>
              <a:avLst/>
              <a:gdLst/>
              <a:ahLst/>
              <a:cxnLst/>
              <a:rect l="0" t="0" r="0" b="0"/>
              <a:pathLst>
                <a:path w="93603" h="112977">
                  <a:moveTo>
                    <a:pt x="17578" y="8201"/>
                  </a:moveTo>
                  <a:lnTo>
                    <a:pt x="17578" y="8201"/>
                  </a:lnTo>
                  <a:lnTo>
                    <a:pt x="25780" y="0"/>
                  </a:lnTo>
                  <a:lnTo>
                    <a:pt x="9736" y="16044"/>
                  </a:lnTo>
                  <a:lnTo>
                    <a:pt x="1839" y="31544"/>
                  </a:lnTo>
                  <a:lnTo>
                    <a:pt x="0" y="39037"/>
                  </a:lnTo>
                  <a:lnTo>
                    <a:pt x="567" y="42516"/>
                  </a:lnTo>
                  <a:lnTo>
                    <a:pt x="4021" y="49205"/>
                  </a:lnTo>
                  <a:lnTo>
                    <a:pt x="16971" y="58922"/>
                  </a:lnTo>
                  <a:lnTo>
                    <a:pt x="29158" y="63446"/>
                  </a:lnTo>
                  <a:lnTo>
                    <a:pt x="32707" y="63022"/>
                  </a:lnTo>
                  <a:lnTo>
                    <a:pt x="39470" y="59730"/>
                  </a:lnTo>
                  <a:lnTo>
                    <a:pt x="53496" y="50051"/>
                  </a:lnTo>
                  <a:lnTo>
                    <a:pt x="63880" y="47968"/>
                  </a:lnTo>
                  <a:lnTo>
                    <a:pt x="72729" y="49864"/>
                  </a:lnTo>
                  <a:lnTo>
                    <a:pt x="87033" y="59705"/>
                  </a:lnTo>
                  <a:lnTo>
                    <a:pt x="90781" y="65664"/>
                  </a:lnTo>
                  <a:lnTo>
                    <a:pt x="93602" y="82538"/>
                  </a:lnTo>
                  <a:lnTo>
                    <a:pt x="86137" y="91637"/>
                  </a:lnTo>
                  <a:lnTo>
                    <a:pt x="76440" y="101686"/>
                  </a:lnTo>
                  <a:lnTo>
                    <a:pt x="60916" y="109649"/>
                  </a:lnTo>
                  <a:lnTo>
                    <a:pt x="46791" y="112846"/>
                  </a:lnTo>
                  <a:lnTo>
                    <a:pt x="17578" y="112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1570">
              <a:extLst>
                <a:ext uri="{FF2B5EF4-FFF2-40B4-BE49-F238E27FC236}">
                  <a16:creationId xmlns:a16="http://schemas.microsoft.com/office/drawing/2014/main" id="{BB6F3AB4-55C2-1097-7BF9-EDFA5A726A3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82000" y="4752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5056" y="5449"/>
                  </a:lnTo>
                  <a:lnTo>
                    <a:pt x="6546" y="57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1571">
              <a:extLst>
                <a:ext uri="{FF2B5EF4-FFF2-40B4-BE49-F238E27FC236}">
                  <a16:creationId xmlns:a16="http://schemas.microsoft.com/office/drawing/2014/main" id="{73B3821C-68B4-38AE-7215-55EA8EBEA13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72450" y="4658035"/>
              <a:ext cx="123247" cy="123516"/>
            </a:xfrm>
            <a:custGeom>
              <a:avLst/>
              <a:gdLst/>
              <a:ahLst/>
              <a:cxnLst/>
              <a:rect l="0" t="0" r="0" b="0"/>
              <a:pathLst>
                <a:path w="123247" h="123516">
                  <a:moveTo>
                    <a:pt x="0" y="9215"/>
                  </a:moveTo>
                  <a:lnTo>
                    <a:pt x="0" y="9215"/>
                  </a:lnTo>
                  <a:lnTo>
                    <a:pt x="5056" y="4158"/>
                  </a:lnTo>
                  <a:lnTo>
                    <a:pt x="7605" y="3727"/>
                  </a:lnTo>
                  <a:lnTo>
                    <a:pt x="10361" y="4499"/>
                  </a:lnTo>
                  <a:lnTo>
                    <a:pt x="13257" y="6071"/>
                  </a:lnTo>
                  <a:lnTo>
                    <a:pt x="15188" y="6060"/>
                  </a:lnTo>
                  <a:lnTo>
                    <a:pt x="16476" y="4995"/>
                  </a:lnTo>
                  <a:lnTo>
                    <a:pt x="17334" y="3227"/>
                  </a:lnTo>
                  <a:lnTo>
                    <a:pt x="23931" y="1262"/>
                  </a:lnTo>
                  <a:lnTo>
                    <a:pt x="45415" y="0"/>
                  </a:lnTo>
                  <a:lnTo>
                    <a:pt x="83311" y="8831"/>
                  </a:lnTo>
                  <a:lnTo>
                    <a:pt x="84116" y="10017"/>
                  </a:lnTo>
                  <a:lnTo>
                    <a:pt x="85010" y="14158"/>
                  </a:lnTo>
                  <a:lnTo>
                    <a:pt x="80456" y="27495"/>
                  </a:lnTo>
                  <a:lnTo>
                    <a:pt x="77979" y="30927"/>
                  </a:lnTo>
                  <a:lnTo>
                    <a:pt x="50764" y="52800"/>
                  </a:lnTo>
                  <a:lnTo>
                    <a:pt x="39977" y="56308"/>
                  </a:lnTo>
                  <a:lnTo>
                    <a:pt x="28579" y="56840"/>
                  </a:lnTo>
                  <a:lnTo>
                    <a:pt x="33632" y="56840"/>
                  </a:lnTo>
                  <a:lnTo>
                    <a:pt x="79619" y="71029"/>
                  </a:lnTo>
                  <a:lnTo>
                    <a:pt x="99766" y="75988"/>
                  </a:lnTo>
                  <a:lnTo>
                    <a:pt x="113937" y="86062"/>
                  </a:lnTo>
                  <a:lnTo>
                    <a:pt x="119430" y="92053"/>
                  </a:lnTo>
                  <a:lnTo>
                    <a:pt x="121872" y="98243"/>
                  </a:lnTo>
                  <a:lnTo>
                    <a:pt x="123246" y="107678"/>
                  </a:lnTo>
                  <a:lnTo>
                    <a:pt x="122381" y="109782"/>
                  </a:lnTo>
                  <a:lnTo>
                    <a:pt x="120745" y="111184"/>
                  </a:lnTo>
                  <a:lnTo>
                    <a:pt x="97823" y="120166"/>
                  </a:lnTo>
                  <a:lnTo>
                    <a:pt x="53229" y="123074"/>
                  </a:lnTo>
                  <a:lnTo>
                    <a:pt x="0" y="123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1572">
              <a:extLst>
                <a:ext uri="{FF2B5EF4-FFF2-40B4-BE49-F238E27FC236}">
                  <a16:creationId xmlns:a16="http://schemas.microsoft.com/office/drawing/2014/main" id="{4375F725-47CF-663F-B133-51F051D89B2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3850" y="4429125"/>
              <a:ext cx="380837" cy="133351"/>
            </a:xfrm>
            <a:custGeom>
              <a:avLst/>
              <a:gdLst/>
              <a:ahLst/>
              <a:cxnLst/>
              <a:rect l="0" t="0" r="0" b="0"/>
              <a:pathLst>
                <a:path w="380837" h="133351">
                  <a:moveTo>
                    <a:pt x="0" y="0"/>
                  </a:moveTo>
                  <a:lnTo>
                    <a:pt x="0" y="0"/>
                  </a:lnTo>
                  <a:lnTo>
                    <a:pt x="46968" y="0"/>
                  </a:lnTo>
                  <a:lnTo>
                    <a:pt x="94258" y="0"/>
                  </a:lnTo>
                  <a:lnTo>
                    <a:pt x="138113" y="1058"/>
                  </a:lnTo>
                  <a:lnTo>
                    <a:pt x="183562" y="7604"/>
                  </a:lnTo>
                  <a:lnTo>
                    <a:pt x="222193" y="16247"/>
                  </a:lnTo>
                  <a:lnTo>
                    <a:pt x="260927" y="25826"/>
                  </a:lnTo>
                  <a:lnTo>
                    <a:pt x="290741" y="30583"/>
                  </a:lnTo>
                  <a:lnTo>
                    <a:pt x="338293" y="47507"/>
                  </a:lnTo>
                  <a:lnTo>
                    <a:pt x="352141" y="54932"/>
                  </a:lnTo>
                  <a:lnTo>
                    <a:pt x="365070" y="56712"/>
                  </a:lnTo>
                  <a:lnTo>
                    <a:pt x="367205" y="57916"/>
                  </a:lnTo>
                  <a:lnTo>
                    <a:pt x="368629" y="59777"/>
                  </a:lnTo>
                  <a:lnTo>
                    <a:pt x="371308" y="66272"/>
                  </a:lnTo>
                  <a:lnTo>
                    <a:pt x="371461" y="58439"/>
                  </a:lnTo>
                  <a:lnTo>
                    <a:pt x="354998" y="37903"/>
                  </a:lnTo>
                  <a:lnTo>
                    <a:pt x="352509" y="31662"/>
                  </a:lnTo>
                  <a:lnTo>
                    <a:pt x="334828" y="11013"/>
                  </a:lnTo>
                  <a:lnTo>
                    <a:pt x="333503" y="1455"/>
                  </a:lnTo>
                  <a:lnTo>
                    <a:pt x="333387" y="8329"/>
                  </a:lnTo>
                  <a:lnTo>
                    <a:pt x="333376" y="1219"/>
                  </a:lnTo>
                  <a:lnTo>
                    <a:pt x="333375" y="5418"/>
                  </a:lnTo>
                  <a:lnTo>
                    <a:pt x="336198" y="10522"/>
                  </a:lnTo>
                  <a:lnTo>
                    <a:pt x="347565" y="23607"/>
                  </a:lnTo>
                  <a:lnTo>
                    <a:pt x="353088" y="26367"/>
                  </a:lnTo>
                  <a:lnTo>
                    <a:pt x="356043" y="27103"/>
                  </a:lnTo>
                  <a:lnTo>
                    <a:pt x="362146" y="33565"/>
                  </a:lnTo>
                  <a:lnTo>
                    <a:pt x="379130" y="55003"/>
                  </a:lnTo>
                  <a:lnTo>
                    <a:pt x="380168" y="59018"/>
                  </a:lnTo>
                  <a:lnTo>
                    <a:pt x="380836" y="70219"/>
                  </a:lnTo>
                  <a:lnTo>
                    <a:pt x="378105" y="76364"/>
                  </a:lnTo>
                  <a:lnTo>
                    <a:pt x="375894" y="79485"/>
                  </a:lnTo>
                  <a:lnTo>
                    <a:pt x="349440" y="95264"/>
                  </a:lnTo>
                  <a:lnTo>
                    <a:pt x="347260" y="98435"/>
                  </a:lnTo>
                  <a:lnTo>
                    <a:pt x="343691" y="100549"/>
                  </a:lnTo>
                  <a:lnTo>
                    <a:pt x="325575" y="103941"/>
                  </a:lnTo>
                  <a:lnTo>
                    <a:pt x="321825" y="104218"/>
                  </a:lnTo>
                  <a:lnTo>
                    <a:pt x="314836" y="107350"/>
                  </a:lnTo>
                  <a:lnTo>
                    <a:pt x="308202" y="111211"/>
                  </a:lnTo>
                  <a:lnTo>
                    <a:pt x="298517" y="114443"/>
                  </a:lnTo>
                  <a:lnTo>
                    <a:pt x="276783" y="132831"/>
                  </a:lnTo>
                  <a:lnTo>
                    <a:pt x="28575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1573">
              <a:extLst>
                <a:ext uri="{FF2B5EF4-FFF2-40B4-BE49-F238E27FC236}">
                  <a16:creationId xmlns:a16="http://schemas.microsoft.com/office/drawing/2014/main" id="{3D6DC3F1-E3E0-DCF1-F1C2-0D51CE4C3B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05760" y="4343400"/>
              <a:ext cx="19041" cy="133351"/>
            </a:xfrm>
            <a:custGeom>
              <a:avLst/>
              <a:gdLst/>
              <a:ahLst/>
              <a:cxnLst/>
              <a:rect l="0" t="0" r="0" b="0"/>
              <a:pathLst>
                <a:path w="19041" h="133351">
                  <a:moveTo>
                    <a:pt x="19040" y="9525"/>
                  </a:moveTo>
                  <a:lnTo>
                    <a:pt x="19040" y="9525"/>
                  </a:lnTo>
                  <a:lnTo>
                    <a:pt x="19040" y="0"/>
                  </a:lnTo>
                  <a:lnTo>
                    <a:pt x="19040" y="8201"/>
                  </a:lnTo>
                  <a:lnTo>
                    <a:pt x="10839" y="17610"/>
                  </a:lnTo>
                  <a:lnTo>
                    <a:pt x="9906" y="23680"/>
                  </a:lnTo>
                  <a:lnTo>
                    <a:pt x="9519" y="57191"/>
                  </a:lnTo>
                  <a:lnTo>
                    <a:pt x="8458" y="60353"/>
                  </a:lnTo>
                  <a:lnTo>
                    <a:pt x="6694" y="62460"/>
                  </a:lnTo>
                  <a:lnTo>
                    <a:pt x="4459" y="63865"/>
                  </a:lnTo>
                  <a:lnTo>
                    <a:pt x="2970" y="65860"/>
                  </a:lnTo>
                  <a:lnTo>
                    <a:pt x="381" y="74630"/>
                  </a:lnTo>
                  <a:lnTo>
                    <a:pt x="0" y="90348"/>
                  </a:lnTo>
                  <a:lnTo>
                    <a:pt x="1056" y="91982"/>
                  </a:lnTo>
                  <a:lnTo>
                    <a:pt x="2817" y="93071"/>
                  </a:lnTo>
                  <a:lnTo>
                    <a:pt x="5049" y="93797"/>
                  </a:lnTo>
                  <a:lnTo>
                    <a:pt x="5480" y="95340"/>
                  </a:lnTo>
                  <a:lnTo>
                    <a:pt x="3135" y="99876"/>
                  </a:lnTo>
                  <a:lnTo>
                    <a:pt x="3145" y="101509"/>
                  </a:lnTo>
                  <a:lnTo>
                    <a:pt x="4210" y="102598"/>
                  </a:lnTo>
                  <a:lnTo>
                    <a:pt x="5978" y="103324"/>
                  </a:lnTo>
                  <a:lnTo>
                    <a:pt x="6100" y="103808"/>
                  </a:lnTo>
                  <a:lnTo>
                    <a:pt x="291" y="104737"/>
                  </a:lnTo>
                  <a:lnTo>
                    <a:pt x="5135" y="109820"/>
                  </a:lnTo>
                  <a:lnTo>
                    <a:pt x="6595" y="110255"/>
                  </a:lnTo>
                  <a:lnTo>
                    <a:pt x="7569" y="109487"/>
                  </a:lnTo>
                  <a:lnTo>
                    <a:pt x="9401" y="105051"/>
                  </a:lnTo>
                  <a:lnTo>
                    <a:pt x="9515" y="114300"/>
                  </a:lnTo>
                  <a:lnTo>
                    <a:pt x="18925" y="123708"/>
                  </a:lnTo>
                  <a:lnTo>
                    <a:pt x="13529" y="123802"/>
                  </a:lnTo>
                  <a:lnTo>
                    <a:pt x="18958" y="123825"/>
                  </a:lnTo>
                  <a:lnTo>
                    <a:pt x="19015" y="128882"/>
                  </a:lnTo>
                  <a:lnTo>
                    <a:pt x="17965" y="130371"/>
                  </a:lnTo>
                  <a:lnTo>
                    <a:pt x="16207" y="131364"/>
                  </a:lnTo>
                  <a:lnTo>
                    <a:pt x="13976" y="132026"/>
                  </a:lnTo>
                  <a:lnTo>
                    <a:pt x="13548" y="132467"/>
                  </a:lnTo>
                  <a:lnTo>
                    <a:pt x="14320" y="132761"/>
                  </a:lnTo>
                  <a:lnTo>
                    <a:pt x="19040" y="133350"/>
                  </a:lnTo>
                  <a:lnTo>
                    <a:pt x="9515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7" name="SMARTInkShape-Group260">
            <a:extLst>
              <a:ext uri="{FF2B5EF4-FFF2-40B4-BE49-F238E27FC236}">
                <a16:creationId xmlns:a16="http://schemas.microsoft.com/office/drawing/2014/main" id="{1AA092A6-6A29-C1F6-FF1B-F91E5F04B95A}"/>
              </a:ext>
            </a:extLst>
          </p:cNvPr>
          <p:cNvGrpSpPr/>
          <p:nvPr/>
        </p:nvGrpSpPr>
        <p:grpSpPr>
          <a:xfrm>
            <a:off x="6696075" y="5354374"/>
            <a:ext cx="828676" cy="369164"/>
            <a:chOff x="6696075" y="5354374"/>
            <a:chExt cx="828676" cy="369164"/>
          </a:xfrm>
        </p:grpSpPr>
        <p:sp>
          <p:nvSpPr>
            <p:cNvPr id="1098" name="SMARTInkShape-1574">
              <a:extLst>
                <a:ext uri="{FF2B5EF4-FFF2-40B4-BE49-F238E27FC236}">
                  <a16:creationId xmlns:a16="http://schemas.microsoft.com/office/drawing/2014/main" id="{D38AD37A-8835-8439-BEB4-6DB9D46D86E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96075" y="539115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57150" y="0"/>
                  </a:moveTo>
                  <a:lnTo>
                    <a:pt x="57150" y="0"/>
                  </a:lnTo>
                  <a:lnTo>
                    <a:pt x="46789" y="38622"/>
                  </a:lnTo>
                  <a:lnTo>
                    <a:pt x="29704" y="81359"/>
                  </a:lnTo>
                  <a:lnTo>
                    <a:pt x="14608" y="121904"/>
                  </a:lnTo>
                  <a:lnTo>
                    <a:pt x="5138" y="16313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1575">
              <a:extLst>
                <a:ext uri="{FF2B5EF4-FFF2-40B4-BE49-F238E27FC236}">
                  <a16:creationId xmlns:a16="http://schemas.microsoft.com/office/drawing/2014/main" id="{C44F86DE-6FBF-F5D8-EA64-7AFEF3EFA4C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96767" y="5362585"/>
              <a:ext cx="132139" cy="219066"/>
            </a:xfrm>
            <a:custGeom>
              <a:avLst/>
              <a:gdLst/>
              <a:ahLst/>
              <a:cxnLst/>
              <a:rect l="0" t="0" r="0" b="0"/>
              <a:pathLst>
                <a:path w="132139" h="219066">
                  <a:moveTo>
                    <a:pt x="56458" y="66665"/>
                  </a:moveTo>
                  <a:lnTo>
                    <a:pt x="56458" y="66665"/>
                  </a:lnTo>
                  <a:lnTo>
                    <a:pt x="56458" y="52476"/>
                  </a:lnTo>
                  <a:lnTo>
                    <a:pt x="59280" y="46953"/>
                  </a:lnTo>
                  <a:lnTo>
                    <a:pt x="64658" y="39841"/>
                  </a:lnTo>
                  <a:lnTo>
                    <a:pt x="65722" y="30831"/>
                  </a:lnTo>
                  <a:lnTo>
                    <a:pt x="65867" y="24986"/>
                  </a:lnTo>
                  <a:lnTo>
                    <a:pt x="68754" y="18861"/>
                  </a:lnTo>
                  <a:lnTo>
                    <a:pt x="71005" y="15746"/>
                  </a:lnTo>
                  <a:lnTo>
                    <a:pt x="76329" y="12284"/>
                  </a:lnTo>
                  <a:lnTo>
                    <a:pt x="83313" y="10062"/>
                  </a:lnTo>
                  <a:lnTo>
                    <a:pt x="93084" y="1362"/>
                  </a:lnTo>
                  <a:lnTo>
                    <a:pt x="102629" y="111"/>
                  </a:lnTo>
                  <a:lnTo>
                    <a:pt x="112157" y="0"/>
                  </a:lnTo>
                  <a:lnTo>
                    <a:pt x="118234" y="5050"/>
                  </a:lnTo>
                  <a:lnTo>
                    <a:pt x="126738" y="18305"/>
                  </a:lnTo>
                  <a:lnTo>
                    <a:pt x="130904" y="30582"/>
                  </a:lnTo>
                  <a:lnTo>
                    <a:pt x="132138" y="40922"/>
                  </a:lnTo>
                  <a:lnTo>
                    <a:pt x="126783" y="50285"/>
                  </a:lnTo>
                  <a:lnTo>
                    <a:pt x="101041" y="78599"/>
                  </a:lnTo>
                  <a:lnTo>
                    <a:pt x="58880" y="103409"/>
                  </a:lnTo>
                  <a:lnTo>
                    <a:pt x="40948" y="111067"/>
                  </a:lnTo>
                  <a:lnTo>
                    <a:pt x="1644" y="123367"/>
                  </a:lnTo>
                  <a:lnTo>
                    <a:pt x="864" y="124576"/>
                  </a:lnTo>
                  <a:lnTo>
                    <a:pt x="0" y="128739"/>
                  </a:lnTo>
                  <a:lnTo>
                    <a:pt x="2437" y="134117"/>
                  </a:lnTo>
                  <a:lnTo>
                    <a:pt x="24277" y="162819"/>
                  </a:lnTo>
                  <a:lnTo>
                    <a:pt x="68463" y="199791"/>
                  </a:lnTo>
                  <a:lnTo>
                    <a:pt x="97001" y="214803"/>
                  </a:lnTo>
                  <a:lnTo>
                    <a:pt x="113608" y="219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1576">
              <a:extLst>
                <a:ext uri="{FF2B5EF4-FFF2-40B4-BE49-F238E27FC236}">
                  <a16:creationId xmlns:a16="http://schemas.microsoft.com/office/drawing/2014/main" id="{ED512425-1B7C-057C-AB8D-413441E26CF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05625" y="5486457"/>
              <a:ext cx="142876" cy="85658"/>
            </a:xfrm>
            <a:custGeom>
              <a:avLst/>
              <a:gdLst/>
              <a:ahLst/>
              <a:cxnLst/>
              <a:rect l="0" t="0" r="0" b="0"/>
              <a:pathLst>
                <a:path w="142876" h="85658">
                  <a:moveTo>
                    <a:pt x="0" y="47568"/>
                  </a:moveTo>
                  <a:lnTo>
                    <a:pt x="0" y="47568"/>
                  </a:lnTo>
                  <a:lnTo>
                    <a:pt x="24909" y="46510"/>
                  </a:lnTo>
                  <a:lnTo>
                    <a:pt x="67446" y="34311"/>
                  </a:lnTo>
                  <a:lnTo>
                    <a:pt x="102434" y="23970"/>
                  </a:lnTo>
                  <a:lnTo>
                    <a:pt x="115840" y="15411"/>
                  </a:lnTo>
                  <a:lnTo>
                    <a:pt x="117444" y="13431"/>
                  </a:lnTo>
                  <a:lnTo>
                    <a:pt x="117454" y="12110"/>
                  </a:lnTo>
                  <a:lnTo>
                    <a:pt x="116403" y="11229"/>
                  </a:lnTo>
                  <a:lnTo>
                    <a:pt x="115235" y="7429"/>
                  </a:lnTo>
                  <a:lnTo>
                    <a:pt x="114922" y="4933"/>
                  </a:lnTo>
                  <a:lnTo>
                    <a:pt x="111540" y="3270"/>
                  </a:lnTo>
                  <a:lnTo>
                    <a:pt x="64135" y="0"/>
                  </a:lnTo>
                  <a:lnTo>
                    <a:pt x="53904" y="1027"/>
                  </a:lnTo>
                  <a:lnTo>
                    <a:pt x="25221" y="18260"/>
                  </a:lnTo>
                  <a:lnTo>
                    <a:pt x="9120" y="35592"/>
                  </a:lnTo>
                  <a:lnTo>
                    <a:pt x="2702" y="49076"/>
                  </a:lnTo>
                  <a:lnTo>
                    <a:pt x="801" y="64831"/>
                  </a:lnTo>
                  <a:lnTo>
                    <a:pt x="1592" y="68601"/>
                  </a:lnTo>
                  <a:lnTo>
                    <a:pt x="3178" y="71115"/>
                  </a:lnTo>
                  <a:lnTo>
                    <a:pt x="18384" y="80207"/>
                  </a:lnTo>
                  <a:lnTo>
                    <a:pt x="30611" y="84050"/>
                  </a:lnTo>
                  <a:lnTo>
                    <a:pt x="76012" y="85649"/>
                  </a:lnTo>
                  <a:lnTo>
                    <a:pt x="79250" y="85657"/>
                  </a:lnTo>
                  <a:lnTo>
                    <a:pt x="142875" y="76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1577">
              <a:extLst>
                <a:ext uri="{FF2B5EF4-FFF2-40B4-BE49-F238E27FC236}">
                  <a16:creationId xmlns:a16="http://schemas.microsoft.com/office/drawing/2014/main" id="{C59DD9B2-70A3-9C02-C8B2-4C3A4FE004C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50346" y="5524892"/>
              <a:ext cx="74355" cy="198646"/>
            </a:xfrm>
            <a:custGeom>
              <a:avLst/>
              <a:gdLst/>
              <a:ahLst/>
              <a:cxnLst/>
              <a:rect l="0" t="0" r="0" b="0"/>
              <a:pathLst>
                <a:path w="74355" h="198646">
                  <a:moveTo>
                    <a:pt x="55304" y="9133"/>
                  </a:moveTo>
                  <a:lnTo>
                    <a:pt x="55304" y="9133"/>
                  </a:lnTo>
                  <a:lnTo>
                    <a:pt x="55304" y="0"/>
                  </a:lnTo>
                  <a:lnTo>
                    <a:pt x="60360" y="9837"/>
                  </a:lnTo>
                  <a:lnTo>
                    <a:pt x="60021" y="23205"/>
                  </a:lnTo>
                  <a:lnTo>
                    <a:pt x="55925" y="65824"/>
                  </a:lnTo>
                  <a:lnTo>
                    <a:pt x="54300" y="100692"/>
                  </a:lnTo>
                  <a:lnTo>
                    <a:pt x="47110" y="130132"/>
                  </a:lnTo>
                  <a:lnTo>
                    <a:pt x="44798" y="164553"/>
                  </a:lnTo>
                  <a:lnTo>
                    <a:pt x="28449" y="196298"/>
                  </a:lnTo>
                  <a:lnTo>
                    <a:pt x="26817" y="197409"/>
                  </a:lnTo>
                  <a:lnTo>
                    <a:pt x="22182" y="198645"/>
                  </a:lnTo>
                  <a:lnTo>
                    <a:pt x="19464" y="197916"/>
                  </a:lnTo>
                  <a:lnTo>
                    <a:pt x="13622" y="194284"/>
                  </a:lnTo>
                  <a:lnTo>
                    <a:pt x="4383" y="171119"/>
                  </a:lnTo>
                  <a:lnTo>
                    <a:pt x="0" y="147557"/>
                  </a:lnTo>
                  <a:lnTo>
                    <a:pt x="1796" y="133803"/>
                  </a:lnTo>
                  <a:lnTo>
                    <a:pt x="11573" y="107724"/>
                  </a:lnTo>
                  <a:lnTo>
                    <a:pt x="23168" y="97754"/>
                  </a:lnTo>
                  <a:lnTo>
                    <a:pt x="57712" y="77859"/>
                  </a:lnTo>
                  <a:lnTo>
                    <a:pt x="74354" y="75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1578">
              <a:extLst>
                <a:ext uri="{FF2B5EF4-FFF2-40B4-BE49-F238E27FC236}">
                  <a16:creationId xmlns:a16="http://schemas.microsoft.com/office/drawing/2014/main" id="{B1E7D9B8-004F-C063-C6B8-64A1734C425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96125" y="54483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2648" y="121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1579">
              <a:extLst>
                <a:ext uri="{FF2B5EF4-FFF2-40B4-BE49-F238E27FC236}">
                  <a16:creationId xmlns:a16="http://schemas.microsoft.com/office/drawing/2014/main" id="{6FD470A4-4766-616C-6642-2F26DB11216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96944" y="5486438"/>
              <a:ext cx="75415" cy="90697"/>
            </a:xfrm>
            <a:custGeom>
              <a:avLst/>
              <a:gdLst/>
              <a:ahLst/>
              <a:cxnLst/>
              <a:rect l="0" t="0" r="0" b="0"/>
              <a:pathLst>
                <a:path w="75415" h="90697">
                  <a:moveTo>
                    <a:pt x="13481" y="19012"/>
                  </a:moveTo>
                  <a:lnTo>
                    <a:pt x="13481" y="19012"/>
                  </a:lnTo>
                  <a:lnTo>
                    <a:pt x="8425" y="24068"/>
                  </a:lnTo>
                  <a:lnTo>
                    <a:pt x="9051" y="24500"/>
                  </a:lnTo>
                  <a:lnTo>
                    <a:pt x="24826" y="19426"/>
                  </a:lnTo>
                  <a:lnTo>
                    <a:pt x="46725" y="18009"/>
                  </a:lnTo>
                  <a:lnTo>
                    <a:pt x="67065" y="10818"/>
                  </a:lnTo>
                  <a:lnTo>
                    <a:pt x="74631" y="4825"/>
                  </a:lnTo>
                  <a:lnTo>
                    <a:pt x="75414" y="3204"/>
                  </a:lnTo>
                  <a:lnTo>
                    <a:pt x="74878" y="2123"/>
                  </a:lnTo>
                  <a:lnTo>
                    <a:pt x="73463" y="1403"/>
                  </a:lnTo>
                  <a:lnTo>
                    <a:pt x="60039" y="46"/>
                  </a:lnTo>
                  <a:lnTo>
                    <a:pt x="51459" y="0"/>
                  </a:lnTo>
                  <a:lnTo>
                    <a:pt x="43413" y="2801"/>
                  </a:lnTo>
                  <a:lnTo>
                    <a:pt x="19814" y="17269"/>
                  </a:lnTo>
                  <a:lnTo>
                    <a:pt x="1196" y="45019"/>
                  </a:lnTo>
                  <a:lnTo>
                    <a:pt x="0" y="51167"/>
                  </a:lnTo>
                  <a:lnTo>
                    <a:pt x="3226" y="77509"/>
                  </a:lnTo>
                  <a:lnTo>
                    <a:pt x="4527" y="80235"/>
                  </a:lnTo>
                  <a:lnTo>
                    <a:pt x="6454" y="82052"/>
                  </a:lnTo>
                  <a:lnTo>
                    <a:pt x="14221" y="87434"/>
                  </a:lnTo>
                  <a:lnTo>
                    <a:pt x="17150" y="90026"/>
                  </a:lnTo>
                  <a:lnTo>
                    <a:pt x="21219" y="90696"/>
                  </a:lnTo>
                  <a:lnTo>
                    <a:pt x="37058" y="86583"/>
                  </a:lnTo>
                  <a:lnTo>
                    <a:pt x="70631" y="76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1580">
              <a:extLst>
                <a:ext uri="{FF2B5EF4-FFF2-40B4-BE49-F238E27FC236}">
                  <a16:creationId xmlns:a16="http://schemas.microsoft.com/office/drawing/2014/main" id="{621CA9D9-160E-730A-2B66-21E9E14CE5B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86630" y="5477025"/>
              <a:ext cx="123821" cy="75406"/>
            </a:xfrm>
            <a:custGeom>
              <a:avLst/>
              <a:gdLst/>
              <a:ahLst/>
              <a:cxnLst/>
              <a:rect l="0" t="0" r="0" b="0"/>
              <a:pathLst>
                <a:path w="123821" h="75406">
                  <a:moveTo>
                    <a:pt x="47620" y="18900"/>
                  </a:moveTo>
                  <a:lnTo>
                    <a:pt x="47620" y="18900"/>
                  </a:lnTo>
                  <a:lnTo>
                    <a:pt x="57733" y="13844"/>
                  </a:lnTo>
                  <a:lnTo>
                    <a:pt x="60711" y="11296"/>
                  </a:lnTo>
                  <a:lnTo>
                    <a:pt x="66601" y="0"/>
                  </a:lnTo>
                  <a:lnTo>
                    <a:pt x="28072" y="21977"/>
                  </a:lnTo>
                  <a:lnTo>
                    <a:pt x="16706" y="30851"/>
                  </a:lnTo>
                  <a:lnTo>
                    <a:pt x="5417" y="36905"/>
                  </a:lnTo>
                  <a:lnTo>
                    <a:pt x="709" y="45874"/>
                  </a:lnTo>
                  <a:lnTo>
                    <a:pt x="0" y="65072"/>
                  </a:lnTo>
                  <a:lnTo>
                    <a:pt x="15165" y="71151"/>
                  </a:lnTo>
                  <a:lnTo>
                    <a:pt x="57888" y="75405"/>
                  </a:lnTo>
                  <a:lnTo>
                    <a:pt x="123820" y="66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1581">
              <a:extLst>
                <a:ext uri="{FF2B5EF4-FFF2-40B4-BE49-F238E27FC236}">
                  <a16:creationId xmlns:a16="http://schemas.microsoft.com/office/drawing/2014/main" id="{2F79C2B8-EF36-CE2B-182C-60F81960397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29513" y="5354374"/>
              <a:ext cx="76188" cy="189018"/>
            </a:xfrm>
            <a:custGeom>
              <a:avLst/>
              <a:gdLst/>
              <a:ahLst/>
              <a:cxnLst/>
              <a:rect l="0" t="0" r="0" b="0"/>
              <a:pathLst>
                <a:path w="76188" h="189018">
                  <a:moveTo>
                    <a:pt x="19037" y="8201"/>
                  </a:moveTo>
                  <a:lnTo>
                    <a:pt x="19037" y="8201"/>
                  </a:lnTo>
                  <a:lnTo>
                    <a:pt x="19037" y="0"/>
                  </a:lnTo>
                  <a:lnTo>
                    <a:pt x="19037" y="43174"/>
                  </a:lnTo>
                  <a:lnTo>
                    <a:pt x="16215" y="68810"/>
                  </a:lnTo>
                  <a:lnTo>
                    <a:pt x="3849" y="112373"/>
                  </a:lnTo>
                  <a:lnTo>
                    <a:pt x="138" y="158603"/>
                  </a:lnTo>
                  <a:lnTo>
                    <a:pt x="0" y="174171"/>
                  </a:lnTo>
                  <a:lnTo>
                    <a:pt x="2816" y="180037"/>
                  </a:lnTo>
                  <a:lnTo>
                    <a:pt x="5048" y="183085"/>
                  </a:lnTo>
                  <a:lnTo>
                    <a:pt x="10350" y="186468"/>
                  </a:lnTo>
                  <a:lnTo>
                    <a:pt x="22107" y="188374"/>
                  </a:lnTo>
                  <a:lnTo>
                    <a:pt x="39988" y="189017"/>
                  </a:lnTo>
                  <a:lnTo>
                    <a:pt x="76187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1582">
              <a:extLst>
                <a:ext uri="{FF2B5EF4-FFF2-40B4-BE49-F238E27FC236}">
                  <a16:creationId xmlns:a16="http://schemas.microsoft.com/office/drawing/2014/main" id="{9329DF5A-093B-FC22-50D7-7595377CA04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91400" y="54387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13184" y="10675"/>
                  </a:lnTo>
                  <a:lnTo>
                    <a:pt x="23850" y="4744"/>
                  </a:lnTo>
                  <a:lnTo>
                    <a:pt x="50768" y="938"/>
                  </a:lnTo>
                  <a:lnTo>
                    <a:pt x="96170" y="5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SMARTInkShape-Group261">
            <a:extLst>
              <a:ext uri="{FF2B5EF4-FFF2-40B4-BE49-F238E27FC236}">
                <a16:creationId xmlns:a16="http://schemas.microsoft.com/office/drawing/2014/main" id="{0B68008A-74CE-90CE-50C5-A79CF17FB8D7}"/>
              </a:ext>
            </a:extLst>
          </p:cNvPr>
          <p:cNvGrpSpPr/>
          <p:nvPr/>
        </p:nvGrpSpPr>
        <p:grpSpPr>
          <a:xfrm>
            <a:off x="7745874" y="5356756"/>
            <a:ext cx="378952" cy="234420"/>
            <a:chOff x="7745874" y="5356756"/>
            <a:chExt cx="378952" cy="234420"/>
          </a:xfrm>
        </p:grpSpPr>
        <p:sp>
          <p:nvSpPr>
            <p:cNvPr id="1108" name="SMARTInkShape-1583">
              <a:extLst>
                <a:ext uri="{FF2B5EF4-FFF2-40B4-BE49-F238E27FC236}">
                  <a16:creationId xmlns:a16="http://schemas.microsoft.com/office/drawing/2014/main" id="{561E6150-8943-CD09-2601-33E49EFA30B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45874" y="5362967"/>
              <a:ext cx="35661" cy="228209"/>
            </a:xfrm>
            <a:custGeom>
              <a:avLst/>
              <a:gdLst/>
              <a:ahLst/>
              <a:cxnLst/>
              <a:rect l="0" t="0" r="0" b="0"/>
              <a:pathLst>
                <a:path w="35661" h="228209">
                  <a:moveTo>
                    <a:pt x="26526" y="9133"/>
                  </a:moveTo>
                  <a:lnTo>
                    <a:pt x="26526" y="9133"/>
                  </a:lnTo>
                  <a:lnTo>
                    <a:pt x="35660" y="0"/>
                  </a:lnTo>
                  <a:lnTo>
                    <a:pt x="19781" y="40787"/>
                  </a:lnTo>
                  <a:lnTo>
                    <a:pt x="10220" y="80924"/>
                  </a:lnTo>
                  <a:lnTo>
                    <a:pt x="2962" y="119975"/>
                  </a:lnTo>
                  <a:lnTo>
                    <a:pt x="0" y="167395"/>
                  </a:lnTo>
                  <a:lnTo>
                    <a:pt x="7476" y="228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1584">
              <a:extLst>
                <a:ext uri="{FF2B5EF4-FFF2-40B4-BE49-F238E27FC236}">
                  <a16:creationId xmlns:a16="http://schemas.microsoft.com/office/drawing/2014/main" id="{A802A91A-138E-7034-85EA-87812BB532C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58251" y="5356756"/>
              <a:ext cx="18925" cy="234420"/>
            </a:xfrm>
            <a:custGeom>
              <a:avLst/>
              <a:gdLst/>
              <a:ahLst/>
              <a:cxnLst/>
              <a:rect l="0" t="0" r="0" b="0"/>
              <a:pathLst>
                <a:path w="18925" h="234420">
                  <a:moveTo>
                    <a:pt x="18924" y="24869"/>
                  </a:moveTo>
                  <a:lnTo>
                    <a:pt x="18924" y="24869"/>
                  </a:lnTo>
                  <a:lnTo>
                    <a:pt x="18924" y="0"/>
                  </a:lnTo>
                  <a:lnTo>
                    <a:pt x="18924" y="2527"/>
                  </a:lnTo>
                  <a:lnTo>
                    <a:pt x="9223" y="48878"/>
                  </a:lnTo>
                  <a:lnTo>
                    <a:pt x="2034" y="93151"/>
                  </a:lnTo>
                  <a:lnTo>
                    <a:pt x="513" y="130120"/>
                  </a:lnTo>
                  <a:lnTo>
                    <a:pt x="0" y="170425"/>
                  </a:lnTo>
                  <a:lnTo>
                    <a:pt x="958" y="205315"/>
                  </a:lnTo>
                  <a:lnTo>
                    <a:pt x="9399" y="234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1585">
              <a:extLst>
                <a:ext uri="{FF2B5EF4-FFF2-40B4-BE49-F238E27FC236}">
                  <a16:creationId xmlns:a16="http://schemas.microsoft.com/office/drawing/2014/main" id="{4A880259-5C2B-5282-5E93-65DFC1D83A9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72400" y="54673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1586">
              <a:extLst>
                <a:ext uri="{FF2B5EF4-FFF2-40B4-BE49-F238E27FC236}">
                  <a16:creationId xmlns:a16="http://schemas.microsoft.com/office/drawing/2014/main" id="{B8F0ED03-BE0C-E7C5-BDBF-639AF720D8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20541" y="5498266"/>
              <a:ext cx="88066" cy="82391"/>
            </a:xfrm>
            <a:custGeom>
              <a:avLst/>
              <a:gdLst/>
              <a:ahLst/>
              <a:cxnLst/>
              <a:rect l="0" t="0" r="0" b="0"/>
              <a:pathLst>
                <a:path w="88066" h="82391">
                  <a:moveTo>
                    <a:pt x="51884" y="16709"/>
                  </a:moveTo>
                  <a:lnTo>
                    <a:pt x="51884" y="16709"/>
                  </a:lnTo>
                  <a:lnTo>
                    <a:pt x="43683" y="8508"/>
                  </a:lnTo>
                  <a:lnTo>
                    <a:pt x="37694" y="7576"/>
                  </a:lnTo>
                  <a:lnTo>
                    <a:pt x="36075" y="6388"/>
                  </a:lnTo>
                  <a:lnTo>
                    <a:pt x="34274" y="2244"/>
                  </a:lnTo>
                  <a:lnTo>
                    <a:pt x="32736" y="1774"/>
                  </a:lnTo>
                  <a:lnTo>
                    <a:pt x="16671" y="7627"/>
                  </a:lnTo>
                  <a:lnTo>
                    <a:pt x="10481" y="11967"/>
                  </a:lnTo>
                  <a:lnTo>
                    <a:pt x="1046" y="25417"/>
                  </a:lnTo>
                  <a:lnTo>
                    <a:pt x="0" y="30981"/>
                  </a:lnTo>
                  <a:lnTo>
                    <a:pt x="1661" y="42808"/>
                  </a:lnTo>
                  <a:lnTo>
                    <a:pt x="8546" y="56310"/>
                  </a:lnTo>
                  <a:lnTo>
                    <a:pt x="26899" y="75841"/>
                  </a:lnTo>
                  <a:lnTo>
                    <a:pt x="34783" y="80031"/>
                  </a:lnTo>
                  <a:lnTo>
                    <a:pt x="50228" y="82390"/>
                  </a:lnTo>
                  <a:lnTo>
                    <a:pt x="59261" y="80120"/>
                  </a:lnTo>
                  <a:lnTo>
                    <a:pt x="73684" y="70039"/>
                  </a:lnTo>
                  <a:lnTo>
                    <a:pt x="83508" y="50855"/>
                  </a:lnTo>
                  <a:lnTo>
                    <a:pt x="88065" y="35175"/>
                  </a:lnTo>
                  <a:lnTo>
                    <a:pt x="86309" y="24563"/>
                  </a:lnTo>
                  <a:lnTo>
                    <a:pt x="84359" y="18770"/>
                  </a:lnTo>
                  <a:lnTo>
                    <a:pt x="73725" y="9511"/>
                  </a:lnTo>
                  <a:lnTo>
                    <a:pt x="59474" y="2927"/>
                  </a:lnTo>
                  <a:lnTo>
                    <a:pt x="46085" y="0"/>
                  </a:lnTo>
                  <a:lnTo>
                    <a:pt x="33079" y="1521"/>
                  </a:lnTo>
                  <a:lnTo>
                    <a:pt x="21301" y="5726"/>
                  </a:lnTo>
                  <a:lnTo>
                    <a:pt x="4259" y="16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1587">
              <a:extLst>
                <a:ext uri="{FF2B5EF4-FFF2-40B4-BE49-F238E27FC236}">
                  <a16:creationId xmlns:a16="http://schemas.microsoft.com/office/drawing/2014/main" id="{CD592561-40DB-2DE4-6879-E1DC8D06C67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124825" y="5572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8" name="SMARTInkShape-Group262">
            <a:extLst>
              <a:ext uri="{FF2B5EF4-FFF2-40B4-BE49-F238E27FC236}">
                <a16:creationId xmlns:a16="http://schemas.microsoft.com/office/drawing/2014/main" id="{A3163CD8-6742-562E-F677-228074D183D6}"/>
              </a:ext>
            </a:extLst>
          </p:cNvPr>
          <p:cNvGrpSpPr/>
          <p:nvPr/>
        </p:nvGrpSpPr>
        <p:grpSpPr>
          <a:xfrm>
            <a:off x="7925191" y="3845600"/>
            <a:ext cx="1190235" cy="602576"/>
            <a:chOff x="7925191" y="3845600"/>
            <a:chExt cx="1190235" cy="602576"/>
          </a:xfrm>
        </p:grpSpPr>
        <p:sp>
          <p:nvSpPr>
            <p:cNvPr id="1114" name="SMARTInkShape-1588">
              <a:extLst>
                <a:ext uri="{FF2B5EF4-FFF2-40B4-BE49-F238E27FC236}">
                  <a16:creationId xmlns:a16="http://schemas.microsoft.com/office/drawing/2014/main" id="{4A752F2D-4B81-B8CD-9237-A7A0AE53013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925191" y="4219575"/>
              <a:ext cx="28185" cy="228601"/>
            </a:xfrm>
            <a:custGeom>
              <a:avLst/>
              <a:gdLst/>
              <a:ahLst/>
              <a:cxnLst/>
              <a:rect l="0" t="0" r="0" b="0"/>
              <a:pathLst>
                <a:path w="28185" h="228601">
                  <a:moveTo>
                    <a:pt x="28184" y="9525"/>
                  </a:moveTo>
                  <a:lnTo>
                    <a:pt x="28184" y="9525"/>
                  </a:lnTo>
                  <a:lnTo>
                    <a:pt x="28184" y="0"/>
                  </a:lnTo>
                  <a:lnTo>
                    <a:pt x="28184" y="33205"/>
                  </a:lnTo>
                  <a:lnTo>
                    <a:pt x="27126" y="34836"/>
                  </a:lnTo>
                  <a:lnTo>
                    <a:pt x="25362" y="35924"/>
                  </a:lnTo>
                  <a:lnTo>
                    <a:pt x="23128" y="36649"/>
                  </a:lnTo>
                  <a:lnTo>
                    <a:pt x="21637" y="38191"/>
                  </a:lnTo>
                  <a:lnTo>
                    <a:pt x="19050" y="46174"/>
                  </a:lnTo>
                  <a:lnTo>
                    <a:pt x="18659" y="74749"/>
                  </a:lnTo>
                  <a:lnTo>
                    <a:pt x="10458" y="84274"/>
                  </a:lnTo>
                  <a:lnTo>
                    <a:pt x="9249" y="93799"/>
                  </a:lnTo>
                  <a:lnTo>
                    <a:pt x="9134" y="141005"/>
                  </a:lnTo>
                  <a:lnTo>
                    <a:pt x="9134" y="152824"/>
                  </a:lnTo>
                  <a:lnTo>
                    <a:pt x="8076" y="155858"/>
                  </a:lnTo>
                  <a:lnTo>
                    <a:pt x="6312" y="157880"/>
                  </a:lnTo>
                  <a:lnTo>
                    <a:pt x="4078" y="159228"/>
                  </a:lnTo>
                  <a:lnTo>
                    <a:pt x="2587" y="161186"/>
                  </a:lnTo>
                  <a:lnTo>
                    <a:pt x="933" y="166182"/>
                  </a:lnTo>
                  <a:lnTo>
                    <a:pt x="0" y="174946"/>
                  </a:lnTo>
                  <a:lnTo>
                    <a:pt x="2605" y="181118"/>
                  </a:lnTo>
                  <a:lnTo>
                    <a:pt x="6233" y="187388"/>
                  </a:lnTo>
                  <a:lnTo>
                    <a:pt x="8560" y="200037"/>
                  </a:lnTo>
                  <a:lnTo>
                    <a:pt x="9134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1589">
              <a:extLst>
                <a:ext uri="{FF2B5EF4-FFF2-40B4-BE49-F238E27FC236}">
                  <a16:creationId xmlns:a16="http://schemas.microsoft.com/office/drawing/2014/main" id="{FCA4C738-55C7-4FC4-8E47-AF1576361C1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972425" y="4391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1590">
              <a:extLst>
                <a:ext uri="{FF2B5EF4-FFF2-40B4-BE49-F238E27FC236}">
                  <a16:creationId xmlns:a16="http://schemas.microsoft.com/office/drawing/2014/main" id="{50C8E9FF-0F36-260C-2DC3-EEA09897B08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39100" y="4352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1591">
              <a:extLst>
                <a:ext uri="{FF2B5EF4-FFF2-40B4-BE49-F238E27FC236}">
                  <a16:creationId xmlns:a16="http://schemas.microsoft.com/office/drawing/2014/main" id="{E38485BB-8C84-E98A-2175-6A2A3E7AFA1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48625" y="4314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1592">
              <a:extLst>
                <a:ext uri="{FF2B5EF4-FFF2-40B4-BE49-F238E27FC236}">
                  <a16:creationId xmlns:a16="http://schemas.microsoft.com/office/drawing/2014/main" id="{C5B20A5D-4760-A97A-9D37-DEB2B8C33AD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43875" y="4371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1593">
              <a:extLst>
                <a:ext uri="{FF2B5EF4-FFF2-40B4-BE49-F238E27FC236}">
                  <a16:creationId xmlns:a16="http://schemas.microsoft.com/office/drawing/2014/main" id="{35854E49-06FE-CB70-6F7B-5E9254FE158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86725" y="4143378"/>
              <a:ext cx="303419" cy="209548"/>
            </a:xfrm>
            <a:custGeom>
              <a:avLst/>
              <a:gdLst/>
              <a:ahLst/>
              <a:cxnLst/>
              <a:rect l="0" t="0" r="0" b="0"/>
              <a:pathLst>
                <a:path w="303419" h="209548">
                  <a:moveTo>
                    <a:pt x="0" y="209547"/>
                  </a:moveTo>
                  <a:lnTo>
                    <a:pt x="0" y="209547"/>
                  </a:lnTo>
                  <a:lnTo>
                    <a:pt x="13184" y="188825"/>
                  </a:lnTo>
                  <a:lnTo>
                    <a:pt x="58307" y="149428"/>
                  </a:lnTo>
                  <a:lnTo>
                    <a:pt x="75656" y="135202"/>
                  </a:lnTo>
                  <a:lnTo>
                    <a:pt x="106862" y="117603"/>
                  </a:lnTo>
                  <a:lnTo>
                    <a:pt x="153258" y="83298"/>
                  </a:lnTo>
                  <a:lnTo>
                    <a:pt x="163718" y="79353"/>
                  </a:lnTo>
                  <a:lnTo>
                    <a:pt x="169470" y="78301"/>
                  </a:lnTo>
                  <a:lnTo>
                    <a:pt x="206480" y="59980"/>
                  </a:lnTo>
                  <a:lnTo>
                    <a:pt x="236283" y="52339"/>
                  </a:lnTo>
                  <a:lnTo>
                    <a:pt x="268110" y="39835"/>
                  </a:lnTo>
                  <a:lnTo>
                    <a:pt x="295144" y="38099"/>
                  </a:lnTo>
                  <a:lnTo>
                    <a:pt x="295235" y="33041"/>
                  </a:lnTo>
                  <a:lnTo>
                    <a:pt x="294191" y="31551"/>
                  </a:lnTo>
                  <a:lnTo>
                    <a:pt x="292436" y="30558"/>
                  </a:lnTo>
                  <a:lnTo>
                    <a:pt x="276029" y="23632"/>
                  </a:lnTo>
                  <a:lnTo>
                    <a:pt x="257566" y="12112"/>
                  </a:lnTo>
                  <a:lnTo>
                    <a:pt x="238158" y="9749"/>
                  </a:lnTo>
                  <a:lnTo>
                    <a:pt x="230488" y="9567"/>
                  </a:lnTo>
                  <a:lnTo>
                    <a:pt x="219206" y="114"/>
                  </a:lnTo>
                  <a:lnTo>
                    <a:pt x="210885" y="7"/>
                  </a:lnTo>
                  <a:lnTo>
                    <a:pt x="215002" y="0"/>
                  </a:lnTo>
                  <a:lnTo>
                    <a:pt x="216359" y="1057"/>
                  </a:lnTo>
                  <a:lnTo>
                    <a:pt x="218717" y="8198"/>
                  </a:lnTo>
                  <a:lnTo>
                    <a:pt x="221739" y="8934"/>
                  </a:lnTo>
                  <a:lnTo>
                    <a:pt x="236995" y="10557"/>
                  </a:lnTo>
                  <a:lnTo>
                    <a:pt x="254100" y="17720"/>
                  </a:lnTo>
                  <a:lnTo>
                    <a:pt x="261320" y="23710"/>
                  </a:lnTo>
                  <a:lnTo>
                    <a:pt x="269953" y="26411"/>
                  </a:lnTo>
                  <a:lnTo>
                    <a:pt x="279788" y="28670"/>
                  </a:lnTo>
                  <a:lnTo>
                    <a:pt x="294609" y="37667"/>
                  </a:lnTo>
                  <a:lnTo>
                    <a:pt x="300134" y="43027"/>
                  </a:lnTo>
                  <a:lnTo>
                    <a:pt x="302726" y="48401"/>
                  </a:lnTo>
                  <a:lnTo>
                    <a:pt x="303418" y="51317"/>
                  </a:lnTo>
                  <a:lnTo>
                    <a:pt x="302819" y="54318"/>
                  </a:lnTo>
                  <a:lnTo>
                    <a:pt x="296076" y="66507"/>
                  </a:lnTo>
                  <a:lnTo>
                    <a:pt x="295381" y="74712"/>
                  </a:lnTo>
                  <a:lnTo>
                    <a:pt x="286145" y="94423"/>
                  </a:lnTo>
                  <a:lnTo>
                    <a:pt x="285867" y="100059"/>
                  </a:lnTo>
                  <a:lnTo>
                    <a:pt x="284769" y="101630"/>
                  </a:lnTo>
                  <a:lnTo>
                    <a:pt x="282980" y="102677"/>
                  </a:lnTo>
                  <a:lnTo>
                    <a:pt x="280728" y="103375"/>
                  </a:lnTo>
                  <a:lnTo>
                    <a:pt x="279227" y="104900"/>
                  </a:lnTo>
                  <a:lnTo>
                    <a:pt x="276620" y="112850"/>
                  </a:lnTo>
                  <a:lnTo>
                    <a:pt x="277547" y="113332"/>
                  </a:lnTo>
                  <a:lnTo>
                    <a:pt x="295275" y="114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1594">
              <a:extLst>
                <a:ext uri="{FF2B5EF4-FFF2-40B4-BE49-F238E27FC236}">
                  <a16:creationId xmlns:a16="http://schemas.microsoft.com/office/drawing/2014/main" id="{9863131D-DC99-269C-AB55-B39277B1187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15350" y="4147412"/>
              <a:ext cx="38101" cy="138839"/>
            </a:xfrm>
            <a:custGeom>
              <a:avLst/>
              <a:gdLst/>
              <a:ahLst/>
              <a:cxnLst/>
              <a:rect l="0" t="0" r="0" b="0"/>
              <a:pathLst>
                <a:path w="38101" h="1388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5464"/>
                  </a:lnTo>
                  <a:lnTo>
                    <a:pt x="5056" y="10537"/>
                  </a:lnTo>
                  <a:lnTo>
                    <a:pt x="7539" y="15846"/>
                  </a:lnTo>
                  <a:lnTo>
                    <a:pt x="12172" y="62398"/>
                  </a:lnTo>
                  <a:lnTo>
                    <a:pt x="19203" y="108115"/>
                  </a:lnTo>
                  <a:lnTo>
                    <a:pt x="27132" y="126312"/>
                  </a:lnTo>
                  <a:lnTo>
                    <a:pt x="38100" y="138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1595">
              <a:extLst>
                <a:ext uri="{FF2B5EF4-FFF2-40B4-BE49-F238E27FC236}">
                  <a16:creationId xmlns:a16="http://schemas.microsoft.com/office/drawing/2014/main" id="{06D185E3-9D20-1B47-6A14-5FA5C755E86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15350" y="4105944"/>
              <a:ext cx="56955" cy="94582"/>
            </a:xfrm>
            <a:custGeom>
              <a:avLst/>
              <a:gdLst/>
              <a:ahLst/>
              <a:cxnLst/>
              <a:rect l="0" t="0" r="0" b="0"/>
              <a:pathLst>
                <a:path w="56955" h="94582">
                  <a:moveTo>
                    <a:pt x="0" y="46956"/>
                  </a:moveTo>
                  <a:lnTo>
                    <a:pt x="0" y="46956"/>
                  </a:lnTo>
                  <a:lnTo>
                    <a:pt x="0" y="41899"/>
                  </a:lnTo>
                  <a:lnTo>
                    <a:pt x="2823" y="36595"/>
                  </a:lnTo>
                  <a:lnTo>
                    <a:pt x="13257" y="19510"/>
                  </a:lnTo>
                  <a:lnTo>
                    <a:pt x="18964" y="4415"/>
                  </a:lnTo>
                  <a:lnTo>
                    <a:pt x="21110" y="2720"/>
                  </a:lnTo>
                  <a:lnTo>
                    <a:pt x="23598" y="1590"/>
                  </a:lnTo>
                  <a:lnTo>
                    <a:pt x="37212" y="0"/>
                  </a:lnTo>
                  <a:lnTo>
                    <a:pt x="45820" y="2451"/>
                  </a:lnTo>
                  <a:lnTo>
                    <a:pt x="49596" y="4586"/>
                  </a:lnTo>
                  <a:lnTo>
                    <a:pt x="52114" y="7068"/>
                  </a:lnTo>
                  <a:lnTo>
                    <a:pt x="54912" y="12647"/>
                  </a:lnTo>
                  <a:lnTo>
                    <a:pt x="56954" y="52593"/>
                  </a:lnTo>
                  <a:lnTo>
                    <a:pt x="54241" y="62867"/>
                  </a:lnTo>
                  <a:lnTo>
                    <a:pt x="39812" y="82991"/>
                  </a:lnTo>
                  <a:lnTo>
                    <a:pt x="29012" y="94135"/>
                  </a:lnTo>
                  <a:lnTo>
                    <a:pt x="9525" y="945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1596">
              <a:extLst>
                <a:ext uri="{FF2B5EF4-FFF2-40B4-BE49-F238E27FC236}">
                  <a16:creationId xmlns:a16="http://schemas.microsoft.com/office/drawing/2014/main" id="{D69DA526-3EE6-71D2-65C4-7E1A25C03C1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10600" y="4086225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0" y="47625"/>
                  </a:moveTo>
                  <a:lnTo>
                    <a:pt x="0" y="47625"/>
                  </a:lnTo>
                  <a:lnTo>
                    <a:pt x="8202" y="39424"/>
                  </a:lnTo>
                  <a:lnTo>
                    <a:pt x="37709" y="1885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1597">
              <a:extLst>
                <a:ext uri="{FF2B5EF4-FFF2-40B4-BE49-F238E27FC236}">
                  <a16:creationId xmlns:a16="http://schemas.microsoft.com/office/drawing/2014/main" id="{625F4EBC-6BD3-4B41-0E0B-68229BE1C69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05850" y="4029075"/>
              <a:ext cx="76201" cy="66480"/>
            </a:xfrm>
            <a:custGeom>
              <a:avLst/>
              <a:gdLst/>
              <a:ahLst/>
              <a:cxnLst/>
              <a:rect l="0" t="0" r="0" b="0"/>
              <a:pathLst>
                <a:path w="76201" h="66480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20108"/>
                  </a:lnTo>
                  <a:lnTo>
                    <a:pt x="7538" y="21872"/>
                  </a:lnTo>
                  <a:lnTo>
                    <a:pt x="9134" y="27251"/>
                  </a:lnTo>
                  <a:lnTo>
                    <a:pt x="40106" y="59132"/>
                  </a:lnTo>
                  <a:lnTo>
                    <a:pt x="47105" y="63322"/>
                  </a:lnTo>
                  <a:lnTo>
                    <a:pt x="56563" y="664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1598">
              <a:extLst>
                <a:ext uri="{FF2B5EF4-FFF2-40B4-BE49-F238E27FC236}">
                  <a16:creationId xmlns:a16="http://schemas.microsoft.com/office/drawing/2014/main" id="{E4AF223F-9F9C-621A-F4C2-69EEA1D9BED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10753" y="3971925"/>
              <a:ext cx="104648" cy="85040"/>
            </a:xfrm>
            <a:custGeom>
              <a:avLst/>
              <a:gdLst/>
              <a:ahLst/>
              <a:cxnLst/>
              <a:rect l="0" t="0" r="0" b="0"/>
              <a:pathLst>
                <a:path w="104648" h="85040">
                  <a:moveTo>
                    <a:pt x="28447" y="9525"/>
                  </a:moveTo>
                  <a:lnTo>
                    <a:pt x="28447" y="9525"/>
                  </a:lnTo>
                  <a:lnTo>
                    <a:pt x="36649" y="9525"/>
                  </a:lnTo>
                  <a:lnTo>
                    <a:pt x="37089" y="8467"/>
                  </a:lnTo>
                  <a:lnTo>
                    <a:pt x="37857" y="1324"/>
                  </a:lnTo>
                  <a:lnTo>
                    <a:pt x="36835" y="883"/>
                  </a:lnTo>
                  <a:lnTo>
                    <a:pt x="15223" y="3"/>
                  </a:lnTo>
                  <a:lnTo>
                    <a:pt x="13282" y="1060"/>
                  </a:lnTo>
                  <a:lnTo>
                    <a:pt x="11986" y="2823"/>
                  </a:lnTo>
                  <a:lnTo>
                    <a:pt x="2086" y="29659"/>
                  </a:lnTo>
                  <a:lnTo>
                    <a:pt x="0" y="64888"/>
                  </a:lnTo>
                  <a:lnTo>
                    <a:pt x="2752" y="73994"/>
                  </a:lnTo>
                  <a:lnTo>
                    <a:pt x="8085" y="83408"/>
                  </a:lnTo>
                  <a:lnTo>
                    <a:pt x="9580" y="84181"/>
                  </a:lnTo>
                  <a:lnTo>
                    <a:pt x="14066" y="85039"/>
                  </a:lnTo>
                  <a:lnTo>
                    <a:pt x="16743" y="83151"/>
                  </a:lnTo>
                  <a:lnTo>
                    <a:pt x="22540" y="75409"/>
                  </a:lnTo>
                  <a:lnTo>
                    <a:pt x="47066" y="29410"/>
                  </a:lnTo>
                  <a:lnTo>
                    <a:pt x="47459" y="20447"/>
                  </a:lnTo>
                  <a:lnTo>
                    <a:pt x="47485" y="24521"/>
                  </a:lnTo>
                  <a:lnTo>
                    <a:pt x="48548" y="25872"/>
                  </a:lnTo>
                  <a:lnTo>
                    <a:pt x="60753" y="33275"/>
                  </a:lnTo>
                  <a:lnTo>
                    <a:pt x="63973" y="38778"/>
                  </a:lnTo>
                  <a:lnTo>
                    <a:pt x="64832" y="41727"/>
                  </a:lnTo>
                  <a:lnTo>
                    <a:pt x="66461" y="43693"/>
                  </a:lnTo>
                  <a:lnTo>
                    <a:pt x="71095" y="45878"/>
                  </a:lnTo>
                  <a:lnTo>
                    <a:pt x="72754" y="47518"/>
                  </a:lnTo>
                  <a:lnTo>
                    <a:pt x="74598" y="52164"/>
                  </a:lnTo>
                  <a:lnTo>
                    <a:pt x="76147" y="53826"/>
                  </a:lnTo>
                  <a:lnTo>
                    <a:pt x="80692" y="55673"/>
                  </a:lnTo>
                  <a:lnTo>
                    <a:pt x="82326" y="55107"/>
                  </a:lnTo>
                  <a:lnTo>
                    <a:pt x="83417" y="53671"/>
                  </a:lnTo>
                  <a:lnTo>
                    <a:pt x="84144" y="51656"/>
                  </a:lnTo>
                  <a:lnTo>
                    <a:pt x="85687" y="50312"/>
                  </a:lnTo>
                  <a:lnTo>
                    <a:pt x="90222" y="48819"/>
                  </a:lnTo>
                  <a:lnTo>
                    <a:pt x="91855" y="46305"/>
                  </a:lnTo>
                  <a:lnTo>
                    <a:pt x="95212" y="34769"/>
                  </a:lnTo>
                  <a:lnTo>
                    <a:pt x="97299" y="32704"/>
                  </a:lnTo>
                  <a:lnTo>
                    <a:pt x="99748" y="31328"/>
                  </a:lnTo>
                  <a:lnTo>
                    <a:pt x="101381" y="29352"/>
                  </a:lnTo>
                  <a:lnTo>
                    <a:pt x="103195" y="24334"/>
                  </a:lnTo>
                  <a:lnTo>
                    <a:pt x="1046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1599">
              <a:extLst>
                <a:ext uri="{FF2B5EF4-FFF2-40B4-BE49-F238E27FC236}">
                  <a16:creationId xmlns:a16="http://schemas.microsoft.com/office/drawing/2014/main" id="{2DA6C45A-62ED-2B20-CCC1-8F17A2A2666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96350" y="3876675"/>
              <a:ext cx="47626" cy="114301"/>
            </a:xfrm>
            <a:custGeom>
              <a:avLst/>
              <a:gdLst/>
              <a:ahLst/>
              <a:cxnLst/>
              <a:rect l="0" t="0" r="0" b="0"/>
              <a:pathLst>
                <a:path w="47626" h="1143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4" y="10361"/>
                  </a:lnTo>
                  <a:lnTo>
                    <a:pt x="7606" y="18364"/>
                  </a:lnTo>
                  <a:lnTo>
                    <a:pt x="15187" y="40719"/>
                  </a:lnTo>
                  <a:lnTo>
                    <a:pt x="21109" y="71073"/>
                  </a:lnTo>
                  <a:lnTo>
                    <a:pt x="35196" y="103434"/>
                  </a:lnTo>
                  <a:lnTo>
                    <a:pt x="4762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1600">
              <a:extLst>
                <a:ext uri="{FF2B5EF4-FFF2-40B4-BE49-F238E27FC236}">
                  <a16:creationId xmlns:a16="http://schemas.microsoft.com/office/drawing/2014/main" id="{35E29BC3-EA92-094E-28DD-6E3DF0B716A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63025" y="3895725"/>
              <a:ext cx="47626" cy="66470"/>
            </a:xfrm>
            <a:custGeom>
              <a:avLst/>
              <a:gdLst/>
              <a:ahLst/>
              <a:cxnLst/>
              <a:rect l="0" t="0" r="0" b="0"/>
              <a:pathLst>
                <a:path w="47626" h="66470">
                  <a:moveTo>
                    <a:pt x="0" y="19050"/>
                  </a:moveTo>
                  <a:lnTo>
                    <a:pt x="0" y="19050"/>
                  </a:lnTo>
                  <a:lnTo>
                    <a:pt x="5488" y="13562"/>
                  </a:lnTo>
                  <a:lnTo>
                    <a:pt x="3145" y="15906"/>
                  </a:lnTo>
                  <a:lnTo>
                    <a:pt x="3154" y="16954"/>
                  </a:lnTo>
                  <a:lnTo>
                    <a:pt x="4220" y="17652"/>
                  </a:lnTo>
                  <a:lnTo>
                    <a:pt x="5988" y="18118"/>
                  </a:lnTo>
                  <a:lnTo>
                    <a:pt x="7169" y="20546"/>
                  </a:lnTo>
                  <a:lnTo>
                    <a:pt x="14271" y="45483"/>
                  </a:lnTo>
                  <a:lnTo>
                    <a:pt x="28058" y="65979"/>
                  </a:lnTo>
                  <a:lnTo>
                    <a:pt x="33478" y="66469"/>
                  </a:lnTo>
                  <a:lnTo>
                    <a:pt x="35019" y="64421"/>
                  </a:lnTo>
                  <a:lnTo>
                    <a:pt x="46182" y="2188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1601">
              <a:extLst>
                <a:ext uri="{FF2B5EF4-FFF2-40B4-BE49-F238E27FC236}">
                  <a16:creationId xmlns:a16="http://schemas.microsoft.com/office/drawing/2014/main" id="{76255676-441E-074E-7D2C-C15A8BF3A4A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32063" y="3845600"/>
              <a:ext cx="83363" cy="82958"/>
            </a:xfrm>
            <a:custGeom>
              <a:avLst/>
              <a:gdLst/>
              <a:ahLst/>
              <a:cxnLst/>
              <a:rect l="0" t="0" r="0" b="0"/>
              <a:pathLst>
                <a:path w="83363" h="82958">
                  <a:moveTo>
                    <a:pt x="7162" y="40600"/>
                  </a:moveTo>
                  <a:lnTo>
                    <a:pt x="7162" y="40600"/>
                  </a:lnTo>
                  <a:lnTo>
                    <a:pt x="21353" y="40600"/>
                  </a:lnTo>
                  <a:lnTo>
                    <a:pt x="22972" y="39542"/>
                  </a:lnTo>
                  <a:lnTo>
                    <a:pt x="24051" y="37778"/>
                  </a:lnTo>
                  <a:lnTo>
                    <a:pt x="24771" y="35543"/>
                  </a:lnTo>
                  <a:lnTo>
                    <a:pt x="26309" y="34054"/>
                  </a:lnTo>
                  <a:lnTo>
                    <a:pt x="30842" y="32399"/>
                  </a:lnTo>
                  <a:lnTo>
                    <a:pt x="32473" y="30899"/>
                  </a:lnTo>
                  <a:lnTo>
                    <a:pt x="43811" y="13776"/>
                  </a:lnTo>
                  <a:lnTo>
                    <a:pt x="39776" y="2431"/>
                  </a:lnTo>
                  <a:lnTo>
                    <a:pt x="38431" y="337"/>
                  </a:lnTo>
                  <a:lnTo>
                    <a:pt x="37532" y="0"/>
                  </a:lnTo>
                  <a:lnTo>
                    <a:pt x="36934" y="833"/>
                  </a:lnTo>
                  <a:lnTo>
                    <a:pt x="21822" y="10834"/>
                  </a:lnTo>
                  <a:lnTo>
                    <a:pt x="4245" y="33048"/>
                  </a:lnTo>
                  <a:lnTo>
                    <a:pt x="574" y="45710"/>
                  </a:lnTo>
                  <a:lnTo>
                    <a:pt x="0" y="59804"/>
                  </a:lnTo>
                  <a:lnTo>
                    <a:pt x="3273" y="69596"/>
                  </a:lnTo>
                  <a:lnTo>
                    <a:pt x="5627" y="72631"/>
                  </a:lnTo>
                  <a:lnTo>
                    <a:pt x="12939" y="77960"/>
                  </a:lnTo>
                  <a:lnTo>
                    <a:pt x="15021" y="82957"/>
                  </a:lnTo>
                  <a:lnTo>
                    <a:pt x="18751" y="82597"/>
                  </a:lnTo>
                  <a:lnTo>
                    <a:pt x="41907" y="69631"/>
                  </a:lnTo>
                  <a:lnTo>
                    <a:pt x="52238" y="63028"/>
                  </a:lnTo>
                  <a:lnTo>
                    <a:pt x="83362" y="50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11.4.1 (cont.)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057400" y="1371600"/>
            <a:ext cx="44489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153" name="SMARTInkShape-Group400">
            <a:extLst>
              <a:ext uri="{FF2B5EF4-FFF2-40B4-BE49-F238E27FC236}">
                <a16:creationId xmlns:a16="http://schemas.microsoft.com/office/drawing/2014/main" id="{7BF603E1-A03B-358A-E2A3-BE9A95F15073}"/>
              </a:ext>
            </a:extLst>
          </p:cNvPr>
          <p:cNvGrpSpPr/>
          <p:nvPr/>
        </p:nvGrpSpPr>
        <p:grpSpPr>
          <a:xfrm>
            <a:off x="8010525" y="4695825"/>
            <a:ext cx="704851" cy="142876"/>
            <a:chOff x="8010525" y="4695825"/>
            <a:chExt cx="704851" cy="142876"/>
          </a:xfrm>
        </p:grpSpPr>
        <p:sp>
          <p:nvSpPr>
            <p:cNvPr id="76150" name="SMARTInkShape-2356">
              <a:extLst>
                <a:ext uri="{FF2B5EF4-FFF2-40B4-BE49-F238E27FC236}">
                  <a16:creationId xmlns:a16="http://schemas.microsoft.com/office/drawing/2014/main" id="{A3489BF2-7F2C-999B-8474-7A02DDD0AD0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10525" y="4724614"/>
              <a:ext cx="151355" cy="114087"/>
            </a:xfrm>
            <a:custGeom>
              <a:avLst/>
              <a:gdLst/>
              <a:ahLst/>
              <a:cxnLst/>
              <a:rect l="0" t="0" r="0" b="0"/>
              <a:pathLst>
                <a:path w="151355" h="114087">
                  <a:moveTo>
                    <a:pt x="0" y="18836"/>
                  </a:moveTo>
                  <a:lnTo>
                    <a:pt x="0" y="18836"/>
                  </a:lnTo>
                  <a:lnTo>
                    <a:pt x="5056" y="18836"/>
                  </a:lnTo>
                  <a:lnTo>
                    <a:pt x="6547" y="17778"/>
                  </a:lnTo>
                  <a:lnTo>
                    <a:pt x="7540" y="16014"/>
                  </a:lnTo>
                  <a:lnTo>
                    <a:pt x="8201" y="13779"/>
                  </a:lnTo>
                  <a:lnTo>
                    <a:pt x="9701" y="12290"/>
                  </a:lnTo>
                  <a:lnTo>
                    <a:pt x="14190" y="10635"/>
                  </a:lnTo>
                  <a:lnTo>
                    <a:pt x="25694" y="8515"/>
                  </a:lnTo>
                  <a:lnTo>
                    <a:pt x="35013" y="2843"/>
                  </a:lnTo>
                  <a:lnTo>
                    <a:pt x="47643" y="389"/>
                  </a:lnTo>
                  <a:lnTo>
                    <a:pt x="50812" y="189"/>
                  </a:lnTo>
                  <a:lnTo>
                    <a:pt x="65384" y="4961"/>
                  </a:lnTo>
                  <a:lnTo>
                    <a:pt x="67932" y="8528"/>
                  </a:lnTo>
                  <a:lnTo>
                    <a:pt x="68572" y="13022"/>
                  </a:lnTo>
                  <a:lnTo>
                    <a:pt x="64020" y="58098"/>
                  </a:lnTo>
                  <a:lnTo>
                    <a:pt x="56363" y="80211"/>
                  </a:lnTo>
                  <a:lnTo>
                    <a:pt x="50214" y="93466"/>
                  </a:lnTo>
                  <a:lnTo>
                    <a:pt x="47670" y="104369"/>
                  </a:lnTo>
                  <a:lnTo>
                    <a:pt x="47629" y="91286"/>
                  </a:lnTo>
                  <a:lnTo>
                    <a:pt x="75860" y="47141"/>
                  </a:lnTo>
                  <a:lnTo>
                    <a:pt x="88447" y="28282"/>
                  </a:lnTo>
                  <a:lnTo>
                    <a:pt x="100692" y="16684"/>
                  </a:lnTo>
                  <a:lnTo>
                    <a:pt x="128781" y="3437"/>
                  </a:lnTo>
                  <a:lnTo>
                    <a:pt x="147107" y="0"/>
                  </a:lnTo>
                  <a:lnTo>
                    <a:pt x="148871" y="2045"/>
                  </a:lnTo>
                  <a:lnTo>
                    <a:pt x="151354" y="15037"/>
                  </a:lnTo>
                  <a:lnTo>
                    <a:pt x="151032" y="33350"/>
                  </a:lnTo>
                  <a:lnTo>
                    <a:pt x="137185" y="77287"/>
                  </a:lnTo>
                  <a:lnTo>
                    <a:pt x="133350" y="114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1" name="SMARTInkShape-2357">
              <a:extLst>
                <a:ext uri="{FF2B5EF4-FFF2-40B4-BE49-F238E27FC236}">
                  <a16:creationId xmlns:a16="http://schemas.microsoft.com/office/drawing/2014/main" id="{11D342A7-4F16-1A8A-2013-52DECBB7C76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248650" y="4699017"/>
              <a:ext cx="159284" cy="125129"/>
            </a:xfrm>
            <a:custGeom>
              <a:avLst/>
              <a:gdLst/>
              <a:ahLst/>
              <a:cxnLst/>
              <a:rect l="0" t="0" r="0" b="0"/>
              <a:pathLst>
                <a:path w="159284" h="125129">
                  <a:moveTo>
                    <a:pt x="0" y="73008"/>
                  </a:moveTo>
                  <a:lnTo>
                    <a:pt x="0" y="73008"/>
                  </a:lnTo>
                  <a:lnTo>
                    <a:pt x="8664" y="65404"/>
                  </a:lnTo>
                  <a:lnTo>
                    <a:pt x="18314" y="59751"/>
                  </a:lnTo>
                  <a:lnTo>
                    <a:pt x="56965" y="55102"/>
                  </a:lnTo>
                  <a:lnTo>
                    <a:pt x="102543" y="51362"/>
                  </a:lnTo>
                  <a:lnTo>
                    <a:pt x="137378" y="40745"/>
                  </a:lnTo>
                  <a:lnTo>
                    <a:pt x="153005" y="31581"/>
                  </a:lnTo>
                  <a:lnTo>
                    <a:pt x="157960" y="25316"/>
                  </a:lnTo>
                  <a:lnTo>
                    <a:pt x="159283" y="22163"/>
                  </a:lnTo>
                  <a:lnTo>
                    <a:pt x="156988" y="17945"/>
                  </a:lnTo>
                  <a:lnTo>
                    <a:pt x="145972" y="7613"/>
                  </a:lnTo>
                  <a:lnTo>
                    <a:pt x="130494" y="1610"/>
                  </a:lnTo>
                  <a:lnTo>
                    <a:pt x="113030" y="0"/>
                  </a:lnTo>
                  <a:lnTo>
                    <a:pt x="66508" y="10346"/>
                  </a:lnTo>
                  <a:lnTo>
                    <a:pt x="48164" y="19281"/>
                  </a:lnTo>
                  <a:lnTo>
                    <a:pt x="30969" y="33688"/>
                  </a:lnTo>
                  <a:lnTo>
                    <a:pt x="24347" y="45302"/>
                  </a:lnTo>
                  <a:lnTo>
                    <a:pt x="14260" y="75239"/>
                  </a:lnTo>
                  <a:lnTo>
                    <a:pt x="16215" y="83877"/>
                  </a:lnTo>
                  <a:lnTo>
                    <a:pt x="26095" y="98046"/>
                  </a:lnTo>
                  <a:lnTo>
                    <a:pt x="36189" y="107826"/>
                  </a:lnTo>
                  <a:lnTo>
                    <a:pt x="46423" y="114235"/>
                  </a:lnTo>
                  <a:lnTo>
                    <a:pt x="92836" y="125128"/>
                  </a:lnTo>
                  <a:lnTo>
                    <a:pt x="133350" y="120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2" name="SMARTInkShape-2358">
              <a:extLst>
                <a:ext uri="{FF2B5EF4-FFF2-40B4-BE49-F238E27FC236}">
                  <a16:creationId xmlns:a16="http://schemas.microsoft.com/office/drawing/2014/main" id="{C975AA71-3E69-A60A-AD15-6CDCBB88D28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48675" y="4695825"/>
              <a:ext cx="266701" cy="141383"/>
            </a:xfrm>
            <a:custGeom>
              <a:avLst/>
              <a:gdLst/>
              <a:ahLst/>
              <a:cxnLst/>
              <a:rect l="0" t="0" r="0" b="0"/>
              <a:pathLst>
                <a:path w="266701" h="141383">
                  <a:moveTo>
                    <a:pt x="0" y="76200"/>
                  </a:moveTo>
                  <a:lnTo>
                    <a:pt x="0" y="76200"/>
                  </a:lnTo>
                  <a:lnTo>
                    <a:pt x="23831" y="51310"/>
                  </a:lnTo>
                  <a:lnTo>
                    <a:pt x="27951" y="40049"/>
                  </a:lnTo>
                  <a:lnTo>
                    <a:pt x="28570" y="28706"/>
                  </a:lnTo>
                  <a:lnTo>
                    <a:pt x="28575" y="50969"/>
                  </a:lnTo>
                  <a:lnTo>
                    <a:pt x="20373" y="78066"/>
                  </a:lnTo>
                  <a:lnTo>
                    <a:pt x="29394" y="120366"/>
                  </a:lnTo>
                  <a:lnTo>
                    <a:pt x="38254" y="133129"/>
                  </a:lnTo>
                  <a:lnTo>
                    <a:pt x="42756" y="137838"/>
                  </a:lnTo>
                  <a:lnTo>
                    <a:pt x="48282" y="140636"/>
                  </a:lnTo>
                  <a:lnTo>
                    <a:pt x="51239" y="141382"/>
                  </a:lnTo>
                  <a:lnTo>
                    <a:pt x="53208" y="140821"/>
                  </a:lnTo>
                  <a:lnTo>
                    <a:pt x="54522" y="139390"/>
                  </a:lnTo>
                  <a:lnTo>
                    <a:pt x="55399" y="137376"/>
                  </a:lnTo>
                  <a:lnTo>
                    <a:pt x="57041" y="136035"/>
                  </a:lnTo>
                  <a:lnTo>
                    <a:pt x="67280" y="131058"/>
                  </a:lnTo>
                  <a:lnTo>
                    <a:pt x="80735" y="119192"/>
                  </a:lnTo>
                  <a:lnTo>
                    <a:pt x="83507" y="113652"/>
                  </a:lnTo>
                  <a:lnTo>
                    <a:pt x="84246" y="110693"/>
                  </a:lnTo>
                  <a:lnTo>
                    <a:pt x="90343" y="101472"/>
                  </a:lnTo>
                  <a:lnTo>
                    <a:pt x="110151" y="79368"/>
                  </a:lnTo>
                  <a:lnTo>
                    <a:pt x="116304" y="66674"/>
                  </a:lnTo>
                  <a:lnTo>
                    <a:pt x="123694" y="57315"/>
                  </a:lnTo>
                  <a:lnTo>
                    <a:pt x="124882" y="99949"/>
                  </a:lnTo>
                  <a:lnTo>
                    <a:pt x="131428" y="110635"/>
                  </a:lnTo>
                  <a:lnTo>
                    <a:pt x="137081" y="117258"/>
                  </a:lnTo>
                  <a:lnTo>
                    <a:pt x="143121" y="120906"/>
                  </a:lnTo>
                  <a:lnTo>
                    <a:pt x="146214" y="121879"/>
                  </a:lnTo>
                  <a:lnTo>
                    <a:pt x="149335" y="121470"/>
                  </a:lnTo>
                  <a:lnTo>
                    <a:pt x="155624" y="118192"/>
                  </a:lnTo>
                  <a:lnTo>
                    <a:pt x="165115" y="110398"/>
                  </a:lnTo>
                  <a:lnTo>
                    <a:pt x="194160" y="64071"/>
                  </a:lnTo>
                  <a:lnTo>
                    <a:pt x="225354" y="18509"/>
                  </a:lnTo>
                  <a:lnTo>
                    <a:pt x="243867" y="5484"/>
                  </a:lnTo>
                  <a:lnTo>
                    <a:pt x="256055" y="162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63" name="SMARTInkShape-Group401">
            <a:extLst>
              <a:ext uri="{FF2B5EF4-FFF2-40B4-BE49-F238E27FC236}">
                <a16:creationId xmlns:a16="http://schemas.microsoft.com/office/drawing/2014/main" id="{98C53D20-BB48-3CF5-9979-B61B3D6126F5}"/>
              </a:ext>
            </a:extLst>
          </p:cNvPr>
          <p:cNvGrpSpPr/>
          <p:nvPr/>
        </p:nvGrpSpPr>
        <p:grpSpPr>
          <a:xfrm>
            <a:off x="1495649" y="5314950"/>
            <a:ext cx="1352327" cy="247651"/>
            <a:chOff x="1495649" y="5314950"/>
            <a:chExt cx="1352327" cy="247651"/>
          </a:xfrm>
        </p:grpSpPr>
        <p:sp>
          <p:nvSpPr>
            <p:cNvPr id="76154" name="SMARTInkShape-2359">
              <a:extLst>
                <a:ext uri="{FF2B5EF4-FFF2-40B4-BE49-F238E27FC236}">
                  <a16:creationId xmlns:a16="http://schemas.microsoft.com/office/drawing/2014/main" id="{3435243F-7B7C-DAAA-44B0-229D8F85410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57375" y="540067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5" name="SMARTInkShape-2360">
              <a:extLst>
                <a:ext uri="{FF2B5EF4-FFF2-40B4-BE49-F238E27FC236}">
                  <a16:creationId xmlns:a16="http://schemas.microsoft.com/office/drawing/2014/main" id="{C42A8909-FDD9-7777-B292-7CC4447659A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57375" y="54578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6623" y="9525"/>
                  </a:lnTo>
                  <a:lnTo>
                    <a:pt x="87289" y="95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6" name="SMARTInkShape-2361">
              <a:extLst>
                <a:ext uri="{FF2B5EF4-FFF2-40B4-BE49-F238E27FC236}">
                  <a16:creationId xmlns:a16="http://schemas.microsoft.com/office/drawing/2014/main" id="{4776E083-227D-AE52-CE78-CE1C188C8D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77446" y="5345801"/>
              <a:ext cx="115900" cy="168033"/>
            </a:xfrm>
            <a:custGeom>
              <a:avLst/>
              <a:gdLst/>
              <a:ahLst/>
              <a:cxnLst/>
              <a:rect l="0" t="0" r="0" b="0"/>
              <a:pathLst>
                <a:path w="115900" h="168033">
                  <a:moveTo>
                    <a:pt x="75204" y="35824"/>
                  </a:moveTo>
                  <a:lnTo>
                    <a:pt x="75204" y="35824"/>
                  </a:lnTo>
                  <a:lnTo>
                    <a:pt x="84337" y="26691"/>
                  </a:lnTo>
                  <a:lnTo>
                    <a:pt x="84694" y="18132"/>
                  </a:lnTo>
                  <a:lnTo>
                    <a:pt x="74606" y="17177"/>
                  </a:lnTo>
                  <a:lnTo>
                    <a:pt x="58211" y="21950"/>
                  </a:lnTo>
                  <a:lnTo>
                    <a:pt x="39948" y="35123"/>
                  </a:lnTo>
                  <a:lnTo>
                    <a:pt x="10351" y="76023"/>
                  </a:lnTo>
                  <a:lnTo>
                    <a:pt x="2366" y="93008"/>
                  </a:lnTo>
                  <a:lnTo>
                    <a:pt x="0" y="114856"/>
                  </a:lnTo>
                  <a:lnTo>
                    <a:pt x="4356" y="136381"/>
                  </a:lnTo>
                  <a:lnTo>
                    <a:pt x="17405" y="156165"/>
                  </a:lnTo>
                  <a:lnTo>
                    <a:pt x="25880" y="163393"/>
                  </a:lnTo>
                  <a:lnTo>
                    <a:pt x="29621" y="165320"/>
                  </a:lnTo>
                  <a:lnTo>
                    <a:pt x="50056" y="168032"/>
                  </a:lnTo>
                  <a:lnTo>
                    <a:pt x="71163" y="163779"/>
                  </a:lnTo>
                  <a:lnTo>
                    <a:pt x="90822" y="150760"/>
                  </a:lnTo>
                  <a:lnTo>
                    <a:pt x="104997" y="133497"/>
                  </a:lnTo>
                  <a:lnTo>
                    <a:pt x="115899" y="109920"/>
                  </a:lnTo>
                  <a:lnTo>
                    <a:pt x="115719" y="72713"/>
                  </a:lnTo>
                  <a:lnTo>
                    <a:pt x="106177" y="30058"/>
                  </a:lnTo>
                  <a:lnTo>
                    <a:pt x="100259" y="18093"/>
                  </a:lnTo>
                  <a:lnTo>
                    <a:pt x="91278" y="9247"/>
                  </a:lnTo>
                  <a:lnTo>
                    <a:pt x="80232" y="2845"/>
                  </a:lnTo>
                  <a:lnTo>
                    <a:pt x="68266" y="0"/>
                  </a:lnTo>
                  <a:lnTo>
                    <a:pt x="46629" y="167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7" name="SMARTInkShape-2362">
              <a:extLst>
                <a:ext uri="{FF2B5EF4-FFF2-40B4-BE49-F238E27FC236}">
                  <a16:creationId xmlns:a16="http://schemas.microsoft.com/office/drawing/2014/main" id="{E99F1BC6-A4E9-A080-2B18-BDDD9F717DA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68274" y="55054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5" y="8467"/>
                  </a:lnTo>
                  <a:lnTo>
                    <a:pt x="662" y="6703"/>
                  </a:lnTo>
                  <a:lnTo>
                    <a:pt x="0" y="4469"/>
                  </a:lnTo>
                  <a:lnTo>
                    <a:pt x="617" y="2980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8" name="SMARTInkShape-2363">
              <a:extLst>
                <a:ext uri="{FF2B5EF4-FFF2-40B4-BE49-F238E27FC236}">
                  <a16:creationId xmlns:a16="http://schemas.microsoft.com/office/drawing/2014/main" id="{99895FFA-9751-9C27-2CD4-FC39440DE0B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76409" y="5366209"/>
              <a:ext cx="97416" cy="152938"/>
            </a:xfrm>
            <a:custGeom>
              <a:avLst/>
              <a:gdLst/>
              <a:ahLst/>
              <a:cxnLst/>
              <a:rect l="0" t="0" r="0" b="0"/>
              <a:pathLst>
                <a:path w="97416" h="152938">
                  <a:moveTo>
                    <a:pt x="52466" y="43991"/>
                  </a:moveTo>
                  <a:lnTo>
                    <a:pt x="52466" y="43991"/>
                  </a:lnTo>
                  <a:lnTo>
                    <a:pt x="52466" y="7734"/>
                  </a:lnTo>
                  <a:lnTo>
                    <a:pt x="42353" y="6438"/>
                  </a:lnTo>
                  <a:lnTo>
                    <a:pt x="38316" y="8371"/>
                  </a:lnTo>
                  <a:lnTo>
                    <a:pt x="15887" y="32455"/>
                  </a:lnTo>
                  <a:lnTo>
                    <a:pt x="9750" y="44508"/>
                  </a:lnTo>
                  <a:lnTo>
                    <a:pt x="0" y="83413"/>
                  </a:lnTo>
                  <a:lnTo>
                    <a:pt x="3994" y="119777"/>
                  </a:lnTo>
                  <a:lnTo>
                    <a:pt x="6393" y="124149"/>
                  </a:lnTo>
                  <a:lnTo>
                    <a:pt x="30739" y="145381"/>
                  </a:lnTo>
                  <a:lnTo>
                    <a:pt x="41398" y="151848"/>
                  </a:lnTo>
                  <a:lnTo>
                    <a:pt x="47204" y="152937"/>
                  </a:lnTo>
                  <a:lnTo>
                    <a:pt x="59300" y="151325"/>
                  </a:lnTo>
                  <a:lnTo>
                    <a:pt x="78009" y="139412"/>
                  </a:lnTo>
                  <a:lnTo>
                    <a:pt x="87807" y="122738"/>
                  </a:lnTo>
                  <a:lnTo>
                    <a:pt x="94632" y="100155"/>
                  </a:lnTo>
                  <a:lnTo>
                    <a:pt x="97415" y="58751"/>
                  </a:lnTo>
                  <a:lnTo>
                    <a:pt x="94316" y="32206"/>
                  </a:lnTo>
                  <a:lnTo>
                    <a:pt x="88832" y="22376"/>
                  </a:lnTo>
                  <a:lnTo>
                    <a:pt x="71451" y="8632"/>
                  </a:lnTo>
                  <a:lnTo>
                    <a:pt x="47978" y="0"/>
                  </a:lnTo>
                  <a:lnTo>
                    <a:pt x="14366" y="5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59" name="SMARTInkShape-2364">
              <a:extLst>
                <a:ext uri="{FF2B5EF4-FFF2-40B4-BE49-F238E27FC236}">
                  <a16:creationId xmlns:a16="http://schemas.microsoft.com/office/drawing/2014/main" id="{F4C86C30-9F4F-219E-122E-5550A789B5F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62225" y="5353166"/>
              <a:ext cx="104344" cy="152285"/>
            </a:xfrm>
            <a:custGeom>
              <a:avLst/>
              <a:gdLst/>
              <a:ahLst/>
              <a:cxnLst/>
              <a:rect l="0" t="0" r="0" b="0"/>
              <a:pathLst>
                <a:path w="104344" h="152285">
                  <a:moveTo>
                    <a:pt x="9525" y="9409"/>
                  </a:moveTo>
                  <a:lnTo>
                    <a:pt x="9525" y="9409"/>
                  </a:lnTo>
                  <a:lnTo>
                    <a:pt x="18934" y="0"/>
                  </a:lnTo>
                  <a:lnTo>
                    <a:pt x="8673" y="17800"/>
                  </a:lnTo>
                  <a:lnTo>
                    <a:pt x="5782" y="21353"/>
                  </a:lnTo>
                  <a:lnTo>
                    <a:pt x="2570" y="30945"/>
                  </a:lnTo>
                  <a:lnTo>
                    <a:pt x="508" y="54350"/>
                  </a:lnTo>
                  <a:lnTo>
                    <a:pt x="3047" y="63955"/>
                  </a:lnTo>
                  <a:lnTo>
                    <a:pt x="8245" y="73688"/>
                  </a:lnTo>
                  <a:lnTo>
                    <a:pt x="9730" y="74486"/>
                  </a:lnTo>
                  <a:lnTo>
                    <a:pt x="16876" y="76670"/>
                  </a:lnTo>
                  <a:lnTo>
                    <a:pt x="25697" y="82490"/>
                  </a:lnTo>
                  <a:lnTo>
                    <a:pt x="35013" y="85743"/>
                  </a:lnTo>
                  <a:lnTo>
                    <a:pt x="44476" y="91880"/>
                  </a:lnTo>
                  <a:lnTo>
                    <a:pt x="88165" y="108264"/>
                  </a:lnTo>
                  <a:lnTo>
                    <a:pt x="93701" y="112353"/>
                  </a:lnTo>
                  <a:lnTo>
                    <a:pt x="103317" y="130066"/>
                  </a:lnTo>
                  <a:lnTo>
                    <a:pt x="104343" y="137353"/>
                  </a:lnTo>
                  <a:lnTo>
                    <a:pt x="103429" y="139154"/>
                  </a:lnTo>
                  <a:lnTo>
                    <a:pt x="101761" y="140356"/>
                  </a:lnTo>
                  <a:lnTo>
                    <a:pt x="72277" y="150087"/>
                  </a:lnTo>
                  <a:lnTo>
                    <a:pt x="29117" y="151994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60" name="SMARTInkShape-2365">
              <a:extLst>
                <a:ext uri="{FF2B5EF4-FFF2-40B4-BE49-F238E27FC236}">
                  <a16:creationId xmlns:a16="http://schemas.microsoft.com/office/drawing/2014/main" id="{2D1C1E31-E9D2-6B24-41F5-F8242E5A980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600325" y="5314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5"/>
                  </a:lnTo>
                  <a:lnTo>
                    <a:pt x="26568" y="10408"/>
                  </a:lnTo>
                  <a:lnTo>
                    <a:pt x="68311" y="3056"/>
                  </a:lnTo>
                  <a:lnTo>
                    <a:pt x="115545" y="1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61" name="SMARTInkShape-2366">
              <a:extLst>
                <a:ext uri="{FF2B5EF4-FFF2-40B4-BE49-F238E27FC236}">
                  <a16:creationId xmlns:a16="http://schemas.microsoft.com/office/drawing/2014/main" id="{19BAAC90-E173-E517-E8D8-64D3027D1BD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28925" y="55340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8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62" name="SMARTInkShape-2367">
              <a:extLst>
                <a:ext uri="{FF2B5EF4-FFF2-40B4-BE49-F238E27FC236}">
                  <a16:creationId xmlns:a16="http://schemas.microsoft.com/office/drawing/2014/main" id="{3CC060B2-2BE4-A623-F628-EFE35438578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495649" y="5328851"/>
              <a:ext cx="218460" cy="233750"/>
            </a:xfrm>
            <a:custGeom>
              <a:avLst/>
              <a:gdLst/>
              <a:ahLst/>
              <a:cxnLst/>
              <a:rect l="0" t="0" r="0" b="0"/>
              <a:pathLst>
                <a:path w="218460" h="233750">
                  <a:moveTo>
                    <a:pt x="209326" y="24199"/>
                  </a:moveTo>
                  <a:lnTo>
                    <a:pt x="209326" y="24199"/>
                  </a:lnTo>
                  <a:lnTo>
                    <a:pt x="214383" y="19143"/>
                  </a:lnTo>
                  <a:lnTo>
                    <a:pt x="216865" y="13838"/>
                  </a:lnTo>
                  <a:lnTo>
                    <a:pt x="218459" y="6866"/>
                  </a:lnTo>
                  <a:lnTo>
                    <a:pt x="213678" y="601"/>
                  </a:lnTo>
                  <a:lnTo>
                    <a:pt x="210111" y="0"/>
                  </a:lnTo>
                  <a:lnTo>
                    <a:pt x="200502" y="2155"/>
                  </a:lnTo>
                  <a:lnTo>
                    <a:pt x="159602" y="31400"/>
                  </a:lnTo>
                  <a:lnTo>
                    <a:pt x="137561" y="49851"/>
                  </a:lnTo>
                  <a:lnTo>
                    <a:pt x="106513" y="95923"/>
                  </a:lnTo>
                  <a:lnTo>
                    <a:pt x="62147" y="142656"/>
                  </a:lnTo>
                  <a:lnTo>
                    <a:pt x="23316" y="186672"/>
                  </a:lnTo>
                  <a:lnTo>
                    <a:pt x="12707" y="196951"/>
                  </a:lnTo>
                  <a:lnTo>
                    <a:pt x="8397" y="199692"/>
                  </a:lnTo>
                  <a:lnTo>
                    <a:pt x="5523" y="199403"/>
                  </a:lnTo>
                  <a:lnTo>
                    <a:pt x="3607" y="197093"/>
                  </a:lnTo>
                  <a:lnTo>
                    <a:pt x="1479" y="188882"/>
                  </a:lnTo>
                  <a:lnTo>
                    <a:pt x="0" y="150139"/>
                  </a:lnTo>
                  <a:lnTo>
                    <a:pt x="2627" y="105394"/>
                  </a:lnTo>
                  <a:lnTo>
                    <a:pt x="13039" y="68342"/>
                  </a:lnTo>
                  <a:lnTo>
                    <a:pt x="22168" y="52331"/>
                  </a:lnTo>
                  <a:lnTo>
                    <a:pt x="26346" y="49303"/>
                  </a:lnTo>
                  <a:lnTo>
                    <a:pt x="36632" y="45939"/>
                  </a:lnTo>
                  <a:lnTo>
                    <a:pt x="59380" y="49103"/>
                  </a:lnTo>
                  <a:lnTo>
                    <a:pt x="93394" y="66198"/>
                  </a:lnTo>
                  <a:lnTo>
                    <a:pt x="108536" y="78507"/>
                  </a:lnTo>
                  <a:lnTo>
                    <a:pt x="136209" y="125936"/>
                  </a:lnTo>
                  <a:lnTo>
                    <a:pt x="160399" y="168967"/>
                  </a:lnTo>
                  <a:lnTo>
                    <a:pt x="180388" y="211133"/>
                  </a:lnTo>
                  <a:lnTo>
                    <a:pt x="199801" y="233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67" name="SMARTInkShape-Group402">
            <a:extLst>
              <a:ext uri="{FF2B5EF4-FFF2-40B4-BE49-F238E27FC236}">
                <a16:creationId xmlns:a16="http://schemas.microsoft.com/office/drawing/2014/main" id="{32D4564D-8C46-830F-5E2D-59702E767456}"/>
              </a:ext>
            </a:extLst>
          </p:cNvPr>
          <p:cNvGrpSpPr/>
          <p:nvPr/>
        </p:nvGrpSpPr>
        <p:grpSpPr>
          <a:xfrm>
            <a:off x="557857" y="5295900"/>
            <a:ext cx="394644" cy="237188"/>
            <a:chOff x="557857" y="5295900"/>
            <a:chExt cx="394644" cy="237188"/>
          </a:xfrm>
        </p:grpSpPr>
        <p:sp>
          <p:nvSpPr>
            <p:cNvPr id="76164" name="SMARTInkShape-2368">
              <a:extLst>
                <a:ext uri="{FF2B5EF4-FFF2-40B4-BE49-F238E27FC236}">
                  <a16:creationId xmlns:a16="http://schemas.microsoft.com/office/drawing/2014/main" id="{F00B4DFB-64DC-F31B-D280-BA20F751C4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7857" y="5363910"/>
              <a:ext cx="251769" cy="168164"/>
            </a:xfrm>
            <a:custGeom>
              <a:avLst/>
              <a:gdLst/>
              <a:ahLst/>
              <a:cxnLst/>
              <a:rect l="0" t="0" r="0" b="0"/>
              <a:pathLst>
                <a:path w="251769" h="168164">
                  <a:moveTo>
                    <a:pt x="127943" y="27240"/>
                  </a:moveTo>
                  <a:lnTo>
                    <a:pt x="127943" y="27240"/>
                  </a:lnTo>
                  <a:lnTo>
                    <a:pt x="127943" y="13051"/>
                  </a:lnTo>
                  <a:lnTo>
                    <a:pt x="126885" y="11430"/>
                  </a:lnTo>
                  <a:lnTo>
                    <a:pt x="125121" y="10350"/>
                  </a:lnTo>
                  <a:lnTo>
                    <a:pt x="118810" y="8316"/>
                  </a:lnTo>
                  <a:lnTo>
                    <a:pt x="118534" y="3171"/>
                  </a:lnTo>
                  <a:lnTo>
                    <a:pt x="117437" y="1669"/>
                  </a:lnTo>
                  <a:lnTo>
                    <a:pt x="113396" y="0"/>
                  </a:lnTo>
                  <a:lnTo>
                    <a:pt x="100114" y="4117"/>
                  </a:lnTo>
                  <a:lnTo>
                    <a:pt x="56029" y="29291"/>
                  </a:lnTo>
                  <a:lnTo>
                    <a:pt x="21972" y="57568"/>
                  </a:lnTo>
                  <a:lnTo>
                    <a:pt x="4379" y="102939"/>
                  </a:lnTo>
                  <a:lnTo>
                    <a:pt x="0" y="120151"/>
                  </a:lnTo>
                  <a:lnTo>
                    <a:pt x="1582" y="131328"/>
                  </a:lnTo>
                  <a:lnTo>
                    <a:pt x="8423" y="143571"/>
                  </a:lnTo>
                  <a:lnTo>
                    <a:pt x="14145" y="147735"/>
                  </a:lnTo>
                  <a:lnTo>
                    <a:pt x="17153" y="148845"/>
                  </a:lnTo>
                  <a:lnTo>
                    <a:pt x="36555" y="145352"/>
                  </a:lnTo>
                  <a:lnTo>
                    <a:pt x="52299" y="137613"/>
                  </a:lnTo>
                  <a:lnTo>
                    <a:pt x="57282" y="131681"/>
                  </a:lnTo>
                  <a:lnTo>
                    <a:pt x="60555" y="125516"/>
                  </a:lnTo>
                  <a:lnTo>
                    <a:pt x="76301" y="105544"/>
                  </a:lnTo>
                  <a:lnTo>
                    <a:pt x="90444" y="60375"/>
                  </a:lnTo>
                  <a:lnTo>
                    <a:pt x="95402" y="51491"/>
                  </a:lnTo>
                  <a:lnTo>
                    <a:pt x="99354" y="36821"/>
                  </a:lnTo>
                  <a:lnTo>
                    <a:pt x="99367" y="50027"/>
                  </a:lnTo>
                  <a:lnTo>
                    <a:pt x="90235" y="95388"/>
                  </a:lnTo>
                  <a:lnTo>
                    <a:pt x="90979" y="111570"/>
                  </a:lnTo>
                  <a:lnTo>
                    <a:pt x="99550" y="146096"/>
                  </a:lnTo>
                  <a:lnTo>
                    <a:pt x="109556" y="160235"/>
                  </a:lnTo>
                  <a:lnTo>
                    <a:pt x="115538" y="165724"/>
                  </a:lnTo>
                  <a:lnTo>
                    <a:pt x="121724" y="168163"/>
                  </a:lnTo>
                  <a:lnTo>
                    <a:pt x="130823" y="166424"/>
                  </a:lnTo>
                  <a:lnTo>
                    <a:pt x="143799" y="161743"/>
                  </a:lnTo>
                  <a:lnTo>
                    <a:pt x="155025" y="154271"/>
                  </a:lnTo>
                  <a:lnTo>
                    <a:pt x="169599" y="150957"/>
                  </a:lnTo>
                  <a:lnTo>
                    <a:pt x="214086" y="120511"/>
                  </a:lnTo>
                  <a:lnTo>
                    <a:pt x="228998" y="107909"/>
                  </a:lnTo>
                  <a:lnTo>
                    <a:pt x="242135" y="101501"/>
                  </a:lnTo>
                  <a:lnTo>
                    <a:pt x="251768" y="93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65" name="SMARTInkShape-2369">
              <a:extLst>
                <a:ext uri="{FF2B5EF4-FFF2-40B4-BE49-F238E27FC236}">
                  <a16:creationId xmlns:a16="http://schemas.microsoft.com/office/drawing/2014/main" id="{EDB80C25-8935-6BE7-3F2E-B9FB26F75A5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1840" y="5295900"/>
              <a:ext cx="91136" cy="237188"/>
            </a:xfrm>
            <a:custGeom>
              <a:avLst/>
              <a:gdLst/>
              <a:ahLst/>
              <a:cxnLst/>
              <a:rect l="0" t="0" r="0" b="0"/>
              <a:pathLst>
                <a:path w="91136" h="237188">
                  <a:moveTo>
                    <a:pt x="14935" y="0"/>
                  </a:moveTo>
                  <a:lnTo>
                    <a:pt x="14935" y="0"/>
                  </a:lnTo>
                  <a:lnTo>
                    <a:pt x="13877" y="40098"/>
                  </a:lnTo>
                  <a:lnTo>
                    <a:pt x="7396" y="82239"/>
                  </a:lnTo>
                  <a:lnTo>
                    <a:pt x="5998" y="122793"/>
                  </a:lnTo>
                  <a:lnTo>
                    <a:pt x="2762" y="161618"/>
                  </a:lnTo>
                  <a:lnTo>
                    <a:pt x="0" y="186130"/>
                  </a:lnTo>
                  <a:lnTo>
                    <a:pt x="4488" y="227437"/>
                  </a:lnTo>
                  <a:lnTo>
                    <a:pt x="6912" y="231000"/>
                  </a:lnTo>
                  <a:lnTo>
                    <a:pt x="10645" y="233375"/>
                  </a:lnTo>
                  <a:lnTo>
                    <a:pt x="26787" y="237187"/>
                  </a:lnTo>
                  <a:lnTo>
                    <a:pt x="54318" y="230335"/>
                  </a:lnTo>
                  <a:lnTo>
                    <a:pt x="91135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66" name="SMARTInkShape-2370">
              <a:extLst>
                <a:ext uri="{FF2B5EF4-FFF2-40B4-BE49-F238E27FC236}">
                  <a16:creationId xmlns:a16="http://schemas.microsoft.com/office/drawing/2014/main" id="{C2C3AC23-2C5E-4398-E921-AE45DD705E3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8200" y="5410708"/>
              <a:ext cx="114301" cy="18543"/>
            </a:xfrm>
            <a:custGeom>
              <a:avLst/>
              <a:gdLst/>
              <a:ahLst/>
              <a:cxnLst/>
              <a:rect l="0" t="0" r="0" b="0"/>
              <a:pathLst>
                <a:path w="114301" h="18543">
                  <a:moveTo>
                    <a:pt x="0" y="18542"/>
                  </a:moveTo>
                  <a:lnTo>
                    <a:pt x="0" y="18542"/>
                  </a:lnTo>
                  <a:lnTo>
                    <a:pt x="5057" y="18542"/>
                  </a:lnTo>
                  <a:lnTo>
                    <a:pt x="49361" y="3354"/>
                  </a:lnTo>
                  <a:lnTo>
                    <a:pt x="90422" y="0"/>
                  </a:lnTo>
                  <a:lnTo>
                    <a:pt x="114300" y="9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76" name="SMARTInkShape-Group403">
            <a:extLst>
              <a:ext uri="{FF2B5EF4-FFF2-40B4-BE49-F238E27FC236}">
                <a16:creationId xmlns:a16="http://schemas.microsoft.com/office/drawing/2014/main" id="{D9322216-8A23-FB9E-2E67-CC63B0F25999}"/>
              </a:ext>
            </a:extLst>
          </p:cNvPr>
          <p:cNvGrpSpPr/>
          <p:nvPr/>
        </p:nvGrpSpPr>
        <p:grpSpPr>
          <a:xfrm>
            <a:off x="6669378" y="4592425"/>
            <a:ext cx="1160173" cy="398676"/>
            <a:chOff x="6669378" y="4592425"/>
            <a:chExt cx="1160173" cy="398676"/>
          </a:xfrm>
        </p:grpSpPr>
        <p:sp>
          <p:nvSpPr>
            <p:cNvPr id="76168" name="SMARTInkShape-2371">
              <a:extLst>
                <a:ext uri="{FF2B5EF4-FFF2-40B4-BE49-F238E27FC236}">
                  <a16:creationId xmlns:a16="http://schemas.microsoft.com/office/drawing/2014/main" id="{7724758B-2874-8243-FF9B-A1D22471CF4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669378" y="4715267"/>
              <a:ext cx="54880" cy="275834"/>
            </a:xfrm>
            <a:custGeom>
              <a:avLst/>
              <a:gdLst/>
              <a:ahLst/>
              <a:cxnLst/>
              <a:rect l="0" t="0" r="0" b="0"/>
              <a:pathLst>
                <a:path w="54880" h="275834">
                  <a:moveTo>
                    <a:pt x="45747" y="9133"/>
                  </a:moveTo>
                  <a:lnTo>
                    <a:pt x="45747" y="9133"/>
                  </a:lnTo>
                  <a:lnTo>
                    <a:pt x="54879" y="0"/>
                  </a:lnTo>
                  <a:lnTo>
                    <a:pt x="50099" y="9837"/>
                  </a:lnTo>
                  <a:lnTo>
                    <a:pt x="45549" y="48391"/>
                  </a:lnTo>
                  <a:lnTo>
                    <a:pt x="38398" y="87558"/>
                  </a:lnTo>
                  <a:lnTo>
                    <a:pt x="26499" y="129831"/>
                  </a:lnTo>
                  <a:lnTo>
                    <a:pt x="17113" y="172954"/>
                  </a:lnTo>
                  <a:lnTo>
                    <a:pt x="7630" y="216422"/>
                  </a:lnTo>
                  <a:lnTo>
                    <a:pt x="0" y="253867"/>
                  </a:lnTo>
                  <a:lnTo>
                    <a:pt x="7647" y="275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69" name="SMARTInkShape-2372">
              <a:extLst>
                <a:ext uri="{FF2B5EF4-FFF2-40B4-BE49-F238E27FC236}">
                  <a16:creationId xmlns:a16="http://schemas.microsoft.com/office/drawing/2014/main" id="{1D2ED871-BB16-85C9-A98A-B76C46A4B58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86550" y="4672995"/>
              <a:ext cx="120174" cy="154440"/>
            </a:xfrm>
            <a:custGeom>
              <a:avLst/>
              <a:gdLst/>
              <a:ahLst/>
              <a:cxnLst/>
              <a:rect l="0" t="0" r="0" b="0"/>
              <a:pathLst>
                <a:path w="120174" h="154440">
                  <a:moveTo>
                    <a:pt x="19050" y="89505"/>
                  </a:moveTo>
                  <a:lnTo>
                    <a:pt x="19050" y="89505"/>
                  </a:lnTo>
                  <a:lnTo>
                    <a:pt x="32307" y="49732"/>
                  </a:lnTo>
                  <a:lnTo>
                    <a:pt x="46496" y="27391"/>
                  </a:lnTo>
                  <a:lnTo>
                    <a:pt x="70255" y="8482"/>
                  </a:lnTo>
                  <a:lnTo>
                    <a:pt x="82729" y="1284"/>
                  </a:lnTo>
                  <a:lnTo>
                    <a:pt x="89019" y="0"/>
                  </a:lnTo>
                  <a:lnTo>
                    <a:pt x="101653" y="1394"/>
                  </a:lnTo>
                  <a:lnTo>
                    <a:pt x="111501" y="5542"/>
                  </a:lnTo>
                  <a:lnTo>
                    <a:pt x="115609" y="8130"/>
                  </a:lnTo>
                  <a:lnTo>
                    <a:pt x="120173" y="25116"/>
                  </a:lnTo>
                  <a:lnTo>
                    <a:pt x="119921" y="58786"/>
                  </a:lnTo>
                  <a:lnTo>
                    <a:pt x="114682" y="77968"/>
                  </a:lnTo>
                  <a:lnTo>
                    <a:pt x="93170" y="109165"/>
                  </a:lnTo>
                  <a:lnTo>
                    <a:pt x="65442" y="135957"/>
                  </a:lnTo>
                  <a:lnTo>
                    <a:pt x="21986" y="153568"/>
                  </a:lnTo>
                  <a:lnTo>
                    <a:pt x="17832" y="154439"/>
                  </a:lnTo>
                  <a:lnTo>
                    <a:pt x="14005" y="153960"/>
                  </a:lnTo>
                  <a:lnTo>
                    <a:pt x="0" y="1466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0" name="SMARTInkShape-2373">
              <a:extLst>
                <a:ext uri="{FF2B5EF4-FFF2-40B4-BE49-F238E27FC236}">
                  <a16:creationId xmlns:a16="http://schemas.microsoft.com/office/drawing/2014/main" id="{CB8F0222-3460-350B-F3D8-2A825911441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86575" y="4725025"/>
              <a:ext cx="200026" cy="106968"/>
            </a:xfrm>
            <a:custGeom>
              <a:avLst/>
              <a:gdLst/>
              <a:ahLst/>
              <a:cxnLst/>
              <a:rect l="0" t="0" r="0" b="0"/>
              <a:pathLst>
                <a:path w="200026" h="106968">
                  <a:moveTo>
                    <a:pt x="0" y="27950"/>
                  </a:moveTo>
                  <a:lnTo>
                    <a:pt x="0" y="27950"/>
                  </a:lnTo>
                  <a:lnTo>
                    <a:pt x="5056" y="17837"/>
                  </a:lnTo>
                  <a:lnTo>
                    <a:pt x="13183" y="10050"/>
                  </a:lnTo>
                  <a:lnTo>
                    <a:pt x="23850" y="4119"/>
                  </a:lnTo>
                  <a:lnTo>
                    <a:pt x="49133" y="0"/>
                  </a:lnTo>
                  <a:lnTo>
                    <a:pt x="52863" y="2966"/>
                  </a:lnTo>
                  <a:lnTo>
                    <a:pt x="59831" y="14729"/>
                  </a:lnTo>
                  <a:lnTo>
                    <a:pt x="65322" y="48151"/>
                  </a:lnTo>
                  <a:lnTo>
                    <a:pt x="66074" y="66562"/>
                  </a:lnTo>
                  <a:lnTo>
                    <a:pt x="60764" y="82505"/>
                  </a:lnTo>
                  <a:lnTo>
                    <a:pt x="51347" y="95588"/>
                  </a:lnTo>
                  <a:lnTo>
                    <a:pt x="40107" y="104931"/>
                  </a:lnTo>
                  <a:lnTo>
                    <a:pt x="35204" y="106787"/>
                  </a:lnTo>
                  <a:lnTo>
                    <a:pt x="30878" y="106967"/>
                  </a:lnTo>
                  <a:lnTo>
                    <a:pt x="23249" y="104344"/>
                  </a:lnTo>
                  <a:lnTo>
                    <a:pt x="16330" y="99650"/>
                  </a:lnTo>
                  <a:lnTo>
                    <a:pt x="12549" y="88392"/>
                  </a:lnTo>
                  <a:lnTo>
                    <a:pt x="11541" y="80944"/>
                  </a:lnTo>
                  <a:lnTo>
                    <a:pt x="16066" y="67025"/>
                  </a:lnTo>
                  <a:lnTo>
                    <a:pt x="36217" y="40843"/>
                  </a:lnTo>
                  <a:lnTo>
                    <a:pt x="64471" y="26713"/>
                  </a:lnTo>
                  <a:lnTo>
                    <a:pt x="108332" y="12365"/>
                  </a:lnTo>
                  <a:lnTo>
                    <a:pt x="154746" y="9204"/>
                  </a:lnTo>
                  <a:lnTo>
                    <a:pt x="200025" y="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1" name="SMARTInkShape-2374">
              <a:extLst>
                <a:ext uri="{FF2B5EF4-FFF2-40B4-BE49-F238E27FC236}">
                  <a16:creationId xmlns:a16="http://schemas.microsoft.com/office/drawing/2014/main" id="{F2F611C9-8A02-CAD3-1AB7-CCEDEEB21DA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89194" y="4726420"/>
              <a:ext cx="140282" cy="102018"/>
            </a:xfrm>
            <a:custGeom>
              <a:avLst/>
              <a:gdLst/>
              <a:ahLst/>
              <a:cxnLst/>
              <a:rect l="0" t="0" r="0" b="0"/>
              <a:pathLst>
                <a:path w="140282" h="102018">
                  <a:moveTo>
                    <a:pt x="25981" y="26555"/>
                  </a:moveTo>
                  <a:lnTo>
                    <a:pt x="25981" y="26555"/>
                  </a:lnTo>
                  <a:lnTo>
                    <a:pt x="70221" y="26555"/>
                  </a:lnTo>
                  <a:lnTo>
                    <a:pt x="105577" y="25497"/>
                  </a:lnTo>
                  <a:lnTo>
                    <a:pt x="120775" y="17913"/>
                  </a:lnTo>
                  <a:lnTo>
                    <a:pt x="125614" y="17422"/>
                  </a:lnTo>
                  <a:lnTo>
                    <a:pt x="126270" y="16234"/>
                  </a:lnTo>
                  <a:lnTo>
                    <a:pt x="125649" y="14382"/>
                  </a:lnTo>
                  <a:lnTo>
                    <a:pt x="124176" y="12090"/>
                  </a:lnTo>
                  <a:lnTo>
                    <a:pt x="122136" y="10562"/>
                  </a:lnTo>
                  <a:lnTo>
                    <a:pt x="89948" y="1227"/>
                  </a:lnTo>
                  <a:lnTo>
                    <a:pt x="63278" y="0"/>
                  </a:lnTo>
                  <a:lnTo>
                    <a:pt x="21407" y="11364"/>
                  </a:lnTo>
                  <a:lnTo>
                    <a:pt x="15522" y="17486"/>
                  </a:lnTo>
                  <a:lnTo>
                    <a:pt x="3244" y="44211"/>
                  </a:lnTo>
                  <a:lnTo>
                    <a:pt x="0" y="59450"/>
                  </a:lnTo>
                  <a:lnTo>
                    <a:pt x="1252" y="66477"/>
                  </a:lnTo>
                  <a:lnTo>
                    <a:pt x="8288" y="79928"/>
                  </a:lnTo>
                  <a:lnTo>
                    <a:pt x="24148" y="94345"/>
                  </a:lnTo>
                  <a:lnTo>
                    <a:pt x="38925" y="99017"/>
                  </a:lnTo>
                  <a:lnTo>
                    <a:pt x="84394" y="102017"/>
                  </a:lnTo>
                  <a:lnTo>
                    <a:pt x="140281" y="932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2" name="SMARTInkShape-2375">
              <a:extLst>
                <a:ext uri="{FF2B5EF4-FFF2-40B4-BE49-F238E27FC236}">
                  <a16:creationId xmlns:a16="http://schemas.microsoft.com/office/drawing/2014/main" id="{C1BC27D7-D652-EAC8-8C75-378B3974825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268948" y="4592425"/>
              <a:ext cx="160541" cy="370101"/>
            </a:xfrm>
            <a:custGeom>
              <a:avLst/>
              <a:gdLst/>
              <a:ahLst/>
              <a:cxnLst/>
              <a:rect l="0" t="0" r="0" b="0"/>
              <a:pathLst>
                <a:path w="160541" h="370101">
                  <a:moveTo>
                    <a:pt x="131977" y="84350"/>
                  </a:moveTo>
                  <a:lnTo>
                    <a:pt x="131977" y="84350"/>
                  </a:lnTo>
                  <a:lnTo>
                    <a:pt x="155299" y="61029"/>
                  </a:lnTo>
                  <a:lnTo>
                    <a:pt x="158217" y="55288"/>
                  </a:lnTo>
                  <a:lnTo>
                    <a:pt x="160244" y="33290"/>
                  </a:lnTo>
                  <a:lnTo>
                    <a:pt x="160540" y="10145"/>
                  </a:lnTo>
                  <a:lnTo>
                    <a:pt x="159485" y="9480"/>
                  </a:lnTo>
                  <a:lnTo>
                    <a:pt x="152945" y="7486"/>
                  </a:lnTo>
                  <a:lnTo>
                    <a:pt x="143217" y="0"/>
                  </a:lnTo>
                  <a:lnTo>
                    <a:pt x="131897" y="4089"/>
                  </a:lnTo>
                  <a:lnTo>
                    <a:pt x="123828" y="11990"/>
                  </a:lnTo>
                  <a:lnTo>
                    <a:pt x="90725" y="57527"/>
                  </a:lnTo>
                  <a:lnTo>
                    <a:pt x="67292" y="102899"/>
                  </a:lnTo>
                  <a:lnTo>
                    <a:pt x="53544" y="137471"/>
                  </a:lnTo>
                  <a:lnTo>
                    <a:pt x="34993" y="181391"/>
                  </a:lnTo>
                  <a:lnTo>
                    <a:pt x="24454" y="218818"/>
                  </a:lnTo>
                  <a:lnTo>
                    <a:pt x="14629" y="258366"/>
                  </a:lnTo>
                  <a:lnTo>
                    <a:pt x="10071" y="296895"/>
                  </a:lnTo>
                  <a:lnTo>
                    <a:pt x="5582" y="339829"/>
                  </a:lnTo>
                  <a:lnTo>
                    <a:pt x="0" y="361533"/>
                  </a:lnTo>
                  <a:lnTo>
                    <a:pt x="600" y="364389"/>
                  </a:lnTo>
                  <a:lnTo>
                    <a:pt x="8152" y="370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3" name="SMARTInkShape-2376">
              <a:extLst>
                <a:ext uri="{FF2B5EF4-FFF2-40B4-BE49-F238E27FC236}">
                  <a16:creationId xmlns:a16="http://schemas.microsoft.com/office/drawing/2014/main" id="{1757E7BF-8144-C019-BA54-334A552DF3D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96150" y="47529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9772" y="19786"/>
                  </a:lnTo>
                  <a:lnTo>
                    <a:pt x="67170" y="12565"/>
                  </a:lnTo>
                  <a:lnTo>
                    <a:pt x="106827" y="710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4" name="SMARTInkShape-2377">
              <a:extLst>
                <a:ext uri="{FF2B5EF4-FFF2-40B4-BE49-F238E27FC236}">
                  <a16:creationId xmlns:a16="http://schemas.microsoft.com/office/drawing/2014/main" id="{C5843174-79C4-9448-77B3-02845ABF306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51296" y="4715397"/>
              <a:ext cx="130605" cy="104082"/>
            </a:xfrm>
            <a:custGeom>
              <a:avLst/>
              <a:gdLst/>
              <a:ahLst/>
              <a:cxnLst/>
              <a:rect l="0" t="0" r="0" b="0"/>
              <a:pathLst>
                <a:path w="130605" h="104082">
                  <a:moveTo>
                    <a:pt x="35354" y="37578"/>
                  </a:moveTo>
                  <a:lnTo>
                    <a:pt x="35354" y="37578"/>
                  </a:lnTo>
                  <a:lnTo>
                    <a:pt x="57744" y="37578"/>
                  </a:lnTo>
                  <a:lnTo>
                    <a:pt x="103492" y="20245"/>
                  </a:lnTo>
                  <a:lnTo>
                    <a:pt x="114222" y="13980"/>
                  </a:lnTo>
                  <a:lnTo>
                    <a:pt x="114391" y="11263"/>
                  </a:lnTo>
                  <a:lnTo>
                    <a:pt x="112387" y="8393"/>
                  </a:lnTo>
                  <a:lnTo>
                    <a:pt x="105574" y="3440"/>
                  </a:lnTo>
                  <a:lnTo>
                    <a:pt x="99019" y="1239"/>
                  </a:lnTo>
                  <a:lnTo>
                    <a:pt x="84322" y="0"/>
                  </a:lnTo>
                  <a:lnTo>
                    <a:pt x="61504" y="9746"/>
                  </a:lnTo>
                  <a:lnTo>
                    <a:pt x="22968" y="36071"/>
                  </a:lnTo>
                  <a:lnTo>
                    <a:pt x="11152" y="50666"/>
                  </a:lnTo>
                  <a:lnTo>
                    <a:pt x="0" y="75794"/>
                  </a:lnTo>
                  <a:lnTo>
                    <a:pt x="142" y="79988"/>
                  </a:lnTo>
                  <a:lnTo>
                    <a:pt x="5696" y="97634"/>
                  </a:lnTo>
                  <a:lnTo>
                    <a:pt x="7115" y="99840"/>
                  </a:lnTo>
                  <a:lnTo>
                    <a:pt x="9120" y="101312"/>
                  </a:lnTo>
                  <a:lnTo>
                    <a:pt x="11514" y="102292"/>
                  </a:lnTo>
                  <a:lnTo>
                    <a:pt x="58801" y="104081"/>
                  </a:lnTo>
                  <a:lnTo>
                    <a:pt x="98544" y="103184"/>
                  </a:lnTo>
                  <a:lnTo>
                    <a:pt x="130604" y="85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5" name="SMARTInkShape-2378">
              <a:extLst>
                <a:ext uri="{FF2B5EF4-FFF2-40B4-BE49-F238E27FC236}">
                  <a16:creationId xmlns:a16="http://schemas.microsoft.com/office/drawing/2014/main" id="{274551E1-88DF-5BD9-A193-0986D6014C8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91425" y="4696333"/>
              <a:ext cx="238126" cy="146167"/>
            </a:xfrm>
            <a:custGeom>
              <a:avLst/>
              <a:gdLst/>
              <a:ahLst/>
              <a:cxnLst/>
              <a:rect l="0" t="0" r="0" b="0"/>
              <a:pathLst>
                <a:path w="238126" h="146167">
                  <a:moveTo>
                    <a:pt x="0" y="18542"/>
                  </a:moveTo>
                  <a:lnTo>
                    <a:pt x="0" y="18542"/>
                  </a:lnTo>
                  <a:lnTo>
                    <a:pt x="31056" y="2067"/>
                  </a:lnTo>
                  <a:lnTo>
                    <a:pt x="54465" y="0"/>
                  </a:lnTo>
                  <a:lnTo>
                    <a:pt x="73171" y="4699"/>
                  </a:lnTo>
                  <a:lnTo>
                    <a:pt x="87061" y="12794"/>
                  </a:lnTo>
                  <a:lnTo>
                    <a:pt x="97880" y="32009"/>
                  </a:lnTo>
                  <a:lnTo>
                    <a:pt x="104170" y="75450"/>
                  </a:lnTo>
                  <a:lnTo>
                    <a:pt x="97051" y="105042"/>
                  </a:lnTo>
                  <a:lnTo>
                    <a:pt x="87426" y="133819"/>
                  </a:lnTo>
                  <a:lnTo>
                    <a:pt x="83684" y="137727"/>
                  </a:lnTo>
                  <a:lnTo>
                    <a:pt x="71059" y="144891"/>
                  </a:lnTo>
                  <a:lnTo>
                    <a:pt x="65365" y="146166"/>
                  </a:lnTo>
                  <a:lnTo>
                    <a:pt x="60510" y="145958"/>
                  </a:lnTo>
                  <a:lnTo>
                    <a:pt x="56215" y="144761"/>
                  </a:lnTo>
                  <a:lnTo>
                    <a:pt x="48621" y="137786"/>
                  </a:lnTo>
                  <a:lnTo>
                    <a:pt x="45114" y="132963"/>
                  </a:lnTo>
                  <a:lnTo>
                    <a:pt x="40178" y="111006"/>
                  </a:lnTo>
                  <a:lnTo>
                    <a:pt x="48829" y="79335"/>
                  </a:lnTo>
                  <a:lnTo>
                    <a:pt x="61919" y="61083"/>
                  </a:lnTo>
                  <a:lnTo>
                    <a:pt x="78320" y="46974"/>
                  </a:lnTo>
                  <a:lnTo>
                    <a:pt x="117541" y="29293"/>
                  </a:lnTo>
                  <a:lnTo>
                    <a:pt x="144893" y="18905"/>
                  </a:lnTo>
                  <a:lnTo>
                    <a:pt x="157530" y="13412"/>
                  </a:lnTo>
                  <a:lnTo>
                    <a:pt x="203453" y="9403"/>
                  </a:lnTo>
                  <a:lnTo>
                    <a:pt x="238125" y="9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82" name="SMARTInkShape-Group404">
            <a:extLst>
              <a:ext uri="{FF2B5EF4-FFF2-40B4-BE49-F238E27FC236}">
                <a16:creationId xmlns:a16="http://schemas.microsoft.com/office/drawing/2014/main" id="{7C711631-D888-7C07-5E5D-ADAB17525A2F}"/>
              </a:ext>
            </a:extLst>
          </p:cNvPr>
          <p:cNvGrpSpPr/>
          <p:nvPr/>
        </p:nvGrpSpPr>
        <p:grpSpPr>
          <a:xfrm>
            <a:off x="5676900" y="4610103"/>
            <a:ext cx="704851" cy="276223"/>
            <a:chOff x="5676900" y="4610103"/>
            <a:chExt cx="704851" cy="276223"/>
          </a:xfrm>
        </p:grpSpPr>
        <p:sp>
          <p:nvSpPr>
            <p:cNvPr id="76177" name="SMARTInkShape-2379">
              <a:extLst>
                <a:ext uri="{FF2B5EF4-FFF2-40B4-BE49-F238E27FC236}">
                  <a16:creationId xmlns:a16="http://schemas.microsoft.com/office/drawing/2014/main" id="{126E935C-B3BE-C12B-F7EA-1768FCDD925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10300" y="4629542"/>
              <a:ext cx="132027" cy="256784"/>
            </a:xfrm>
            <a:custGeom>
              <a:avLst/>
              <a:gdLst/>
              <a:ahLst/>
              <a:cxnLst/>
              <a:rect l="0" t="0" r="0" b="0"/>
              <a:pathLst>
                <a:path w="132027" h="256784">
                  <a:moveTo>
                    <a:pt x="123825" y="9133"/>
                  </a:moveTo>
                  <a:lnTo>
                    <a:pt x="123825" y="9133"/>
                  </a:lnTo>
                  <a:lnTo>
                    <a:pt x="123825" y="4076"/>
                  </a:lnTo>
                  <a:lnTo>
                    <a:pt x="124883" y="2587"/>
                  </a:lnTo>
                  <a:lnTo>
                    <a:pt x="126647" y="1594"/>
                  </a:lnTo>
                  <a:lnTo>
                    <a:pt x="132026" y="0"/>
                  </a:lnTo>
                  <a:lnTo>
                    <a:pt x="126542" y="7290"/>
                  </a:lnTo>
                  <a:lnTo>
                    <a:pt x="118717" y="24566"/>
                  </a:lnTo>
                  <a:lnTo>
                    <a:pt x="85277" y="71610"/>
                  </a:lnTo>
                  <a:lnTo>
                    <a:pt x="54975" y="115277"/>
                  </a:lnTo>
                  <a:lnTo>
                    <a:pt x="30418" y="158708"/>
                  </a:lnTo>
                  <a:lnTo>
                    <a:pt x="14749" y="203504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8" name="SMARTInkShape-2380">
              <a:extLst>
                <a:ext uri="{FF2B5EF4-FFF2-40B4-BE49-F238E27FC236}">
                  <a16:creationId xmlns:a16="http://schemas.microsoft.com/office/drawing/2014/main" id="{C23F74F8-2187-F3E5-27B5-C1EB05E43EE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82621" y="4658268"/>
              <a:ext cx="133798" cy="148526"/>
            </a:xfrm>
            <a:custGeom>
              <a:avLst/>
              <a:gdLst/>
              <a:ahLst/>
              <a:cxnLst/>
              <a:rect l="0" t="0" r="0" b="0"/>
              <a:pathLst>
                <a:path w="133798" h="148526">
                  <a:moveTo>
                    <a:pt x="70504" y="28032"/>
                  </a:moveTo>
                  <a:lnTo>
                    <a:pt x="70504" y="28032"/>
                  </a:lnTo>
                  <a:lnTo>
                    <a:pt x="75560" y="22975"/>
                  </a:lnTo>
                  <a:lnTo>
                    <a:pt x="78043" y="17671"/>
                  </a:lnTo>
                  <a:lnTo>
                    <a:pt x="79636" y="5642"/>
                  </a:lnTo>
                  <a:lnTo>
                    <a:pt x="78709" y="3580"/>
                  </a:lnTo>
                  <a:lnTo>
                    <a:pt x="77032" y="2206"/>
                  </a:lnTo>
                  <a:lnTo>
                    <a:pt x="72347" y="679"/>
                  </a:lnTo>
                  <a:lnTo>
                    <a:pt x="66736" y="0"/>
                  </a:lnTo>
                  <a:lnTo>
                    <a:pt x="60715" y="2520"/>
                  </a:lnTo>
                  <a:lnTo>
                    <a:pt x="54512" y="6110"/>
                  </a:lnTo>
                  <a:lnTo>
                    <a:pt x="48227" y="7706"/>
                  </a:lnTo>
                  <a:lnTo>
                    <a:pt x="17409" y="33796"/>
                  </a:lnTo>
                  <a:lnTo>
                    <a:pt x="10571" y="40472"/>
                  </a:lnTo>
                  <a:lnTo>
                    <a:pt x="770" y="60292"/>
                  </a:lnTo>
                  <a:lnTo>
                    <a:pt x="0" y="77295"/>
                  </a:lnTo>
                  <a:lnTo>
                    <a:pt x="4383" y="114835"/>
                  </a:lnTo>
                  <a:lnTo>
                    <a:pt x="8662" y="124114"/>
                  </a:lnTo>
                  <a:lnTo>
                    <a:pt x="27133" y="140345"/>
                  </a:lnTo>
                  <a:lnTo>
                    <a:pt x="43819" y="146741"/>
                  </a:lnTo>
                  <a:lnTo>
                    <a:pt x="60761" y="148525"/>
                  </a:lnTo>
                  <a:lnTo>
                    <a:pt x="75346" y="145790"/>
                  </a:lnTo>
                  <a:lnTo>
                    <a:pt x="95459" y="133244"/>
                  </a:lnTo>
                  <a:lnTo>
                    <a:pt x="114670" y="115529"/>
                  </a:lnTo>
                  <a:lnTo>
                    <a:pt x="125764" y="100786"/>
                  </a:lnTo>
                  <a:lnTo>
                    <a:pt x="132105" y="83650"/>
                  </a:lnTo>
                  <a:lnTo>
                    <a:pt x="133797" y="74636"/>
                  </a:lnTo>
                  <a:lnTo>
                    <a:pt x="130032" y="56153"/>
                  </a:lnTo>
                  <a:lnTo>
                    <a:pt x="121302" y="39472"/>
                  </a:lnTo>
                  <a:lnTo>
                    <a:pt x="110367" y="28531"/>
                  </a:lnTo>
                  <a:lnTo>
                    <a:pt x="98452" y="22962"/>
                  </a:lnTo>
                  <a:lnTo>
                    <a:pt x="51447" y="18768"/>
                  </a:lnTo>
                  <a:lnTo>
                    <a:pt x="32404" y="28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79" name="SMARTInkShape-2381">
              <a:extLst>
                <a:ext uri="{FF2B5EF4-FFF2-40B4-BE49-F238E27FC236}">
                  <a16:creationId xmlns:a16="http://schemas.microsoft.com/office/drawing/2014/main" id="{929E65B8-2072-AFB8-4E2C-5EFD4CCCCDD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676900" y="4610103"/>
              <a:ext cx="142876" cy="207180"/>
            </a:xfrm>
            <a:custGeom>
              <a:avLst/>
              <a:gdLst/>
              <a:ahLst/>
              <a:cxnLst/>
              <a:rect l="0" t="0" r="0" b="0"/>
              <a:pathLst>
                <a:path w="142876" h="207180">
                  <a:moveTo>
                    <a:pt x="142875" y="9522"/>
                  </a:moveTo>
                  <a:lnTo>
                    <a:pt x="142875" y="9522"/>
                  </a:lnTo>
                  <a:lnTo>
                    <a:pt x="142875" y="31"/>
                  </a:lnTo>
                  <a:lnTo>
                    <a:pt x="129618" y="0"/>
                  </a:lnTo>
                  <a:lnTo>
                    <a:pt x="123577" y="2820"/>
                  </a:lnTo>
                  <a:lnTo>
                    <a:pt x="117365" y="6544"/>
                  </a:lnTo>
                  <a:lnTo>
                    <a:pt x="111077" y="8198"/>
                  </a:lnTo>
                  <a:lnTo>
                    <a:pt x="73708" y="35392"/>
                  </a:lnTo>
                  <a:lnTo>
                    <a:pt x="44593" y="72283"/>
                  </a:lnTo>
                  <a:lnTo>
                    <a:pt x="33792" y="104200"/>
                  </a:lnTo>
                  <a:lnTo>
                    <a:pt x="31178" y="140469"/>
                  </a:lnTo>
                  <a:lnTo>
                    <a:pt x="36418" y="182183"/>
                  </a:lnTo>
                  <a:lnTo>
                    <a:pt x="36980" y="188129"/>
                  </a:lnTo>
                  <a:lnTo>
                    <a:pt x="39469" y="193152"/>
                  </a:lnTo>
                  <a:lnTo>
                    <a:pt x="47881" y="201555"/>
                  </a:lnTo>
                  <a:lnTo>
                    <a:pt x="61497" y="205995"/>
                  </a:lnTo>
                  <a:lnTo>
                    <a:pt x="69573" y="207179"/>
                  </a:lnTo>
                  <a:lnTo>
                    <a:pt x="76015" y="205851"/>
                  </a:lnTo>
                  <a:lnTo>
                    <a:pt x="85996" y="198733"/>
                  </a:lnTo>
                  <a:lnTo>
                    <a:pt x="97565" y="182824"/>
                  </a:lnTo>
                  <a:lnTo>
                    <a:pt x="102639" y="164705"/>
                  </a:lnTo>
                  <a:lnTo>
                    <a:pt x="101235" y="158485"/>
                  </a:lnTo>
                  <a:lnTo>
                    <a:pt x="94030" y="145931"/>
                  </a:lnTo>
                  <a:lnTo>
                    <a:pt x="80949" y="136118"/>
                  </a:lnTo>
                  <a:lnTo>
                    <a:pt x="65610" y="129287"/>
                  </a:lnTo>
                  <a:lnTo>
                    <a:pt x="32028" y="124542"/>
                  </a:lnTo>
                  <a:lnTo>
                    <a:pt x="19173" y="129786"/>
                  </a:lnTo>
                  <a:lnTo>
                    <a:pt x="0" y="142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80" name="SMARTInkShape-2382">
              <a:extLst>
                <a:ext uri="{FF2B5EF4-FFF2-40B4-BE49-F238E27FC236}">
                  <a16:creationId xmlns:a16="http://schemas.microsoft.com/office/drawing/2014/main" id="{C48833E3-3B6C-6C92-6769-CC7E66D0BB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00775" y="4676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81" name="SMARTInkShape-2383">
              <a:extLst>
                <a:ext uri="{FF2B5EF4-FFF2-40B4-BE49-F238E27FC236}">
                  <a16:creationId xmlns:a16="http://schemas.microsoft.com/office/drawing/2014/main" id="{9DE9DF83-5006-99FC-F5BF-D0EC33E91E0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34125" y="481965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87" name="SMARTInkShape-Group405">
            <a:extLst>
              <a:ext uri="{FF2B5EF4-FFF2-40B4-BE49-F238E27FC236}">
                <a16:creationId xmlns:a16="http://schemas.microsoft.com/office/drawing/2014/main" id="{26FC79C3-1FD9-365F-88C3-97E2C2F08B4E}"/>
              </a:ext>
            </a:extLst>
          </p:cNvPr>
          <p:cNvGrpSpPr/>
          <p:nvPr/>
        </p:nvGrpSpPr>
        <p:grpSpPr>
          <a:xfrm>
            <a:off x="4603955" y="4686300"/>
            <a:ext cx="730046" cy="169462"/>
            <a:chOff x="4603955" y="4686300"/>
            <a:chExt cx="730046" cy="169462"/>
          </a:xfrm>
        </p:grpSpPr>
        <p:sp>
          <p:nvSpPr>
            <p:cNvPr id="76183" name="SMARTInkShape-2384">
              <a:extLst>
                <a:ext uri="{FF2B5EF4-FFF2-40B4-BE49-F238E27FC236}">
                  <a16:creationId xmlns:a16="http://schemas.microsoft.com/office/drawing/2014/main" id="{108DDEFB-5FA7-28FD-365A-C3C51519393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81600" y="4707067"/>
              <a:ext cx="152401" cy="127947"/>
            </a:xfrm>
            <a:custGeom>
              <a:avLst/>
              <a:gdLst/>
              <a:ahLst/>
              <a:cxnLst/>
              <a:rect l="0" t="0" r="0" b="0"/>
              <a:pathLst>
                <a:path w="152401" h="127947">
                  <a:moveTo>
                    <a:pt x="0" y="17333"/>
                  </a:moveTo>
                  <a:lnTo>
                    <a:pt x="0" y="17333"/>
                  </a:lnTo>
                  <a:lnTo>
                    <a:pt x="31522" y="0"/>
                  </a:lnTo>
                  <a:lnTo>
                    <a:pt x="34773" y="486"/>
                  </a:lnTo>
                  <a:lnTo>
                    <a:pt x="41207" y="3847"/>
                  </a:lnTo>
                  <a:lnTo>
                    <a:pt x="43347" y="7284"/>
                  </a:lnTo>
                  <a:lnTo>
                    <a:pt x="45723" y="16747"/>
                  </a:lnTo>
                  <a:lnTo>
                    <a:pt x="47374" y="64149"/>
                  </a:lnTo>
                  <a:lnTo>
                    <a:pt x="46455" y="82591"/>
                  </a:lnTo>
                  <a:lnTo>
                    <a:pt x="42519" y="97842"/>
                  </a:lnTo>
                  <a:lnTo>
                    <a:pt x="29296" y="118328"/>
                  </a:lnTo>
                  <a:lnTo>
                    <a:pt x="20782" y="125720"/>
                  </a:lnTo>
                  <a:lnTo>
                    <a:pt x="17030" y="127691"/>
                  </a:lnTo>
                  <a:lnTo>
                    <a:pt x="14528" y="127946"/>
                  </a:lnTo>
                  <a:lnTo>
                    <a:pt x="12861" y="127058"/>
                  </a:lnTo>
                  <a:lnTo>
                    <a:pt x="11749" y="125409"/>
                  </a:lnTo>
                  <a:lnTo>
                    <a:pt x="10184" y="112973"/>
                  </a:lnTo>
                  <a:lnTo>
                    <a:pt x="15461" y="101820"/>
                  </a:lnTo>
                  <a:lnTo>
                    <a:pt x="49266" y="63592"/>
                  </a:lnTo>
                  <a:lnTo>
                    <a:pt x="64927" y="52794"/>
                  </a:lnTo>
                  <a:lnTo>
                    <a:pt x="106781" y="36400"/>
                  </a:lnTo>
                  <a:lnTo>
                    <a:pt x="152400" y="17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84" name="SMARTInkShape-2385">
              <a:extLst>
                <a:ext uri="{FF2B5EF4-FFF2-40B4-BE49-F238E27FC236}">
                  <a16:creationId xmlns:a16="http://schemas.microsoft.com/office/drawing/2014/main" id="{8F576C00-BD32-2972-548C-96E7C307CE1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11136" y="4686748"/>
              <a:ext cx="132365" cy="131248"/>
            </a:xfrm>
            <a:custGeom>
              <a:avLst/>
              <a:gdLst/>
              <a:ahLst/>
              <a:cxnLst/>
              <a:rect l="0" t="0" r="0" b="0"/>
              <a:pathLst>
                <a:path w="132365" h="131248">
                  <a:moveTo>
                    <a:pt x="27589" y="56702"/>
                  </a:moveTo>
                  <a:lnTo>
                    <a:pt x="27589" y="56702"/>
                  </a:lnTo>
                  <a:lnTo>
                    <a:pt x="37310" y="55644"/>
                  </a:lnTo>
                  <a:lnTo>
                    <a:pt x="56927" y="49098"/>
                  </a:lnTo>
                  <a:lnTo>
                    <a:pt x="74110" y="40227"/>
                  </a:lnTo>
                  <a:lnTo>
                    <a:pt x="87697" y="38160"/>
                  </a:lnTo>
                  <a:lnTo>
                    <a:pt x="90944" y="35874"/>
                  </a:lnTo>
                  <a:lnTo>
                    <a:pt x="106944" y="16238"/>
                  </a:lnTo>
                  <a:lnTo>
                    <a:pt x="108010" y="13852"/>
                  </a:lnTo>
                  <a:lnTo>
                    <a:pt x="107660" y="12260"/>
                  </a:lnTo>
                  <a:lnTo>
                    <a:pt x="96695" y="2950"/>
                  </a:lnTo>
                  <a:lnTo>
                    <a:pt x="90758" y="1062"/>
                  </a:lnTo>
                  <a:lnTo>
                    <a:pt x="76409" y="0"/>
                  </a:lnTo>
                  <a:lnTo>
                    <a:pt x="67632" y="2574"/>
                  </a:lnTo>
                  <a:lnTo>
                    <a:pt x="53373" y="12849"/>
                  </a:lnTo>
                  <a:lnTo>
                    <a:pt x="33819" y="30558"/>
                  </a:lnTo>
                  <a:lnTo>
                    <a:pt x="21086" y="38725"/>
                  </a:lnTo>
                  <a:lnTo>
                    <a:pt x="6494" y="58784"/>
                  </a:lnTo>
                  <a:lnTo>
                    <a:pt x="1230" y="78603"/>
                  </a:lnTo>
                  <a:lnTo>
                    <a:pt x="0" y="91483"/>
                  </a:lnTo>
                  <a:lnTo>
                    <a:pt x="5096" y="104263"/>
                  </a:lnTo>
                  <a:lnTo>
                    <a:pt x="15502" y="119602"/>
                  </a:lnTo>
                  <a:lnTo>
                    <a:pt x="27418" y="127315"/>
                  </a:lnTo>
                  <a:lnTo>
                    <a:pt x="49411" y="131247"/>
                  </a:lnTo>
                  <a:lnTo>
                    <a:pt x="91832" y="124971"/>
                  </a:lnTo>
                  <a:lnTo>
                    <a:pt x="132364" y="113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85" name="SMARTInkShape-2386">
              <a:extLst>
                <a:ext uri="{FF2B5EF4-FFF2-40B4-BE49-F238E27FC236}">
                  <a16:creationId xmlns:a16="http://schemas.microsoft.com/office/drawing/2014/main" id="{0DF50653-B6E2-7072-EE85-428D18671C9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48225" y="4686300"/>
              <a:ext cx="123826" cy="135750"/>
            </a:xfrm>
            <a:custGeom>
              <a:avLst/>
              <a:gdLst/>
              <a:ahLst/>
              <a:cxnLst/>
              <a:rect l="0" t="0" r="0" b="0"/>
              <a:pathLst>
                <a:path w="123826" h="135750">
                  <a:moveTo>
                    <a:pt x="0" y="66675"/>
                  </a:moveTo>
                  <a:lnTo>
                    <a:pt x="0" y="66675"/>
                  </a:lnTo>
                  <a:lnTo>
                    <a:pt x="9409" y="29316"/>
                  </a:lnTo>
                  <a:lnTo>
                    <a:pt x="10576" y="69774"/>
                  </a:lnTo>
                  <a:lnTo>
                    <a:pt x="19885" y="109895"/>
                  </a:lnTo>
                  <a:lnTo>
                    <a:pt x="28823" y="129223"/>
                  </a:lnTo>
                  <a:lnTo>
                    <a:pt x="31915" y="133774"/>
                  </a:lnTo>
                  <a:lnTo>
                    <a:pt x="36094" y="135749"/>
                  </a:lnTo>
                  <a:lnTo>
                    <a:pt x="46381" y="135122"/>
                  </a:lnTo>
                  <a:lnTo>
                    <a:pt x="55186" y="131316"/>
                  </a:lnTo>
                  <a:lnTo>
                    <a:pt x="59015" y="128818"/>
                  </a:lnTo>
                  <a:lnTo>
                    <a:pt x="61569" y="123980"/>
                  </a:lnTo>
                  <a:lnTo>
                    <a:pt x="71058" y="79435"/>
                  </a:lnTo>
                  <a:lnTo>
                    <a:pt x="89007" y="32592"/>
                  </a:lnTo>
                  <a:lnTo>
                    <a:pt x="98457" y="12950"/>
                  </a:lnTo>
                  <a:lnTo>
                    <a:pt x="102679" y="863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86" name="SMARTInkShape-2387">
              <a:extLst>
                <a:ext uri="{FF2B5EF4-FFF2-40B4-BE49-F238E27FC236}">
                  <a16:creationId xmlns:a16="http://schemas.microsoft.com/office/drawing/2014/main" id="{68F27BE3-C869-9C3F-CE52-8EC23EF17EB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03955" y="4686703"/>
              <a:ext cx="134655" cy="169059"/>
            </a:xfrm>
            <a:custGeom>
              <a:avLst/>
              <a:gdLst/>
              <a:ahLst/>
              <a:cxnLst/>
              <a:rect l="0" t="0" r="0" b="0"/>
              <a:pathLst>
                <a:path w="134655" h="169059">
                  <a:moveTo>
                    <a:pt x="110920" y="37697"/>
                  </a:moveTo>
                  <a:lnTo>
                    <a:pt x="110920" y="37697"/>
                  </a:lnTo>
                  <a:lnTo>
                    <a:pt x="110920" y="9559"/>
                  </a:lnTo>
                  <a:lnTo>
                    <a:pt x="105864" y="4195"/>
                  </a:lnTo>
                  <a:lnTo>
                    <a:pt x="100559" y="1640"/>
                  </a:lnTo>
                  <a:lnTo>
                    <a:pt x="83474" y="0"/>
                  </a:lnTo>
                  <a:lnTo>
                    <a:pt x="65863" y="4773"/>
                  </a:lnTo>
                  <a:lnTo>
                    <a:pt x="42183" y="17946"/>
                  </a:lnTo>
                  <a:lnTo>
                    <a:pt x="25172" y="35255"/>
                  </a:lnTo>
                  <a:lnTo>
                    <a:pt x="8373" y="58846"/>
                  </a:lnTo>
                  <a:lnTo>
                    <a:pt x="1843" y="79552"/>
                  </a:lnTo>
                  <a:lnTo>
                    <a:pt x="0" y="101807"/>
                  </a:lnTo>
                  <a:lnTo>
                    <a:pt x="4912" y="130071"/>
                  </a:lnTo>
                  <a:lnTo>
                    <a:pt x="13070" y="146088"/>
                  </a:lnTo>
                  <a:lnTo>
                    <a:pt x="19101" y="153957"/>
                  </a:lnTo>
                  <a:lnTo>
                    <a:pt x="33503" y="164337"/>
                  </a:lnTo>
                  <a:lnTo>
                    <a:pt x="56231" y="169058"/>
                  </a:lnTo>
                  <a:lnTo>
                    <a:pt x="83074" y="165401"/>
                  </a:lnTo>
                  <a:lnTo>
                    <a:pt x="101023" y="157615"/>
                  </a:lnTo>
                  <a:lnTo>
                    <a:pt x="123157" y="143549"/>
                  </a:lnTo>
                  <a:lnTo>
                    <a:pt x="128603" y="135781"/>
                  </a:lnTo>
                  <a:lnTo>
                    <a:pt x="134654" y="115862"/>
                  </a:lnTo>
                  <a:lnTo>
                    <a:pt x="133004" y="85905"/>
                  </a:lnTo>
                  <a:lnTo>
                    <a:pt x="121907" y="48395"/>
                  </a:lnTo>
                  <a:lnTo>
                    <a:pt x="106297" y="27343"/>
                  </a:lnTo>
                  <a:lnTo>
                    <a:pt x="94401" y="17926"/>
                  </a:lnTo>
                  <a:lnTo>
                    <a:pt x="88266" y="17108"/>
                  </a:lnTo>
                  <a:lnTo>
                    <a:pt x="63295" y="28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94" name="SMARTInkShape-Group406">
            <a:extLst>
              <a:ext uri="{FF2B5EF4-FFF2-40B4-BE49-F238E27FC236}">
                <a16:creationId xmlns:a16="http://schemas.microsoft.com/office/drawing/2014/main" id="{F4AA7D41-DB87-5346-700D-B5363F7893FA}"/>
              </a:ext>
            </a:extLst>
          </p:cNvPr>
          <p:cNvGrpSpPr/>
          <p:nvPr/>
        </p:nvGrpSpPr>
        <p:grpSpPr>
          <a:xfrm>
            <a:off x="3467100" y="4623686"/>
            <a:ext cx="800101" cy="270869"/>
            <a:chOff x="3467100" y="4623686"/>
            <a:chExt cx="800101" cy="270869"/>
          </a:xfrm>
        </p:grpSpPr>
        <p:sp>
          <p:nvSpPr>
            <p:cNvPr id="76188" name="SMARTInkShape-2388">
              <a:extLst>
                <a:ext uri="{FF2B5EF4-FFF2-40B4-BE49-F238E27FC236}">
                  <a16:creationId xmlns:a16="http://schemas.microsoft.com/office/drawing/2014/main" id="{F1879AC5-AC57-2FB2-E8AF-CBB5A48D2D6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86225" y="47244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2842" y="6703"/>
                  </a:lnTo>
                  <a:lnTo>
                    <a:pt x="89277" y="589"/>
                  </a:lnTo>
                  <a:lnTo>
                    <a:pt x="132826" y="5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89" name="SMARTInkShape-2389">
              <a:extLst>
                <a:ext uri="{FF2B5EF4-FFF2-40B4-BE49-F238E27FC236}">
                  <a16:creationId xmlns:a16="http://schemas.microsoft.com/office/drawing/2014/main" id="{94118944-4C01-EE02-12D6-D7D30DEF4F2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87987" y="4671287"/>
              <a:ext cx="112539" cy="186464"/>
            </a:xfrm>
            <a:custGeom>
              <a:avLst/>
              <a:gdLst/>
              <a:ahLst/>
              <a:cxnLst/>
              <a:rect l="0" t="0" r="0" b="0"/>
              <a:pathLst>
                <a:path w="112539" h="186464">
                  <a:moveTo>
                    <a:pt x="55388" y="5488"/>
                  </a:moveTo>
                  <a:lnTo>
                    <a:pt x="55388" y="5488"/>
                  </a:lnTo>
                  <a:lnTo>
                    <a:pt x="55388" y="0"/>
                  </a:lnTo>
                  <a:lnTo>
                    <a:pt x="55388" y="4556"/>
                  </a:lnTo>
                  <a:lnTo>
                    <a:pt x="47849" y="23265"/>
                  </a:lnTo>
                  <a:lnTo>
                    <a:pt x="43092" y="60618"/>
                  </a:lnTo>
                  <a:lnTo>
                    <a:pt x="39340" y="69149"/>
                  </a:lnTo>
                  <a:lnTo>
                    <a:pt x="31677" y="98002"/>
                  </a:lnTo>
                  <a:lnTo>
                    <a:pt x="21228" y="116503"/>
                  </a:lnTo>
                  <a:lnTo>
                    <a:pt x="7157" y="160891"/>
                  </a:lnTo>
                  <a:lnTo>
                    <a:pt x="0" y="181412"/>
                  </a:lnTo>
                  <a:lnTo>
                    <a:pt x="471" y="183095"/>
                  </a:lnTo>
                  <a:lnTo>
                    <a:pt x="1843" y="184218"/>
                  </a:lnTo>
                  <a:lnTo>
                    <a:pt x="7417" y="186331"/>
                  </a:lnTo>
                  <a:lnTo>
                    <a:pt x="52222" y="186463"/>
                  </a:lnTo>
                  <a:lnTo>
                    <a:pt x="97160" y="178262"/>
                  </a:lnTo>
                  <a:lnTo>
                    <a:pt x="112538" y="176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0" name="SMARTInkShape-2390">
              <a:extLst>
                <a:ext uri="{FF2B5EF4-FFF2-40B4-BE49-F238E27FC236}">
                  <a16:creationId xmlns:a16="http://schemas.microsoft.com/office/drawing/2014/main" id="{B0CD224A-5BE9-01D3-EB99-6F00670DF6D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05740" y="4801037"/>
              <a:ext cx="151911" cy="92381"/>
            </a:xfrm>
            <a:custGeom>
              <a:avLst/>
              <a:gdLst/>
              <a:ahLst/>
              <a:cxnLst/>
              <a:rect l="0" t="0" r="0" b="0"/>
              <a:pathLst>
                <a:path w="151911" h="92381">
                  <a:moveTo>
                    <a:pt x="85235" y="28138"/>
                  </a:moveTo>
                  <a:lnTo>
                    <a:pt x="85235" y="28138"/>
                  </a:lnTo>
                  <a:lnTo>
                    <a:pt x="90291" y="23081"/>
                  </a:lnTo>
                  <a:lnTo>
                    <a:pt x="92774" y="17777"/>
                  </a:lnTo>
                  <a:lnTo>
                    <a:pt x="94367" y="10805"/>
                  </a:lnTo>
                  <a:lnTo>
                    <a:pt x="89587" y="4540"/>
                  </a:lnTo>
                  <a:lnTo>
                    <a:pt x="81525" y="1775"/>
                  </a:lnTo>
                  <a:lnTo>
                    <a:pt x="59102" y="0"/>
                  </a:lnTo>
                  <a:lnTo>
                    <a:pt x="40568" y="4749"/>
                  </a:lnTo>
                  <a:lnTo>
                    <a:pt x="21671" y="17915"/>
                  </a:lnTo>
                  <a:lnTo>
                    <a:pt x="14651" y="29239"/>
                  </a:lnTo>
                  <a:lnTo>
                    <a:pt x="1163" y="72653"/>
                  </a:lnTo>
                  <a:lnTo>
                    <a:pt x="0" y="86601"/>
                  </a:lnTo>
                  <a:lnTo>
                    <a:pt x="1954" y="89339"/>
                  </a:lnTo>
                  <a:lnTo>
                    <a:pt x="9769" y="92380"/>
                  </a:lnTo>
                  <a:lnTo>
                    <a:pt x="14816" y="91074"/>
                  </a:lnTo>
                  <a:lnTo>
                    <a:pt x="26068" y="83978"/>
                  </a:lnTo>
                  <a:lnTo>
                    <a:pt x="39247" y="68084"/>
                  </a:lnTo>
                  <a:lnTo>
                    <a:pt x="54239" y="44808"/>
                  </a:lnTo>
                  <a:lnTo>
                    <a:pt x="74748" y="28851"/>
                  </a:lnTo>
                  <a:lnTo>
                    <a:pt x="75069" y="29671"/>
                  </a:lnTo>
                  <a:lnTo>
                    <a:pt x="75626" y="36401"/>
                  </a:lnTo>
                  <a:lnTo>
                    <a:pt x="67501" y="59011"/>
                  </a:lnTo>
                  <a:lnTo>
                    <a:pt x="68121" y="62479"/>
                  </a:lnTo>
                  <a:lnTo>
                    <a:pt x="71631" y="69153"/>
                  </a:lnTo>
                  <a:lnTo>
                    <a:pt x="84614" y="78861"/>
                  </a:lnTo>
                  <a:lnTo>
                    <a:pt x="96811" y="83383"/>
                  </a:lnTo>
                  <a:lnTo>
                    <a:pt x="106608" y="81620"/>
                  </a:lnTo>
                  <a:lnTo>
                    <a:pt x="118017" y="76249"/>
                  </a:lnTo>
                  <a:lnTo>
                    <a:pt x="151910" y="4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1" name="SMARTInkShape-2391">
              <a:extLst>
                <a:ext uri="{FF2B5EF4-FFF2-40B4-BE49-F238E27FC236}">
                  <a16:creationId xmlns:a16="http://schemas.microsoft.com/office/drawing/2014/main" id="{92081F94-B75D-78D2-72CE-3C9D87E9CF5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14750" y="4658509"/>
              <a:ext cx="104567" cy="218292"/>
            </a:xfrm>
            <a:custGeom>
              <a:avLst/>
              <a:gdLst/>
              <a:ahLst/>
              <a:cxnLst/>
              <a:rect l="0" t="0" r="0" b="0"/>
              <a:pathLst>
                <a:path w="104567" h="218292">
                  <a:moveTo>
                    <a:pt x="0" y="18266"/>
                  </a:moveTo>
                  <a:lnTo>
                    <a:pt x="0" y="18266"/>
                  </a:lnTo>
                  <a:lnTo>
                    <a:pt x="8201" y="1864"/>
                  </a:lnTo>
                  <a:lnTo>
                    <a:pt x="9701" y="981"/>
                  </a:lnTo>
                  <a:lnTo>
                    <a:pt x="14189" y="0"/>
                  </a:lnTo>
                  <a:lnTo>
                    <a:pt x="14751" y="2914"/>
                  </a:lnTo>
                  <a:lnTo>
                    <a:pt x="7102" y="39240"/>
                  </a:lnTo>
                  <a:lnTo>
                    <a:pt x="3156" y="51929"/>
                  </a:lnTo>
                  <a:lnTo>
                    <a:pt x="624" y="88768"/>
                  </a:lnTo>
                  <a:lnTo>
                    <a:pt x="82" y="129307"/>
                  </a:lnTo>
                  <a:lnTo>
                    <a:pt x="16" y="169709"/>
                  </a:lnTo>
                  <a:lnTo>
                    <a:pt x="2827" y="196135"/>
                  </a:lnTo>
                  <a:lnTo>
                    <a:pt x="8202" y="213915"/>
                  </a:lnTo>
                  <a:lnTo>
                    <a:pt x="9701" y="214315"/>
                  </a:lnTo>
                  <a:lnTo>
                    <a:pt x="32779" y="199593"/>
                  </a:lnTo>
                  <a:lnTo>
                    <a:pt x="41027" y="191283"/>
                  </a:lnTo>
                  <a:lnTo>
                    <a:pt x="55419" y="172990"/>
                  </a:lnTo>
                  <a:lnTo>
                    <a:pt x="77113" y="153643"/>
                  </a:lnTo>
                  <a:lnTo>
                    <a:pt x="92699" y="145514"/>
                  </a:lnTo>
                  <a:lnTo>
                    <a:pt x="102389" y="142767"/>
                  </a:lnTo>
                  <a:lnTo>
                    <a:pt x="103185" y="144659"/>
                  </a:lnTo>
                  <a:lnTo>
                    <a:pt x="104566" y="173722"/>
                  </a:lnTo>
                  <a:lnTo>
                    <a:pt x="101860" y="185429"/>
                  </a:lnTo>
                  <a:lnTo>
                    <a:pt x="98188" y="195219"/>
                  </a:lnTo>
                  <a:lnTo>
                    <a:pt x="95250" y="2182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2" name="SMARTInkShape-2392">
              <a:extLst>
                <a:ext uri="{FF2B5EF4-FFF2-40B4-BE49-F238E27FC236}">
                  <a16:creationId xmlns:a16="http://schemas.microsoft.com/office/drawing/2014/main" id="{78A339E3-AA60-15B1-D940-3D433A64F4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67100" y="476250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31475" y="25008"/>
                  </a:lnTo>
                  <a:lnTo>
                    <a:pt x="70474" y="19757"/>
                  </a:lnTo>
                  <a:lnTo>
                    <a:pt x="113169" y="11860"/>
                  </a:lnTo>
                  <a:lnTo>
                    <a:pt x="154172" y="877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3" name="SMARTInkShape-2393">
              <a:extLst>
                <a:ext uri="{FF2B5EF4-FFF2-40B4-BE49-F238E27FC236}">
                  <a16:creationId xmlns:a16="http://schemas.microsoft.com/office/drawing/2014/main" id="{C35B1EA8-ED25-EC6B-366B-441C3E806A0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80774" y="4623686"/>
              <a:ext cx="138727" cy="270869"/>
            </a:xfrm>
            <a:custGeom>
              <a:avLst/>
              <a:gdLst/>
              <a:ahLst/>
              <a:cxnLst/>
              <a:rect l="0" t="0" r="0" b="0"/>
              <a:pathLst>
                <a:path w="138727" h="270869">
                  <a:moveTo>
                    <a:pt x="53001" y="24514"/>
                  </a:moveTo>
                  <a:lnTo>
                    <a:pt x="53001" y="24514"/>
                  </a:lnTo>
                  <a:lnTo>
                    <a:pt x="44800" y="16313"/>
                  </a:lnTo>
                  <a:lnTo>
                    <a:pt x="45417" y="15872"/>
                  </a:lnTo>
                  <a:lnTo>
                    <a:pt x="48925" y="15381"/>
                  </a:lnTo>
                  <a:lnTo>
                    <a:pt x="50284" y="14193"/>
                  </a:lnTo>
                  <a:lnTo>
                    <a:pt x="52970" y="5583"/>
                  </a:lnTo>
                  <a:lnTo>
                    <a:pt x="52994" y="0"/>
                  </a:lnTo>
                  <a:lnTo>
                    <a:pt x="53001" y="19705"/>
                  </a:lnTo>
                  <a:lnTo>
                    <a:pt x="38850" y="60566"/>
                  </a:lnTo>
                  <a:lnTo>
                    <a:pt x="24767" y="105954"/>
                  </a:lnTo>
                  <a:lnTo>
                    <a:pt x="11794" y="150080"/>
                  </a:lnTo>
                  <a:lnTo>
                    <a:pt x="6221" y="196193"/>
                  </a:lnTo>
                  <a:lnTo>
                    <a:pt x="2804" y="221785"/>
                  </a:lnTo>
                  <a:lnTo>
                    <a:pt x="486" y="229052"/>
                  </a:lnTo>
                  <a:lnTo>
                    <a:pt x="0" y="234957"/>
                  </a:lnTo>
                  <a:lnTo>
                    <a:pt x="4459" y="255570"/>
                  </a:lnTo>
                  <a:lnTo>
                    <a:pt x="7791" y="262321"/>
                  </a:lnTo>
                  <a:lnTo>
                    <a:pt x="10161" y="265601"/>
                  </a:lnTo>
                  <a:lnTo>
                    <a:pt x="13857" y="267789"/>
                  </a:lnTo>
                  <a:lnTo>
                    <a:pt x="30231" y="270868"/>
                  </a:lnTo>
                  <a:lnTo>
                    <a:pt x="53663" y="270722"/>
                  </a:lnTo>
                  <a:lnTo>
                    <a:pt x="92652" y="263913"/>
                  </a:lnTo>
                  <a:lnTo>
                    <a:pt x="138726" y="2531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03" name="SMARTInkShape-Group407">
            <a:extLst>
              <a:ext uri="{FF2B5EF4-FFF2-40B4-BE49-F238E27FC236}">
                <a16:creationId xmlns:a16="http://schemas.microsoft.com/office/drawing/2014/main" id="{9C529B4E-64E5-2580-985F-594318BAF6F2}"/>
              </a:ext>
            </a:extLst>
          </p:cNvPr>
          <p:cNvGrpSpPr/>
          <p:nvPr/>
        </p:nvGrpSpPr>
        <p:grpSpPr>
          <a:xfrm>
            <a:off x="1809750" y="4680207"/>
            <a:ext cx="1278587" cy="282319"/>
            <a:chOff x="1809750" y="4680207"/>
            <a:chExt cx="1278587" cy="282319"/>
          </a:xfrm>
        </p:grpSpPr>
        <p:sp>
          <p:nvSpPr>
            <p:cNvPr id="76195" name="SMARTInkShape-2394">
              <a:extLst>
                <a:ext uri="{FF2B5EF4-FFF2-40B4-BE49-F238E27FC236}">
                  <a16:creationId xmlns:a16="http://schemas.microsoft.com/office/drawing/2014/main" id="{AB24A65E-6176-B728-2D6F-E61A0A1EE56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09750" y="4801847"/>
              <a:ext cx="180976" cy="121843"/>
            </a:xfrm>
            <a:custGeom>
              <a:avLst/>
              <a:gdLst/>
              <a:ahLst/>
              <a:cxnLst/>
              <a:rect l="0" t="0" r="0" b="0"/>
              <a:pathLst>
                <a:path w="180976" h="121843">
                  <a:moveTo>
                    <a:pt x="0" y="55903"/>
                  </a:moveTo>
                  <a:lnTo>
                    <a:pt x="0" y="55903"/>
                  </a:lnTo>
                  <a:lnTo>
                    <a:pt x="45333" y="55903"/>
                  </a:lnTo>
                  <a:lnTo>
                    <a:pt x="63478" y="54845"/>
                  </a:lnTo>
                  <a:lnTo>
                    <a:pt x="94598" y="44144"/>
                  </a:lnTo>
                  <a:lnTo>
                    <a:pt x="97991" y="41714"/>
                  </a:lnTo>
                  <a:lnTo>
                    <a:pt x="116527" y="36755"/>
                  </a:lnTo>
                  <a:lnTo>
                    <a:pt x="118960" y="34671"/>
                  </a:lnTo>
                  <a:lnTo>
                    <a:pt x="121663" y="29533"/>
                  </a:lnTo>
                  <a:lnTo>
                    <a:pt x="123540" y="14500"/>
                  </a:lnTo>
                  <a:lnTo>
                    <a:pt x="120876" y="8221"/>
                  </a:lnTo>
                  <a:lnTo>
                    <a:pt x="118684" y="5065"/>
                  </a:lnTo>
                  <a:lnTo>
                    <a:pt x="113427" y="1559"/>
                  </a:lnTo>
                  <a:lnTo>
                    <a:pt x="105445" y="0"/>
                  </a:lnTo>
                  <a:lnTo>
                    <a:pt x="84160" y="180"/>
                  </a:lnTo>
                  <a:lnTo>
                    <a:pt x="70565" y="3973"/>
                  </a:lnTo>
                  <a:lnTo>
                    <a:pt x="51012" y="17116"/>
                  </a:lnTo>
                  <a:lnTo>
                    <a:pt x="36870" y="39472"/>
                  </a:lnTo>
                  <a:lnTo>
                    <a:pt x="31033" y="61148"/>
                  </a:lnTo>
                  <a:lnTo>
                    <a:pt x="32490" y="74462"/>
                  </a:lnTo>
                  <a:lnTo>
                    <a:pt x="37723" y="87434"/>
                  </a:lnTo>
                  <a:lnTo>
                    <a:pt x="51511" y="104522"/>
                  </a:lnTo>
                  <a:lnTo>
                    <a:pt x="74582" y="116986"/>
                  </a:lnTo>
                  <a:lnTo>
                    <a:pt x="115341" y="121842"/>
                  </a:lnTo>
                  <a:lnTo>
                    <a:pt x="180975" y="113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6" name="SMARTInkShape-2395">
              <a:extLst>
                <a:ext uri="{FF2B5EF4-FFF2-40B4-BE49-F238E27FC236}">
                  <a16:creationId xmlns:a16="http://schemas.microsoft.com/office/drawing/2014/main" id="{7EF5C059-267F-F54D-289F-0031F9B0B5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8350" y="4848225"/>
              <a:ext cx="123826" cy="78670"/>
            </a:xfrm>
            <a:custGeom>
              <a:avLst/>
              <a:gdLst/>
              <a:ahLst/>
              <a:cxnLst/>
              <a:rect l="0" t="0" r="0" b="0"/>
              <a:pathLst>
                <a:path w="123826" h="78670">
                  <a:moveTo>
                    <a:pt x="0" y="19050"/>
                  </a:moveTo>
                  <a:lnTo>
                    <a:pt x="0" y="19050"/>
                  </a:lnTo>
                  <a:lnTo>
                    <a:pt x="5057" y="8937"/>
                  </a:lnTo>
                  <a:lnTo>
                    <a:pt x="7604" y="5958"/>
                  </a:lnTo>
                  <a:lnTo>
                    <a:pt x="18542" y="232"/>
                  </a:lnTo>
                  <a:lnTo>
                    <a:pt x="20100" y="25514"/>
                  </a:lnTo>
                  <a:lnTo>
                    <a:pt x="26587" y="38123"/>
                  </a:lnTo>
                  <a:lnTo>
                    <a:pt x="35918" y="67070"/>
                  </a:lnTo>
                  <a:lnTo>
                    <a:pt x="41716" y="76729"/>
                  </a:lnTo>
                  <a:lnTo>
                    <a:pt x="45802" y="78669"/>
                  </a:lnTo>
                  <a:lnTo>
                    <a:pt x="55987" y="78003"/>
                  </a:lnTo>
                  <a:lnTo>
                    <a:pt x="60608" y="74227"/>
                  </a:lnTo>
                  <a:lnTo>
                    <a:pt x="93095" y="28738"/>
                  </a:lnTo>
                  <a:lnTo>
                    <a:pt x="107524" y="826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7" name="SMARTInkShape-2396">
              <a:extLst>
                <a:ext uri="{FF2B5EF4-FFF2-40B4-BE49-F238E27FC236}">
                  <a16:creationId xmlns:a16="http://schemas.microsoft.com/office/drawing/2014/main" id="{6C543301-C5DA-494C-B4EE-4484FDCCB9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00275" y="4849549"/>
              <a:ext cx="18659" cy="103452"/>
            </a:xfrm>
            <a:custGeom>
              <a:avLst/>
              <a:gdLst/>
              <a:ahLst/>
              <a:cxnLst/>
              <a:rect l="0" t="0" r="0" b="0"/>
              <a:pathLst>
                <a:path w="18659" h="103452">
                  <a:moveTo>
                    <a:pt x="9525" y="8201"/>
                  </a:moveTo>
                  <a:lnTo>
                    <a:pt x="9525" y="8201"/>
                  </a:lnTo>
                  <a:lnTo>
                    <a:pt x="17726" y="0"/>
                  </a:lnTo>
                  <a:lnTo>
                    <a:pt x="18167" y="617"/>
                  </a:lnTo>
                  <a:lnTo>
                    <a:pt x="18658" y="4125"/>
                  </a:lnTo>
                  <a:lnTo>
                    <a:pt x="4851" y="49731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8" name="SMARTInkShape-2397">
              <a:extLst>
                <a:ext uri="{FF2B5EF4-FFF2-40B4-BE49-F238E27FC236}">
                  <a16:creationId xmlns:a16="http://schemas.microsoft.com/office/drawing/2014/main" id="{1662D50B-D8A3-EDE8-FDDD-2A83571D1B6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38375" y="4810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99" name="SMARTInkShape-2398">
              <a:extLst>
                <a:ext uri="{FF2B5EF4-FFF2-40B4-BE49-F238E27FC236}">
                  <a16:creationId xmlns:a16="http://schemas.microsoft.com/office/drawing/2014/main" id="{DFE02D9E-1178-A07B-2C04-7A3B37266E3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15188" y="4680207"/>
              <a:ext cx="161313" cy="259201"/>
            </a:xfrm>
            <a:custGeom>
              <a:avLst/>
              <a:gdLst/>
              <a:ahLst/>
              <a:cxnLst/>
              <a:rect l="0" t="0" r="0" b="0"/>
              <a:pathLst>
                <a:path w="161313" h="259201">
                  <a:moveTo>
                    <a:pt x="94637" y="177543"/>
                  </a:moveTo>
                  <a:lnTo>
                    <a:pt x="94637" y="177543"/>
                  </a:lnTo>
                  <a:lnTo>
                    <a:pt x="94637" y="164286"/>
                  </a:lnTo>
                  <a:lnTo>
                    <a:pt x="92520" y="161296"/>
                  </a:lnTo>
                  <a:lnTo>
                    <a:pt x="84524" y="155153"/>
                  </a:lnTo>
                  <a:lnTo>
                    <a:pt x="73178" y="150800"/>
                  </a:lnTo>
                  <a:lnTo>
                    <a:pt x="53001" y="149511"/>
                  </a:lnTo>
                  <a:lnTo>
                    <a:pt x="31971" y="154185"/>
                  </a:lnTo>
                  <a:lnTo>
                    <a:pt x="21630" y="162223"/>
                  </a:lnTo>
                  <a:lnTo>
                    <a:pt x="13506" y="173909"/>
                  </a:lnTo>
                  <a:lnTo>
                    <a:pt x="2489" y="201636"/>
                  </a:lnTo>
                  <a:lnTo>
                    <a:pt x="0" y="228047"/>
                  </a:lnTo>
                  <a:lnTo>
                    <a:pt x="4625" y="249539"/>
                  </a:lnTo>
                  <a:lnTo>
                    <a:pt x="9229" y="254115"/>
                  </a:lnTo>
                  <a:lnTo>
                    <a:pt x="22811" y="259200"/>
                  </a:lnTo>
                  <a:lnTo>
                    <a:pt x="36609" y="258638"/>
                  </a:lnTo>
                  <a:lnTo>
                    <a:pt x="43252" y="257006"/>
                  </a:lnTo>
                  <a:lnTo>
                    <a:pt x="48738" y="251685"/>
                  </a:lnTo>
                  <a:lnTo>
                    <a:pt x="67971" y="209905"/>
                  </a:lnTo>
                  <a:lnTo>
                    <a:pt x="82855" y="169140"/>
                  </a:lnTo>
                  <a:lnTo>
                    <a:pt x="93968" y="127428"/>
                  </a:lnTo>
                  <a:lnTo>
                    <a:pt x="103964" y="87200"/>
                  </a:lnTo>
                  <a:lnTo>
                    <a:pt x="116823" y="45162"/>
                  </a:lnTo>
                  <a:lnTo>
                    <a:pt x="124066" y="20435"/>
                  </a:lnTo>
                  <a:lnTo>
                    <a:pt x="136988" y="4580"/>
                  </a:lnTo>
                  <a:lnTo>
                    <a:pt x="144504" y="129"/>
                  </a:lnTo>
                  <a:lnTo>
                    <a:pt x="147990" y="0"/>
                  </a:lnTo>
                  <a:lnTo>
                    <a:pt x="161312" y="6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0" name="SMARTInkShape-2399">
              <a:extLst>
                <a:ext uri="{FF2B5EF4-FFF2-40B4-BE49-F238E27FC236}">
                  <a16:creationId xmlns:a16="http://schemas.microsoft.com/office/drawing/2014/main" id="{3DD912E7-EAB7-9A1D-6E86-CD77F626F38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67417" y="4800611"/>
              <a:ext cx="247166" cy="133340"/>
            </a:xfrm>
            <a:custGeom>
              <a:avLst/>
              <a:gdLst/>
              <a:ahLst/>
              <a:cxnLst/>
              <a:rect l="0" t="0" r="0" b="0"/>
              <a:pathLst>
                <a:path w="247166" h="133340">
                  <a:moveTo>
                    <a:pt x="9083" y="47614"/>
                  </a:moveTo>
                  <a:lnTo>
                    <a:pt x="9083" y="47614"/>
                  </a:lnTo>
                  <a:lnTo>
                    <a:pt x="33686" y="47614"/>
                  </a:lnTo>
                  <a:lnTo>
                    <a:pt x="38715" y="44792"/>
                  </a:lnTo>
                  <a:lnTo>
                    <a:pt x="44477" y="41068"/>
                  </a:lnTo>
                  <a:lnTo>
                    <a:pt x="56801" y="38678"/>
                  </a:lnTo>
                  <a:lnTo>
                    <a:pt x="73882" y="38123"/>
                  </a:lnTo>
                  <a:lnTo>
                    <a:pt x="74507" y="37053"/>
                  </a:lnTo>
                  <a:lnTo>
                    <a:pt x="75202" y="33042"/>
                  </a:lnTo>
                  <a:lnTo>
                    <a:pt x="76446" y="31550"/>
                  </a:lnTo>
                  <a:lnTo>
                    <a:pt x="94656" y="19166"/>
                  </a:lnTo>
                  <a:lnTo>
                    <a:pt x="94763" y="14020"/>
                  </a:lnTo>
                  <a:lnTo>
                    <a:pt x="93720" y="12518"/>
                  </a:lnTo>
                  <a:lnTo>
                    <a:pt x="91966" y="11517"/>
                  </a:lnTo>
                  <a:lnTo>
                    <a:pt x="86603" y="9910"/>
                  </a:lnTo>
                  <a:lnTo>
                    <a:pt x="85870" y="6868"/>
                  </a:lnTo>
                  <a:lnTo>
                    <a:pt x="85674" y="4575"/>
                  </a:lnTo>
                  <a:lnTo>
                    <a:pt x="84486" y="3046"/>
                  </a:lnTo>
                  <a:lnTo>
                    <a:pt x="77116" y="392"/>
                  </a:lnTo>
                  <a:lnTo>
                    <a:pt x="47415" y="0"/>
                  </a:lnTo>
                  <a:lnTo>
                    <a:pt x="39172" y="2816"/>
                  </a:lnTo>
                  <a:lnTo>
                    <a:pt x="31981" y="6537"/>
                  </a:lnTo>
                  <a:lnTo>
                    <a:pt x="25257" y="8191"/>
                  </a:lnTo>
                  <a:lnTo>
                    <a:pt x="18741" y="14571"/>
                  </a:lnTo>
                  <a:lnTo>
                    <a:pt x="13375" y="23403"/>
                  </a:lnTo>
                  <a:lnTo>
                    <a:pt x="7109" y="37697"/>
                  </a:lnTo>
                  <a:lnTo>
                    <a:pt x="2914" y="44264"/>
                  </a:lnTo>
                  <a:lnTo>
                    <a:pt x="553" y="53912"/>
                  </a:lnTo>
                  <a:lnTo>
                    <a:pt x="0" y="60291"/>
                  </a:lnTo>
                  <a:lnTo>
                    <a:pt x="9978" y="86547"/>
                  </a:lnTo>
                  <a:lnTo>
                    <a:pt x="21960" y="106222"/>
                  </a:lnTo>
                  <a:lnTo>
                    <a:pt x="31361" y="116955"/>
                  </a:lnTo>
                  <a:lnTo>
                    <a:pt x="43326" y="120765"/>
                  </a:lnTo>
                  <a:lnTo>
                    <a:pt x="66765" y="123211"/>
                  </a:lnTo>
                  <a:lnTo>
                    <a:pt x="74583" y="120724"/>
                  </a:lnTo>
                  <a:lnTo>
                    <a:pt x="96966" y="107532"/>
                  </a:lnTo>
                  <a:lnTo>
                    <a:pt x="104267" y="98293"/>
                  </a:lnTo>
                  <a:lnTo>
                    <a:pt x="117837" y="87794"/>
                  </a:lnTo>
                  <a:lnTo>
                    <a:pt x="147663" y="51049"/>
                  </a:lnTo>
                  <a:lnTo>
                    <a:pt x="150686" y="43458"/>
                  </a:lnTo>
                  <a:lnTo>
                    <a:pt x="151110" y="43785"/>
                  </a:lnTo>
                  <a:lnTo>
                    <a:pt x="151952" y="89416"/>
                  </a:lnTo>
                  <a:lnTo>
                    <a:pt x="151958" y="126091"/>
                  </a:lnTo>
                  <a:lnTo>
                    <a:pt x="153016" y="127448"/>
                  </a:lnTo>
                  <a:lnTo>
                    <a:pt x="154780" y="127295"/>
                  </a:lnTo>
                  <a:lnTo>
                    <a:pt x="160621" y="123245"/>
                  </a:lnTo>
                  <a:lnTo>
                    <a:pt x="199904" y="77770"/>
                  </a:lnTo>
                  <a:lnTo>
                    <a:pt x="232067" y="41050"/>
                  </a:lnTo>
                  <a:lnTo>
                    <a:pt x="233939" y="36888"/>
                  </a:lnTo>
                  <a:lnTo>
                    <a:pt x="236245" y="34114"/>
                  </a:lnTo>
                  <a:lnTo>
                    <a:pt x="245555" y="29295"/>
                  </a:lnTo>
                  <a:lnTo>
                    <a:pt x="246106" y="30109"/>
                  </a:lnTo>
                  <a:lnTo>
                    <a:pt x="247165" y="69287"/>
                  </a:lnTo>
                  <a:lnTo>
                    <a:pt x="239003" y="115844"/>
                  </a:lnTo>
                  <a:lnTo>
                    <a:pt x="237683" y="133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1" name="SMARTInkShape-2400">
              <a:extLst>
                <a:ext uri="{FF2B5EF4-FFF2-40B4-BE49-F238E27FC236}">
                  <a16:creationId xmlns:a16="http://schemas.microsoft.com/office/drawing/2014/main" id="{93B8D2AE-A829-FBDB-1ECE-4D07AC5DFB8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787022" y="4801924"/>
              <a:ext cx="118104" cy="160602"/>
            </a:xfrm>
            <a:custGeom>
              <a:avLst/>
              <a:gdLst/>
              <a:ahLst/>
              <a:cxnLst/>
              <a:rect l="0" t="0" r="0" b="0"/>
              <a:pathLst>
                <a:path w="118104" h="160602">
                  <a:moveTo>
                    <a:pt x="118103" y="8201"/>
                  </a:moveTo>
                  <a:lnTo>
                    <a:pt x="118103" y="8201"/>
                  </a:lnTo>
                  <a:lnTo>
                    <a:pt x="118103" y="3144"/>
                  </a:lnTo>
                  <a:lnTo>
                    <a:pt x="117045" y="1655"/>
                  </a:lnTo>
                  <a:lnTo>
                    <a:pt x="115281" y="662"/>
                  </a:lnTo>
                  <a:lnTo>
                    <a:pt x="113047" y="0"/>
                  </a:lnTo>
                  <a:lnTo>
                    <a:pt x="99789" y="4125"/>
                  </a:lnTo>
                  <a:lnTo>
                    <a:pt x="77399" y="17106"/>
                  </a:lnTo>
                  <a:lnTo>
                    <a:pt x="30480" y="61247"/>
                  </a:lnTo>
                  <a:lnTo>
                    <a:pt x="17822" y="79775"/>
                  </a:lnTo>
                  <a:lnTo>
                    <a:pt x="802" y="118090"/>
                  </a:lnTo>
                  <a:lnTo>
                    <a:pt x="0" y="131477"/>
                  </a:lnTo>
                  <a:lnTo>
                    <a:pt x="3171" y="143424"/>
                  </a:lnTo>
                  <a:lnTo>
                    <a:pt x="8108" y="152261"/>
                  </a:lnTo>
                  <a:lnTo>
                    <a:pt x="13830" y="156894"/>
                  </a:lnTo>
                  <a:lnTo>
                    <a:pt x="16838" y="158130"/>
                  </a:lnTo>
                  <a:lnTo>
                    <a:pt x="51428" y="160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2" name="SMARTInkShape-2401">
              <a:extLst>
                <a:ext uri="{FF2B5EF4-FFF2-40B4-BE49-F238E27FC236}">
                  <a16:creationId xmlns:a16="http://schemas.microsoft.com/office/drawing/2014/main" id="{84203BB5-67CD-2407-C8A2-601B5A116AE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35297" y="4821955"/>
              <a:ext cx="153040" cy="102471"/>
            </a:xfrm>
            <a:custGeom>
              <a:avLst/>
              <a:gdLst/>
              <a:ahLst/>
              <a:cxnLst/>
              <a:rect l="0" t="0" r="0" b="0"/>
              <a:pathLst>
                <a:path w="153040" h="102471">
                  <a:moveTo>
                    <a:pt x="17453" y="54845"/>
                  </a:moveTo>
                  <a:lnTo>
                    <a:pt x="17453" y="54845"/>
                  </a:lnTo>
                  <a:lnTo>
                    <a:pt x="35353" y="47306"/>
                  </a:lnTo>
                  <a:lnTo>
                    <a:pt x="76975" y="40380"/>
                  </a:lnTo>
                  <a:lnTo>
                    <a:pt x="122540" y="33577"/>
                  </a:lnTo>
                  <a:lnTo>
                    <a:pt x="145251" y="25613"/>
                  </a:lnTo>
                  <a:lnTo>
                    <a:pt x="150277" y="22657"/>
                  </a:lnTo>
                  <a:lnTo>
                    <a:pt x="152569" y="19628"/>
                  </a:lnTo>
                  <a:lnTo>
                    <a:pt x="153039" y="16550"/>
                  </a:lnTo>
                  <a:lnTo>
                    <a:pt x="152293" y="13440"/>
                  </a:lnTo>
                  <a:lnTo>
                    <a:pt x="142999" y="7163"/>
                  </a:lnTo>
                  <a:lnTo>
                    <a:pt x="127226" y="1902"/>
                  </a:lnTo>
                  <a:lnTo>
                    <a:pt x="94546" y="0"/>
                  </a:lnTo>
                  <a:lnTo>
                    <a:pt x="51221" y="8302"/>
                  </a:lnTo>
                  <a:lnTo>
                    <a:pt x="34578" y="16168"/>
                  </a:lnTo>
                  <a:lnTo>
                    <a:pt x="16597" y="30247"/>
                  </a:lnTo>
                  <a:lnTo>
                    <a:pt x="6489" y="44265"/>
                  </a:lnTo>
                  <a:lnTo>
                    <a:pt x="799" y="64058"/>
                  </a:lnTo>
                  <a:lnTo>
                    <a:pt x="0" y="70511"/>
                  </a:lnTo>
                  <a:lnTo>
                    <a:pt x="1584" y="75873"/>
                  </a:lnTo>
                  <a:lnTo>
                    <a:pt x="8989" y="84652"/>
                  </a:lnTo>
                  <a:lnTo>
                    <a:pt x="22158" y="89260"/>
                  </a:lnTo>
                  <a:lnTo>
                    <a:pt x="61539" y="92218"/>
                  </a:lnTo>
                  <a:lnTo>
                    <a:pt x="107967" y="93860"/>
                  </a:lnTo>
                  <a:lnTo>
                    <a:pt x="141278" y="102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11" name="SMARTInkShape-Group408">
            <a:extLst>
              <a:ext uri="{FF2B5EF4-FFF2-40B4-BE49-F238E27FC236}">
                <a16:creationId xmlns:a16="http://schemas.microsoft.com/office/drawing/2014/main" id="{C6588A98-60E6-9CE8-D064-051D34550707}"/>
              </a:ext>
            </a:extLst>
          </p:cNvPr>
          <p:cNvGrpSpPr/>
          <p:nvPr/>
        </p:nvGrpSpPr>
        <p:grpSpPr>
          <a:xfrm>
            <a:off x="438150" y="4708766"/>
            <a:ext cx="1076326" cy="355448"/>
            <a:chOff x="438150" y="4708766"/>
            <a:chExt cx="1076326" cy="355448"/>
          </a:xfrm>
        </p:grpSpPr>
        <p:sp>
          <p:nvSpPr>
            <p:cNvPr id="76204" name="SMARTInkShape-2402">
              <a:extLst>
                <a:ext uri="{FF2B5EF4-FFF2-40B4-BE49-F238E27FC236}">
                  <a16:creationId xmlns:a16="http://schemas.microsoft.com/office/drawing/2014/main" id="{A14B4D4E-4114-9CC5-8AA7-78DFDCC9A52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38150" y="4708766"/>
              <a:ext cx="161923" cy="212201"/>
            </a:xfrm>
            <a:custGeom>
              <a:avLst/>
              <a:gdLst/>
              <a:ahLst/>
              <a:cxnLst/>
              <a:rect l="0" t="0" r="0" b="0"/>
              <a:pathLst>
                <a:path w="161923" h="212201">
                  <a:moveTo>
                    <a:pt x="152400" y="6109"/>
                  </a:moveTo>
                  <a:lnTo>
                    <a:pt x="152400" y="6109"/>
                  </a:lnTo>
                  <a:lnTo>
                    <a:pt x="161922" y="6109"/>
                  </a:lnTo>
                  <a:lnTo>
                    <a:pt x="156868" y="1052"/>
                  </a:lnTo>
                  <a:lnTo>
                    <a:pt x="155378" y="621"/>
                  </a:lnTo>
                  <a:lnTo>
                    <a:pt x="154385" y="1393"/>
                  </a:lnTo>
                  <a:lnTo>
                    <a:pt x="153724" y="2965"/>
                  </a:lnTo>
                  <a:lnTo>
                    <a:pt x="152224" y="2954"/>
                  </a:lnTo>
                  <a:lnTo>
                    <a:pt x="147736" y="121"/>
                  </a:lnTo>
                  <a:lnTo>
                    <a:pt x="145057" y="0"/>
                  </a:lnTo>
                  <a:lnTo>
                    <a:pt x="132400" y="5433"/>
                  </a:lnTo>
                  <a:lnTo>
                    <a:pt x="112045" y="6020"/>
                  </a:lnTo>
                  <a:lnTo>
                    <a:pt x="70697" y="27559"/>
                  </a:lnTo>
                  <a:lnTo>
                    <a:pt x="24728" y="67357"/>
                  </a:lnTo>
                  <a:lnTo>
                    <a:pt x="22835" y="69166"/>
                  </a:lnTo>
                  <a:lnTo>
                    <a:pt x="20732" y="73998"/>
                  </a:lnTo>
                  <a:lnTo>
                    <a:pt x="20172" y="76769"/>
                  </a:lnTo>
                  <a:lnTo>
                    <a:pt x="21915" y="79674"/>
                  </a:lnTo>
                  <a:lnTo>
                    <a:pt x="29495" y="85724"/>
                  </a:lnTo>
                  <a:lnTo>
                    <a:pt x="50720" y="95080"/>
                  </a:lnTo>
                  <a:lnTo>
                    <a:pt x="95658" y="103354"/>
                  </a:lnTo>
                  <a:lnTo>
                    <a:pt x="128778" y="112009"/>
                  </a:lnTo>
                  <a:lnTo>
                    <a:pt x="153928" y="132212"/>
                  </a:lnTo>
                  <a:lnTo>
                    <a:pt x="158371" y="141882"/>
                  </a:lnTo>
                  <a:lnTo>
                    <a:pt x="159556" y="147426"/>
                  </a:lnTo>
                  <a:lnTo>
                    <a:pt x="158050" y="159227"/>
                  </a:lnTo>
                  <a:lnTo>
                    <a:pt x="156166" y="165338"/>
                  </a:lnTo>
                  <a:lnTo>
                    <a:pt x="145607" y="177772"/>
                  </a:lnTo>
                  <a:lnTo>
                    <a:pt x="129273" y="189296"/>
                  </a:lnTo>
                  <a:lnTo>
                    <a:pt x="87239" y="203707"/>
                  </a:lnTo>
                  <a:lnTo>
                    <a:pt x="49022" y="212200"/>
                  </a:lnTo>
                  <a:lnTo>
                    <a:pt x="0" y="206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5" name="SMARTInkShape-2403">
              <a:extLst>
                <a:ext uri="{FF2B5EF4-FFF2-40B4-BE49-F238E27FC236}">
                  <a16:creationId xmlns:a16="http://schemas.microsoft.com/office/drawing/2014/main" id="{5729E986-361A-5C13-1417-096534887A3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95756" y="4714944"/>
              <a:ext cx="104345" cy="204756"/>
            </a:xfrm>
            <a:custGeom>
              <a:avLst/>
              <a:gdLst/>
              <a:ahLst/>
              <a:cxnLst/>
              <a:rect l="0" t="0" r="0" b="0"/>
              <a:pathLst>
                <a:path w="104345" h="204756">
                  <a:moveTo>
                    <a:pt x="28144" y="18981"/>
                  </a:moveTo>
                  <a:lnTo>
                    <a:pt x="28144" y="18981"/>
                  </a:lnTo>
                  <a:lnTo>
                    <a:pt x="37635" y="0"/>
                  </a:lnTo>
                  <a:lnTo>
                    <a:pt x="36604" y="16212"/>
                  </a:lnTo>
                  <a:lnTo>
                    <a:pt x="24411" y="63027"/>
                  </a:lnTo>
                  <a:lnTo>
                    <a:pt x="14071" y="110184"/>
                  </a:lnTo>
                  <a:lnTo>
                    <a:pt x="4475" y="154136"/>
                  </a:lnTo>
                  <a:lnTo>
                    <a:pt x="0" y="188181"/>
                  </a:lnTo>
                  <a:lnTo>
                    <a:pt x="914" y="192106"/>
                  </a:lnTo>
                  <a:lnTo>
                    <a:pt x="2583" y="194723"/>
                  </a:lnTo>
                  <a:lnTo>
                    <a:pt x="12864" y="203979"/>
                  </a:lnTo>
                  <a:lnTo>
                    <a:pt x="16899" y="204755"/>
                  </a:lnTo>
                  <a:lnTo>
                    <a:pt x="27027" y="202794"/>
                  </a:lnTo>
                  <a:lnTo>
                    <a:pt x="68306" y="186947"/>
                  </a:lnTo>
                  <a:lnTo>
                    <a:pt x="104344" y="171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6" name="SMARTInkShape-2404">
              <a:extLst>
                <a:ext uri="{FF2B5EF4-FFF2-40B4-BE49-F238E27FC236}">
                  <a16:creationId xmlns:a16="http://schemas.microsoft.com/office/drawing/2014/main" id="{D3B071AA-6E73-7EFE-0E06-3EFA2F9DD86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5325" y="48006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10759" y="13387"/>
                  </a:lnTo>
                  <a:lnTo>
                    <a:pt x="54271" y="1475"/>
                  </a:lnTo>
                  <a:lnTo>
                    <a:pt x="98020" y="19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7" name="SMARTInkShape-2405">
              <a:extLst>
                <a:ext uri="{FF2B5EF4-FFF2-40B4-BE49-F238E27FC236}">
                  <a16:creationId xmlns:a16="http://schemas.microsoft.com/office/drawing/2014/main" id="{71A454C2-0874-52DF-3D47-3E6EFEF1B79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57250" y="4796256"/>
              <a:ext cx="161926" cy="97047"/>
            </a:xfrm>
            <a:custGeom>
              <a:avLst/>
              <a:gdLst/>
              <a:ahLst/>
              <a:cxnLst/>
              <a:rect l="0" t="0" r="0" b="0"/>
              <a:pathLst>
                <a:path w="161926" h="97047">
                  <a:moveTo>
                    <a:pt x="0" y="23394"/>
                  </a:moveTo>
                  <a:lnTo>
                    <a:pt x="0" y="23394"/>
                  </a:lnTo>
                  <a:lnTo>
                    <a:pt x="13258" y="10137"/>
                  </a:lnTo>
                  <a:lnTo>
                    <a:pt x="32503" y="1004"/>
                  </a:lnTo>
                  <a:lnTo>
                    <a:pt x="38602" y="0"/>
                  </a:lnTo>
                  <a:lnTo>
                    <a:pt x="48201" y="1708"/>
                  </a:lnTo>
                  <a:lnTo>
                    <a:pt x="55995" y="8817"/>
                  </a:lnTo>
                  <a:lnTo>
                    <a:pt x="78361" y="37742"/>
                  </a:lnTo>
                  <a:lnTo>
                    <a:pt x="82452" y="54112"/>
                  </a:lnTo>
                  <a:lnTo>
                    <a:pt x="81448" y="69149"/>
                  </a:lnTo>
                  <a:lnTo>
                    <a:pt x="79699" y="76123"/>
                  </a:lnTo>
                  <a:lnTo>
                    <a:pt x="72111" y="86693"/>
                  </a:lnTo>
                  <a:lnTo>
                    <a:pt x="67124" y="90993"/>
                  </a:lnTo>
                  <a:lnTo>
                    <a:pt x="55938" y="95771"/>
                  </a:lnTo>
                  <a:lnTo>
                    <a:pt x="49992" y="97046"/>
                  </a:lnTo>
                  <a:lnTo>
                    <a:pt x="40563" y="95639"/>
                  </a:lnTo>
                  <a:lnTo>
                    <a:pt x="36567" y="93782"/>
                  </a:lnTo>
                  <a:lnTo>
                    <a:pt x="33903" y="90428"/>
                  </a:lnTo>
                  <a:lnTo>
                    <a:pt x="30943" y="81056"/>
                  </a:lnTo>
                  <a:lnTo>
                    <a:pt x="32270" y="75594"/>
                  </a:lnTo>
                  <a:lnTo>
                    <a:pt x="44251" y="57793"/>
                  </a:lnTo>
                  <a:lnTo>
                    <a:pt x="62265" y="40171"/>
                  </a:lnTo>
                  <a:lnTo>
                    <a:pt x="105449" y="20757"/>
                  </a:lnTo>
                  <a:lnTo>
                    <a:pt x="161925" y="13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8" name="SMARTInkShape-2406">
              <a:extLst>
                <a:ext uri="{FF2B5EF4-FFF2-40B4-BE49-F238E27FC236}">
                  <a16:creationId xmlns:a16="http://schemas.microsoft.com/office/drawing/2014/main" id="{ECA7EC1D-AC3B-2256-D2FC-B00303F44A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58736" y="4800603"/>
              <a:ext cx="68958" cy="94288"/>
            </a:xfrm>
            <a:custGeom>
              <a:avLst/>
              <a:gdLst/>
              <a:ahLst/>
              <a:cxnLst/>
              <a:rect l="0" t="0" r="0" b="0"/>
              <a:pathLst>
                <a:path w="68958" h="94288">
                  <a:moveTo>
                    <a:pt x="36639" y="9522"/>
                  </a:moveTo>
                  <a:lnTo>
                    <a:pt x="36639" y="9522"/>
                  </a:lnTo>
                  <a:lnTo>
                    <a:pt x="36639" y="4465"/>
                  </a:lnTo>
                  <a:lnTo>
                    <a:pt x="37697" y="2976"/>
                  </a:lnTo>
                  <a:lnTo>
                    <a:pt x="39461" y="1983"/>
                  </a:lnTo>
                  <a:lnTo>
                    <a:pt x="41696" y="1321"/>
                  </a:lnTo>
                  <a:lnTo>
                    <a:pt x="42127" y="880"/>
                  </a:lnTo>
                  <a:lnTo>
                    <a:pt x="41356" y="586"/>
                  </a:lnTo>
                  <a:lnTo>
                    <a:pt x="39783" y="389"/>
                  </a:lnTo>
                  <a:lnTo>
                    <a:pt x="39794" y="259"/>
                  </a:lnTo>
                  <a:lnTo>
                    <a:pt x="42627" y="114"/>
                  </a:lnTo>
                  <a:lnTo>
                    <a:pt x="42748" y="75"/>
                  </a:lnTo>
                  <a:lnTo>
                    <a:pt x="36939" y="0"/>
                  </a:lnTo>
                  <a:lnTo>
                    <a:pt x="26615" y="5054"/>
                  </a:lnTo>
                  <a:lnTo>
                    <a:pt x="23606" y="7602"/>
                  </a:lnTo>
                  <a:lnTo>
                    <a:pt x="11571" y="25507"/>
                  </a:lnTo>
                  <a:lnTo>
                    <a:pt x="0" y="59002"/>
                  </a:lnTo>
                  <a:lnTo>
                    <a:pt x="571" y="62617"/>
                  </a:lnTo>
                  <a:lnTo>
                    <a:pt x="11925" y="84313"/>
                  </a:lnTo>
                  <a:lnTo>
                    <a:pt x="15930" y="87958"/>
                  </a:lnTo>
                  <a:lnTo>
                    <a:pt x="33494" y="94287"/>
                  </a:lnTo>
                  <a:lnTo>
                    <a:pt x="45820" y="89906"/>
                  </a:lnTo>
                  <a:lnTo>
                    <a:pt x="54125" y="81937"/>
                  </a:lnTo>
                  <a:lnTo>
                    <a:pt x="64751" y="62728"/>
                  </a:lnTo>
                  <a:lnTo>
                    <a:pt x="68080" y="54518"/>
                  </a:lnTo>
                  <a:lnTo>
                    <a:pt x="68957" y="39751"/>
                  </a:lnTo>
                  <a:lnTo>
                    <a:pt x="67709" y="32849"/>
                  </a:lnTo>
                  <a:lnTo>
                    <a:pt x="64761" y="28248"/>
                  </a:lnTo>
                  <a:lnTo>
                    <a:pt x="60679" y="25182"/>
                  </a:lnTo>
                  <a:lnTo>
                    <a:pt x="36639" y="19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09" name="SMARTInkShape-2407">
              <a:extLst>
                <a:ext uri="{FF2B5EF4-FFF2-40B4-BE49-F238E27FC236}">
                  <a16:creationId xmlns:a16="http://schemas.microsoft.com/office/drawing/2014/main" id="{27A4802C-10A5-72F9-09FF-4AC896F82BB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43000" y="4791276"/>
              <a:ext cx="161877" cy="114100"/>
            </a:xfrm>
            <a:custGeom>
              <a:avLst/>
              <a:gdLst/>
              <a:ahLst/>
              <a:cxnLst/>
              <a:rect l="0" t="0" r="0" b="0"/>
              <a:pathLst>
                <a:path w="161877" h="114100">
                  <a:moveTo>
                    <a:pt x="0" y="56949"/>
                  </a:moveTo>
                  <a:lnTo>
                    <a:pt x="0" y="56949"/>
                  </a:lnTo>
                  <a:lnTo>
                    <a:pt x="28234" y="25892"/>
                  </a:lnTo>
                  <a:lnTo>
                    <a:pt x="47458" y="0"/>
                  </a:lnTo>
                  <a:lnTo>
                    <a:pt x="52632" y="4915"/>
                  </a:lnTo>
                  <a:lnTo>
                    <a:pt x="55142" y="10186"/>
                  </a:lnTo>
                  <a:lnTo>
                    <a:pt x="57115" y="40157"/>
                  </a:lnTo>
                  <a:lnTo>
                    <a:pt x="58206" y="84979"/>
                  </a:lnTo>
                  <a:lnTo>
                    <a:pt x="65351" y="106842"/>
                  </a:lnTo>
                  <a:lnTo>
                    <a:pt x="66851" y="109261"/>
                  </a:lnTo>
                  <a:lnTo>
                    <a:pt x="68909" y="110873"/>
                  </a:lnTo>
                  <a:lnTo>
                    <a:pt x="71339" y="111949"/>
                  </a:lnTo>
                  <a:lnTo>
                    <a:pt x="72959" y="111607"/>
                  </a:lnTo>
                  <a:lnTo>
                    <a:pt x="74040" y="110321"/>
                  </a:lnTo>
                  <a:lnTo>
                    <a:pt x="74760" y="108405"/>
                  </a:lnTo>
                  <a:lnTo>
                    <a:pt x="93911" y="81534"/>
                  </a:lnTo>
                  <a:lnTo>
                    <a:pt x="107200" y="58589"/>
                  </a:lnTo>
                  <a:lnTo>
                    <a:pt x="136109" y="25853"/>
                  </a:lnTo>
                  <a:lnTo>
                    <a:pt x="142690" y="21962"/>
                  </a:lnTo>
                  <a:lnTo>
                    <a:pt x="155538" y="19464"/>
                  </a:lnTo>
                  <a:lnTo>
                    <a:pt x="157667" y="20317"/>
                  </a:lnTo>
                  <a:lnTo>
                    <a:pt x="159087" y="21945"/>
                  </a:lnTo>
                  <a:lnTo>
                    <a:pt x="160664" y="26574"/>
                  </a:lnTo>
                  <a:lnTo>
                    <a:pt x="161876" y="60766"/>
                  </a:lnTo>
                  <a:lnTo>
                    <a:pt x="159081" y="72051"/>
                  </a:lnTo>
                  <a:lnTo>
                    <a:pt x="154379" y="84354"/>
                  </a:lnTo>
                  <a:lnTo>
                    <a:pt x="150164" y="97525"/>
                  </a:lnTo>
                  <a:lnTo>
                    <a:pt x="142875" y="114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10" name="SMARTInkShape-2408">
              <a:extLst>
                <a:ext uri="{FF2B5EF4-FFF2-40B4-BE49-F238E27FC236}">
                  <a16:creationId xmlns:a16="http://schemas.microsoft.com/office/drawing/2014/main" id="{FC38D32C-4E92-9429-381E-2559AB64F84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72157" y="4802043"/>
              <a:ext cx="142319" cy="262171"/>
            </a:xfrm>
            <a:custGeom>
              <a:avLst/>
              <a:gdLst/>
              <a:ahLst/>
              <a:cxnLst/>
              <a:rect l="0" t="0" r="0" b="0"/>
              <a:pathLst>
                <a:path w="142319" h="262171">
                  <a:moveTo>
                    <a:pt x="56593" y="27132"/>
                  </a:moveTo>
                  <a:lnTo>
                    <a:pt x="56593" y="27132"/>
                  </a:lnTo>
                  <a:lnTo>
                    <a:pt x="56593" y="0"/>
                  </a:lnTo>
                  <a:lnTo>
                    <a:pt x="53771" y="2022"/>
                  </a:lnTo>
                  <a:lnTo>
                    <a:pt x="51536" y="4042"/>
                  </a:lnTo>
                  <a:lnTo>
                    <a:pt x="46232" y="6286"/>
                  </a:lnTo>
                  <a:lnTo>
                    <a:pt x="43336" y="6885"/>
                  </a:lnTo>
                  <a:lnTo>
                    <a:pt x="34203" y="12784"/>
                  </a:lnTo>
                  <a:lnTo>
                    <a:pt x="12133" y="34630"/>
                  </a:lnTo>
                  <a:lnTo>
                    <a:pt x="3673" y="49579"/>
                  </a:lnTo>
                  <a:lnTo>
                    <a:pt x="279" y="64649"/>
                  </a:lnTo>
                  <a:lnTo>
                    <a:pt x="0" y="68018"/>
                  </a:lnTo>
                  <a:lnTo>
                    <a:pt x="873" y="70265"/>
                  </a:lnTo>
                  <a:lnTo>
                    <a:pt x="2513" y="71762"/>
                  </a:lnTo>
                  <a:lnTo>
                    <a:pt x="4664" y="72760"/>
                  </a:lnTo>
                  <a:lnTo>
                    <a:pt x="17806" y="74165"/>
                  </a:lnTo>
                  <a:lnTo>
                    <a:pt x="26302" y="71672"/>
                  </a:lnTo>
                  <a:lnTo>
                    <a:pt x="43667" y="58476"/>
                  </a:lnTo>
                  <a:lnTo>
                    <a:pt x="54682" y="48010"/>
                  </a:lnTo>
                  <a:lnTo>
                    <a:pt x="55319" y="48459"/>
                  </a:lnTo>
                  <a:lnTo>
                    <a:pt x="56027" y="51780"/>
                  </a:lnTo>
                  <a:lnTo>
                    <a:pt x="55501" y="97671"/>
                  </a:lnTo>
                  <a:lnTo>
                    <a:pt x="49047" y="135492"/>
                  </a:lnTo>
                  <a:lnTo>
                    <a:pt x="47329" y="182786"/>
                  </a:lnTo>
                  <a:lnTo>
                    <a:pt x="44297" y="225605"/>
                  </a:lnTo>
                  <a:lnTo>
                    <a:pt x="36722" y="249628"/>
                  </a:lnTo>
                  <a:lnTo>
                    <a:pt x="29737" y="262170"/>
                  </a:lnTo>
                  <a:lnTo>
                    <a:pt x="28106" y="262141"/>
                  </a:lnTo>
                  <a:lnTo>
                    <a:pt x="23471" y="259286"/>
                  </a:lnTo>
                  <a:lnTo>
                    <a:pt x="14912" y="241616"/>
                  </a:lnTo>
                  <a:lnTo>
                    <a:pt x="10729" y="211215"/>
                  </a:lnTo>
                  <a:lnTo>
                    <a:pt x="16920" y="170621"/>
                  </a:lnTo>
                  <a:lnTo>
                    <a:pt x="28335" y="137673"/>
                  </a:lnTo>
                  <a:lnTo>
                    <a:pt x="35567" y="128120"/>
                  </a:lnTo>
                  <a:lnTo>
                    <a:pt x="63519" y="110020"/>
                  </a:lnTo>
                  <a:lnTo>
                    <a:pt x="99485" y="96673"/>
                  </a:lnTo>
                  <a:lnTo>
                    <a:pt x="142318" y="84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i="1" dirty="0"/>
              <a:t>P</a:t>
            </a:r>
            <a:r>
              <a:rPr lang="en-US" dirty="0"/>
              <a:t>-Values for a Hypothesis Test for a Proportion </a:t>
            </a:r>
          </a:p>
        </p:txBody>
      </p:sp>
      <p:grpSp>
        <p:nvGrpSpPr>
          <p:cNvPr id="1323" name="SMARTInkShape-Group409">
            <a:extLst>
              <a:ext uri="{FF2B5EF4-FFF2-40B4-BE49-F238E27FC236}">
                <a16:creationId xmlns:a16="http://schemas.microsoft.com/office/drawing/2014/main" id="{BA0A3C4D-5008-2C12-1CE4-F08FBF1B02CC}"/>
              </a:ext>
            </a:extLst>
          </p:cNvPr>
          <p:cNvGrpSpPr/>
          <p:nvPr/>
        </p:nvGrpSpPr>
        <p:grpSpPr>
          <a:xfrm>
            <a:off x="5238750" y="6061937"/>
            <a:ext cx="428626" cy="309607"/>
            <a:chOff x="5238750" y="6061937"/>
            <a:chExt cx="428626" cy="309607"/>
          </a:xfrm>
        </p:grpSpPr>
        <p:sp>
          <p:nvSpPr>
            <p:cNvPr id="1318" name="SMARTInkShape-2409">
              <a:extLst>
                <a:ext uri="{FF2B5EF4-FFF2-40B4-BE49-F238E27FC236}">
                  <a16:creationId xmlns:a16="http://schemas.microsoft.com/office/drawing/2014/main" id="{BD4299C9-8AD8-BFF4-06AF-C818C94DF605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5657850" y="6338162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2410">
              <a:extLst>
                <a:ext uri="{FF2B5EF4-FFF2-40B4-BE49-F238E27FC236}">
                  <a16:creationId xmlns:a16="http://schemas.microsoft.com/office/drawing/2014/main" id="{7D7243B4-266B-A630-DA43-8D289A0CD7DB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5492790" y="6239528"/>
              <a:ext cx="76950" cy="132016"/>
            </a:xfrm>
            <a:custGeom>
              <a:avLst/>
              <a:gdLst/>
              <a:ahLst/>
              <a:cxnLst/>
              <a:rect l="0" t="0" r="0" b="0"/>
              <a:pathLst>
                <a:path w="76950" h="132016">
                  <a:moveTo>
                    <a:pt x="50760" y="46972"/>
                  </a:moveTo>
                  <a:lnTo>
                    <a:pt x="50760" y="46972"/>
                  </a:lnTo>
                  <a:lnTo>
                    <a:pt x="55816" y="41916"/>
                  </a:lnTo>
                  <a:lnTo>
                    <a:pt x="58299" y="33789"/>
                  </a:lnTo>
                  <a:lnTo>
                    <a:pt x="59892" y="21437"/>
                  </a:lnTo>
                  <a:lnTo>
                    <a:pt x="58965" y="20424"/>
                  </a:lnTo>
                  <a:lnTo>
                    <a:pt x="52050" y="18665"/>
                  </a:lnTo>
                  <a:lnTo>
                    <a:pt x="46086" y="18476"/>
                  </a:lnTo>
                  <a:lnTo>
                    <a:pt x="15146" y="39862"/>
                  </a:lnTo>
                  <a:lnTo>
                    <a:pt x="5651" y="52279"/>
                  </a:lnTo>
                  <a:lnTo>
                    <a:pt x="1637" y="60035"/>
                  </a:lnTo>
                  <a:lnTo>
                    <a:pt x="0" y="79942"/>
                  </a:lnTo>
                  <a:lnTo>
                    <a:pt x="2800" y="99724"/>
                  </a:lnTo>
                  <a:lnTo>
                    <a:pt x="7572" y="112046"/>
                  </a:lnTo>
                  <a:lnTo>
                    <a:pt x="16044" y="121049"/>
                  </a:lnTo>
                  <a:lnTo>
                    <a:pt x="28614" y="130395"/>
                  </a:lnTo>
                  <a:lnTo>
                    <a:pt x="33156" y="131674"/>
                  </a:lnTo>
                  <a:lnTo>
                    <a:pt x="35850" y="132015"/>
                  </a:lnTo>
                  <a:lnTo>
                    <a:pt x="49752" y="127438"/>
                  </a:lnTo>
                  <a:lnTo>
                    <a:pt x="58426" y="119425"/>
                  </a:lnTo>
                  <a:lnTo>
                    <a:pt x="69260" y="100189"/>
                  </a:lnTo>
                  <a:lnTo>
                    <a:pt x="76350" y="74382"/>
                  </a:lnTo>
                  <a:lnTo>
                    <a:pt x="76949" y="55980"/>
                  </a:lnTo>
                  <a:lnTo>
                    <a:pt x="71337" y="29885"/>
                  </a:lnTo>
                  <a:lnTo>
                    <a:pt x="62972" y="14510"/>
                  </a:lnTo>
                  <a:lnTo>
                    <a:pt x="56894" y="6792"/>
                  </a:lnTo>
                  <a:lnTo>
                    <a:pt x="47841" y="2655"/>
                  </a:lnTo>
                  <a:lnTo>
                    <a:pt x="29840" y="0"/>
                  </a:lnTo>
                  <a:lnTo>
                    <a:pt x="22765" y="2460"/>
                  </a:lnTo>
                  <a:lnTo>
                    <a:pt x="16094" y="6022"/>
                  </a:lnTo>
                  <a:lnTo>
                    <a:pt x="9599" y="7606"/>
                  </a:lnTo>
                  <a:lnTo>
                    <a:pt x="7445" y="9086"/>
                  </a:lnTo>
                  <a:lnTo>
                    <a:pt x="6008" y="11131"/>
                  </a:lnTo>
                  <a:lnTo>
                    <a:pt x="3135" y="183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2411">
              <a:extLst>
                <a:ext uri="{FF2B5EF4-FFF2-40B4-BE49-F238E27FC236}">
                  <a16:creationId xmlns:a16="http://schemas.microsoft.com/office/drawing/2014/main" id="{CCF213E6-5BAB-365B-2B7F-2A0B65157374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5238750" y="61817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28178" y="16228"/>
                  </a:lnTo>
                  <a:lnTo>
                    <a:pt x="71653" y="10849"/>
                  </a:lnTo>
                  <a:lnTo>
                    <a:pt x="115518" y="32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2412">
              <a:extLst>
                <a:ext uri="{FF2B5EF4-FFF2-40B4-BE49-F238E27FC236}">
                  <a16:creationId xmlns:a16="http://schemas.microsoft.com/office/drawing/2014/main" id="{178E0237-28F7-1327-63AB-7875737913AC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5386649" y="6061937"/>
              <a:ext cx="36809" cy="262664"/>
            </a:xfrm>
            <a:custGeom>
              <a:avLst/>
              <a:gdLst/>
              <a:ahLst/>
              <a:cxnLst/>
              <a:rect l="0" t="0" r="0" b="0"/>
              <a:pathLst>
                <a:path w="36809" h="262664">
                  <a:moveTo>
                    <a:pt x="23551" y="5488"/>
                  </a:moveTo>
                  <a:lnTo>
                    <a:pt x="23551" y="5488"/>
                  </a:lnTo>
                  <a:lnTo>
                    <a:pt x="23551" y="432"/>
                  </a:lnTo>
                  <a:lnTo>
                    <a:pt x="24609" y="0"/>
                  </a:lnTo>
                  <a:lnTo>
                    <a:pt x="28607" y="2344"/>
                  </a:lnTo>
                  <a:lnTo>
                    <a:pt x="36808" y="14669"/>
                  </a:lnTo>
                  <a:lnTo>
                    <a:pt x="35828" y="46896"/>
                  </a:lnTo>
                  <a:lnTo>
                    <a:pt x="28834" y="89959"/>
                  </a:lnTo>
                  <a:lnTo>
                    <a:pt x="18049" y="132280"/>
                  </a:lnTo>
                  <a:lnTo>
                    <a:pt x="14160" y="172291"/>
                  </a:lnTo>
                  <a:lnTo>
                    <a:pt x="6775" y="210369"/>
                  </a:lnTo>
                  <a:lnTo>
                    <a:pt x="0" y="240112"/>
                  </a:lnTo>
                  <a:lnTo>
                    <a:pt x="4501" y="2626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2413">
              <a:extLst>
                <a:ext uri="{FF2B5EF4-FFF2-40B4-BE49-F238E27FC236}">
                  <a16:creationId xmlns:a16="http://schemas.microsoft.com/office/drawing/2014/main" id="{34CB815D-35AC-CAC6-4B3C-524B7C4DB7C8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5257800" y="6069533"/>
              <a:ext cx="47626" cy="236018"/>
            </a:xfrm>
            <a:custGeom>
              <a:avLst/>
              <a:gdLst/>
              <a:ahLst/>
              <a:cxnLst/>
              <a:rect l="0" t="0" r="0" b="0"/>
              <a:pathLst>
                <a:path w="47626" h="236018">
                  <a:moveTo>
                    <a:pt x="47625" y="26467"/>
                  </a:moveTo>
                  <a:lnTo>
                    <a:pt x="47625" y="26467"/>
                  </a:lnTo>
                  <a:lnTo>
                    <a:pt x="47625" y="0"/>
                  </a:lnTo>
                  <a:lnTo>
                    <a:pt x="34368" y="37849"/>
                  </a:lnTo>
                  <a:lnTo>
                    <a:pt x="27603" y="83122"/>
                  </a:lnTo>
                  <a:lnTo>
                    <a:pt x="14763" y="125568"/>
                  </a:lnTo>
                  <a:lnTo>
                    <a:pt x="3230" y="172729"/>
                  </a:lnTo>
                  <a:lnTo>
                    <a:pt x="0" y="236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9" name="SMARTInkShape-Group410">
            <a:extLst>
              <a:ext uri="{FF2B5EF4-FFF2-40B4-BE49-F238E27FC236}">
                <a16:creationId xmlns:a16="http://schemas.microsoft.com/office/drawing/2014/main" id="{12F28D50-EC0B-71B6-204C-9B095B7A1C7D}"/>
              </a:ext>
            </a:extLst>
          </p:cNvPr>
          <p:cNvGrpSpPr/>
          <p:nvPr/>
        </p:nvGrpSpPr>
        <p:grpSpPr>
          <a:xfrm>
            <a:off x="4419600" y="6086475"/>
            <a:ext cx="533401" cy="389266"/>
            <a:chOff x="4419600" y="6086475"/>
            <a:chExt cx="533401" cy="389266"/>
          </a:xfrm>
        </p:grpSpPr>
        <p:sp>
          <p:nvSpPr>
            <p:cNvPr id="1324" name="SMARTInkShape-2414">
              <a:extLst>
                <a:ext uri="{FF2B5EF4-FFF2-40B4-BE49-F238E27FC236}">
                  <a16:creationId xmlns:a16="http://schemas.microsoft.com/office/drawing/2014/main" id="{61C469CE-4304-7EC7-077A-8974AC6604CF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4943475" y="6296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2415">
              <a:extLst>
                <a:ext uri="{FF2B5EF4-FFF2-40B4-BE49-F238E27FC236}">
                  <a16:creationId xmlns:a16="http://schemas.microsoft.com/office/drawing/2014/main" id="{95166A36-ECFB-54AB-99FB-C4AE927B557E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4840024" y="608647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2648"/>
                  </a:lnTo>
                  <a:lnTo>
                    <a:pt x="617" y="176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2416">
              <a:extLst>
                <a:ext uri="{FF2B5EF4-FFF2-40B4-BE49-F238E27FC236}">
                  <a16:creationId xmlns:a16="http://schemas.microsoft.com/office/drawing/2014/main" id="{32C9D42A-BABE-0A2F-87E4-1DC4202EF3DE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4763565" y="6210300"/>
              <a:ext cx="127813" cy="265441"/>
            </a:xfrm>
            <a:custGeom>
              <a:avLst/>
              <a:gdLst/>
              <a:ahLst/>
              <a:cxnLst/>
              <a:rect l="0" t="0" r="0" b="0"/>
              <a:pathLst>
                <a:path w="127813" h="265441">
                  <a:moveTo>
                    <a:pt x="65610" y="0"/>
                  </a:moveTo>
                  <a:lnTo>
                    <a:pt x="65610" y="0"/>
                  </a:lnTo>
                  <a:lnTo>
                    <a:pt x="70666" y="5056"/>
                  </a:lnTo>
                  <a:lnTo>
                    <a:pt x="71098" y="7604"/>
                  </a:lnTo>
                  <a:lnTo>
                    <a:pt x="70326" y="10361"/>
                  </a:lnTo>
                  <a:lnTo>
                    <a:pt x="68754" y="13257"/>
                  </a:lnTo>
                  <a:lnTo>
                    <a:pt x="69830" y="22120"/>
                  </a:lnTo>
                  <a:lnTo>
                    <a:pt x="71598" y="27446"/>
                  </a:lnTo>
                  <a:lnTo>
                    <a:pt x="69952" y="64958"/>
                  </a:lnTo>
                  <a:lnTo>
                    <a:pt x="74111" y="101850"/>
                  </a:lnTo>
                  <a:lnTo>
                    <a:pt x="74832" y="137539"/>
                  </a:lnTo>
                  <a:lnTo>
                    <a:pt x="75045" y="174925"/>
                  </a:lnTo>
                  <a:lnTo>
                    <a:pt x="72301" y="220264"/>
                  </a:lnTo>
                  <a:lnTo>
                    <a:pt x="61875" y="252352"/>
                  </a:lnTo>
                  <a:lnTo>
                    <a:pt x="55836" y="260324"/>
                  </a:lnTo>
                  <a:lnTo>
                    <a:pt x="49625" y="263866"/>
                  </a:lnTo>
                  <a:lnTo>
                    <a:pt x="43337" y="265440"/>
                  </a:lnTo>
                  <a:lnTo>
                    <a:pt x="28789" y="261271"/>
                  </a:lnTo>
                  <a:lnTo>
                    <a:pt x="11073" y="248275"/>
                  </a:lnTo>
                  <a:lnTo>
                    <a:pt x="4330" y="231348"/>
                  </a:lnTo>
                  <a:lnTo>
                    <a:pt x="0" y="191043"/>
                  </a:lnTo>
                  <a:lnTo>
                    <a:pt x="5054" y="174512"/>
                  </a:lnTo>
                  <a:lnTo>
                    <a:pt x="15413" y="160112"/>
                  </a:lnTo>
                  <a:lnTo>
                    <a:pt x="39095" y="141162"/>
                  </a:lnTo>
                  <a:lnTo>
                    <a:pt x="84931" y="121261"/>
                  </a:lnTo>
                  <a:lnTo>
                    <a:pt x="111598" y="115216"/>
                  </a:lnTo>
                  <a:lnTo>
                    <a:pt x="115319" y="114910"/>
                  </a:lnTo>
                  <a:lnTo>
                    <a:pt x="117799" y="113649"/>
                  </a:lnTo>
                  <a:lnTo>
                    <a:pt x="119453" y="111749"/>
                  </a:lnTo>
                  <a:lnTo>
                    <a:pt x="122349" y="106816"/>
                  </a:lnTo>
                  <a:lnTo>
                    <a:pt x="127163" y="101096"/>
                  </a:lnTo>
                  <a:lnTo>
                    <a:pt x="127812" y="98089"/>
                  </a:lnTo>
                  <a:lnTo>
                    <a:pt x="127186" y="95026"/>
                  </a:lnTo>
                  <a:lnTo>
                    <a:pt x="12276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2417">
              <a:extLst>
                <a:ext uri="{FF2B5EF4-FFF2-40B4-BE49-F238E27FC236}">
                  <a16:creationId xmlns:a16="http://schemas.microsoft.com/office/drawing/2014/main" id="{CB524813-0CD0-B006-9C86-DFFFFF8D8545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4635053" y="6164555"/>
              <a:ext cx="136973" cy="134868"/>
            </a:xfrm>
            <a:custGeom>
              <a:avLst/>
              <a:gdLst/>
              <a:ahLst/>
              <a:cxnLst/>
              <a:rect l="0" t="0" r="0" b="0"/>
              <a:pathLst>
                <a:path w="136973" h="134868">
                  <a:moveTo>
                    <a:pt x="3622" y="55270"/>
                  </a:moveTo>
                  <a:lnTo>
                    <a:pt x="3622" y="55270"/>
                  </a:lnTo>
                  <a:lnTo>
                    <a:pt x="13735" y="55270"/>
                  </a:lnTo>
                  <a:lnTo>
                    <a:pt x="21522" y="58092"/>
                  </a:lnTo>
                  <a:lnTo>
                    <a:pt x="25081" y="60326"/>
                  </a:lnTo>
                  <a:lnTo>
                    <a:pt x="28512" y="60758"/>
                  </a:lnTo>
                  <a:lnTo>
                    <a:pt x="73834" y="52862"/>
                  </a:lnTo>
                  <a:lnTo>
                    <a:pt x="105886" y="36008"/>
                  </a:lnTo>
                  <a:lnTo>
                    <a:pt x="112572" y="29776"/>
                  </a:lnTo>
                  <a:lnTo>
                    <a:pt x="115545" y="23479"/>
                  </a:lnTo>
                  <a:lnTo>
                    <a:pt x="117218" y="13983"/>
                  </a:lnTo>
                  <a:lnTo>
                    <a:pt x="114277" y="10812"/>
                  </a:lnTo>
                  <a:lnTo>
                    <a:pt x="97086" y="2351"/>
                  </a:lnTo>
                  <a:lnTo>
                    <a:pt x="88201" y="0"/>
                  </a:lnTo>
                  <a:lnTo>
                    <a:pt x="67136" y="3734"/>
                  </a:lnTo>
                  <a:lnTo>
                    <a:pt x="26127" y="28760"/>
                  </a:lnTo>
                  <a:lnTo>
                    <a:pt x="16094" y="41372"/>
                  </a:lnTo>
                  <a:lnTo>
                    <a:pt x="1029" y="75337"/>
                  </a:lnTo>
                  <a:lnTo>
                    <a:pt x="0" y="93822"/>
                  </a:lnTo>
                  <a:lnTo>
                    <a:pt x="3071" y="110504"/>
                  </a:lnTo>
                  <a:lnTo>
                    <a:pt x="7963" y="121446"/>
                  </a:lnTo>
                  <a:lnTo>
                    <a:pt x="16487" y="129837"/>
                  </a:lnTo>
                  <a:lnTo>
                    <a:pt x="21724" y="133557"/>
                  </a:lnTo>
                  <a:lnTo>
                    <a:pt x="38831" y="134867"/>
                  </a:lnTo>
                  <a:lnTo>
                    <a:pt x="79251" y="127084"/>
                  </a:lnTo>
                  <a:lnTo>
                    <a:pt x="136972" y="93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2418">
              <a:extLst>
                <a:ext uri="{FF2B5EF4-FFF2-40B4-BE49-F238E27FC236}">
                  <a16:creationId xmlns:a16="http://schemas.microsoft.com/office/drawing/2014/main" id="{6F5B08E6-C4A8-D3A0-68F2-7959C2B83BD6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4419600" y="6164392"/>
              <a:ext cx="200026" cy="138134"/>
            </a:xfrm>
            <a:custGeom>
              <a:avLst/>
              <a:gdLst/>
              <a:ahLst/>
              <a:cxnLst/>
              <a:rect l="0" t="0" r="0" b="0"/>
              <a:pathLst>
                <a:path w="200026" h="138134">
                  <a:moveTo>
                    <a:pt x="0" y="17333"/>
                  </a:moveTo>
                  <a:lnTo>
                    <a:pt x="0" y="17333"/>
                  </a:lnTo>
                  <a:lnTo>
                    <a:pt x="8662" y="9729"/>
                  </a:lnTo>
                  <a:lnTo>
                    <a:pt x="23851" y="2145"/>
                  </a:lnTo>
                  <a:lnTo>
                    <a:pt x="35648" y="0"/>
                  </a:lnTo>
                  <a:lnTo>
                    <a:pt x="45124" y="1868"/>
                  </a:lnTo>
                  <a:lnTo>
                    <a:pt x="53922" y="7285"/>
                  </a:lnTo>
                  <a:lnTo>
                    <a:pt x="68658" y="21176"/>
                  </a:lnTo>
                  <a:lnTo>
                    <a:pt x="89163" y="57186"/>
                  </a:lnTo>
                  <a:lnTo>
                    <a:pt x="93446" y="82881"/>
                  </a:lnTo>
                  <a:lnTo>
                    <a:pt x="89658" y="112249"/>
                  </a:lnTo>
                  <a:lnTo>
                    <a:pt x="81829" y="125840"/>
                  </a:lnTo>
                  <a:lnTo>
                    <a:pt x="72351" y="134350"/>
                  </a:lnTo>
                  <a:lnTo>
                    <a:pt x="64612" y="138133"/>
                  </a:lnTo>
                  <a:lnTo>
                    <a:pt x="61066" y="138083"/>
                  </a:lnTo>
                  <a:lnTo>
                    <a:pt x="54304" y="135205"/>
                  </a:lnTo>
                  <a:lnTo>
                    <a:pt x="47772" y="124754"/>
                  </a:lnTo>
                  <a:lnTo>
                    <a:pt x="40010" y="102287"/>
                  </a:lnTo>
                  <a:lnTo>
                    <a:pt x="41771" y="91779"/>
                  </a:lnTo>
                  <a:lnTo>
                    <a:pt x="47140" y="80054"/>
                  </a:lnTo>
                  <a:lnTo>
                    <a:pt x="56581" y="67787"/>
                  </a:lnTo>
                  <a:lnTo>
                    <a:pt x="67833" y="60923"/>
                  </a:lnTo>
                  <a:lnTo>
                    <a:pt x="110522" y="45554"/>
                  </a:lnTo>
                  <a:lnTo>
                    <a:pt x="147400" y="39101"/>
                  </a:lnTo>
                  <a:lnTo>
                    <a:pt x="200025" y="26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3" name="SMARTInkShape-Group411">
            <a:extLst>
              <a:ext uri="{FF2B5EF4-FFF2-40B4-BE49-F238E27FC236}">
                <a16:creationId xmlns:a16="http://schemas.microsoft.com/office/drawing/2014/main" id="{0C9324F4-050E-CB10-8317-4155CC550EC4}"/>
              </a:ext>
            </a:extLst>
          </p:cNvPr>
          <p:cNvGrpSpPr/>
          <p:nvPr/>
        </p:nvGrpSpPr>
        <p:grpSpPr>
          <a:xfrm>
            <a:off x="3829050" y="6090944"/>
            <a:ext cx="227785" cy="233478"/>
            <a:chOff x="3829050" y="6090944"/>
            <a:chExt cx="227785" cy="233478"/>
          </a:xfrm>
        </p:grpSpPr>
        <p:sp>
          <p:nvSpPr>
            <p:cNvPr id="1330" name="SMARTInkShape-2419">
              <a:extLst>
                <a:ext uri="{FF2B5EF4-FFF2-40B4-BE49-F238E27FC236}">
                  <a16:creationId xmlns:a16="http://schemas.microsoft.com/office/drawing/2014/main" id="{00ECA19A-D7B3-4EF7-2429-8D6EBC8B7651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3981450" y="6191250"/>
              <a:ext cx="75385" cy="104443"/>
            </a:xfrm>
            <a:custGeom>
              <a:avLst/>
              <a:gdLst/>
              <a:ahLst/>
              <a:cxnLst/>
              <a:rect l="0" t="0" r="0" b="0"/>
              <a:pathLst>
                <a:path w="75385" h="104443">
                  <a:moveTo>
                    <a:pt x="19050" y="0"/>
                  </a:moveTo>
                  <a:lnTo>
                    <a:pt x="19050" y="0"/>
                  </a:lnTo>
                  <a:lnTo>
                    <a:pt x="5793" y="13257"/>
                  </a:lnTo>
                  <a:lnTo>
                    <a:pt x="2575" y="24942"/>
                  </a:lnTo>
                  <a:lnTo>
                    <a:pt x="226" y="66357"/>
                  </a:lnTo>
                  <a:lnTo>
                    <a:pt x="151" y="72813"/>
                  </a:lnTo>
                  <a:lnTo>
                    <a:pt x="5711" y="85630"/>
                  </a:lnTo>
                  <a:lnTo>
                    <a:pt x="16415" y="100994"/>
                  </a:lnTo>
                  <a:lnTo>
                    <a:pt x="23524" y="103093"/>
                  </a:lnTo>
                  <a:lnTo>
                    <a:pt x="50390" y="104442"/>
                  </a:lnTo>
                  <a:lnTo>
                    <a:pt x="56877" y="101379"/>
                  </a:lnTo>
                  <a:lnTo>
                    <a:pt x="66906" y="89507"/>
                  </a:lnTo>
                  <a:lnTo>
                    <a:pt x="72070" y="76469"/>
                  </a:lnTo>
                  <a:lnTo>
                    <a:pt x="75384" y="45797"/>
                  </a:lnTo>
                  <a:lnTo>
                    <a:pt x="70902" y="23563"/>
                  </a:lnTo>
                  <a:lnTo>
                    <a:pt x="66317" y="17826"/>
                  </a:lnTo>
                  <a:lnTo>
                    <a:pt x="52758" y="8628"/>
                  </a:lnTo>
                  <a:lnTo>
                    <a:pt x="45755" y="681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2420">
              <a:extLst>
                <a:ext uri="{FF2B5EF4-FFF2-40B4-BE49-F238E27FC236}">
                  <a16:creationId xmlns:a16="http://schemas.microsoft.com/office/drawing/2014/main" id="{CBDDBA71-033C-C0F8-2587-1417E39BA4DC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3829050" y="61817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6945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SMARTInkShape-2421">
              <a:extLst>
                <a:ext uri="{FF2B5EF4-FFF2-40B4-BE49-F238E27FC236}">
                  <a16:creationId xmlns:a16="http://schemas.microsoft.com/office/drawing/2014/main" id="{5F63CFC1-E223-AC1E-99CB-2CFE65F441B3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3838624" y="6090944"/>
              <a:ext cx="123777" cy="233478"/>
            </a:xfrm>
            <a:custGeom>
              <a:avLst/>
              <a:gdLst/>
              <a:ahLst/>
              <a:cxnLst/>
              <a:rect l="0" t="0" r="0" b="0"/>
              <a:pathLst>
                <a:path w="123777" h="233478">
                  <a:moveTo>
                    <a:pt x="28526" y="5056"/>
                  </a:moveTo>
                  <a:lnTo>
                    <a:pt x="28526" y="5056"/>
                  </a:lnTo>
                  <a:lnTo>
                    <a:pt x="33582" y="0"/>
                  </a:lnTo>
                  <a:lnTo>
                    <a:pt x="36130" y="627"/>
                  </a:lnTo>
                  <a:lnTo>
                    <a:pt x="41783" y="6968"/>
                  </a:lnTo>
                  <a:lnTo>
                    <a:pt x="45859" y="27495"/>
                  </a:lnTo>
                  <a:lnTo>
                    <a:pt x="42011" y="63798"/>
                  </a:lnTo>
                  <a:lnTo>
                    <a:pt x="34168" y="103012"/>
                  </a:lnTo>
                  <a:lnTo>
                    <a:pt x="22036" y="141096"/>
                  </a:lnTo>
                  <a:lnTo>
                    <a:pt x="9448" y="178723"/>
                  </a:lnTo>
                  <a:lnTo>
                    <a:pt x="4172" y="190191"/>
                  </a:lnTo>
                  <a:lnTo>
                    <a:pt x="0" y="231620"/>
                  </a:lnTo>
                  <a:lnTo>
                    <a:pt x="1042" y="232299"/>
                  </a:lnTo>
                  <a:lnTo>
                    <a:pt x="13213" y="233477"/>
                  </a:lnTo>
                  <a:lnTo>
                    <a:pt x="32456" y="228546"/>
                  </a:lnTo>
                  <a:lnTo>
                    <a:pt x="77820" y="203061"/>
                  </a:lnTo>
                  <a:lnTo>
                    <a:pt x="123776" y="1669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9" name="SMARTInkShape-Group412">
            <a:extLst>
              <a:ext uri="{FF2B5EF4-FFF2-40B4-BE49-F238E27FC236}">
                <a16:creationId xmlns:a16="http://schemas.microsoft.com/office/drawing/2014/main" id="{338DB472-601B-85A9-8815-5E2C64CAE1E4}"/>
              </a:ext>
            </a:extLst>
          </p:cNvPr>
          <p:cNvGrpSpPr/>
          <p:nvPr/>
        </p:nvGrpSpPr>
        <p:grpSpPr>
          <a:xfrm>
            <a:off x="2857500" y="6082574"/>
            <a:ext cx="619126" cy="356327"/>
            <a:chOff x="2857500" y="6082574"/>
            <a:chExt cx="619126" cy="356327"/>
          </a:xfrm>
        </p:grpSpPr>
        <p:sp>
          <p:nvSpPr>
            <p:cNvPr id="1334" name="SMARTInkShape-2422">
              <a:extLst>
                <a:ext uri="{FF2B5EF4-FFF2-40B4-BE49-F238E27FC236}">
                  <a16:creationId xmlns:a16="http://schemas.microsoft.com/office/drawing/2014/main" id="{7D9EABE8-7563-0508-460F-E1FCD61C1D73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3429000" y="6105525"/>
              <a:ext cx="47626" cy="209551"/>
            </a:xfrm>
            <a:custGeom>
              <a:avLst/>
              <a:gdLst/>
              <a:ahLst/>
              <a:cxnLst/>
              <a:rect l="0" t="0" r="0" b="0"/>
              <a:pathLst>
                <a:path w="47626" h="209551">
                  <a:moveTo>
                    <a:pt x="47625" y="0"/>
                  </a:moveTo>
                  <a:lnTo>
                    <a:pt x="47625" y="0"/>
                  </a:lnTo>
                  <a:lnTo>
                    <a:pt x="40086" y="41444"/>
                  </a:lnTo>
                  <a:lnTo>
                    <a:pt x="36866" y="64987"/>
                  </a:lnTo>
                  <a:lnTo>
                    <a:pt x="23196" y="108950"/>
                  </a:lnTo>
                  <a:lnTo>
                    <a:pt x="14813" y="14875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2423">
              <a:extLst>
                <a:ext uri="{FF2B5EF4-FFF2-40B4-BE49-F238E27FC236}">
                  <a16:creationId xmlns:a16="http://schemas.microsoft.com/office/drawing/2014/main" id="{6A17370A-41C4-B072-0D09-434C5F60C08C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3371850" y="6134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2424">
              <a:extLst>
                <a:ext uri="{FF2B5EF4-FFF2-40B4-BE49-F238E27FC236}">
                  <a16:creationId xmlns:a16="http://schemas.microsoft.com/office/drawing/2014/main" id="{3BE99E3A-95AF-9741-57DD-265770C04574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3120923" y="6196254"/>
              <a:ext cx="269978" cy="127826"/>
            </a:xfrm>
            <a:custGeom>
              <a:avLst/>
              <a:gdLst/>
              <a:ahLst/>
              <a:cxnLst/>
              <a:rect l="0" t="0" r="0" b="0"/>
              <a:pathLst>
                <a:path w="269978" h="127826">
                  <a:moveTo>
                    <a:pt x="79477" y="42621"/>
                  </a:moveTo>
                  <a:lnTo>
                    <a:pt x="79477" y="42621"/>
                  </a:lnTo>
                  <a:lnTo>
                    <a:pt x="79477" y="37565"/>
                  </a:lnTo>
                  <a:lnTo>
                    <a:pt x="80535" y="36076"/>
                  </a:lnTo>
                  <a:lnTo>
                    <a:pt x="82299" y="35082"/>
                  </a:lnTo>
                  <a:lnTo>
                    <a:pt x="87677" y="33489"/>
                  </a:lnTo>
                  <a:lnTo>
                    <a:pt x="88413" y="30448"/>
                  </a:lnTo>
                  <a:lnTo>
                    <a:pt x="88999" y="9417"/>
                  </a:lnTo>
                  <a:lnTo>
                    <a:pt x="86178" y="3875"/>
                  </a:lnTo>
                  <a:lnTo>
                    <a:pt x="83944" y="915"/>
                  </a:lnTo>
                  <a:lnTo>
                    <a:pt x="81397" y="0"/>
                  </a:lnTo>
                  <a:lnTo>
                    <a:pt x="78640" y="449"/>
                  </a:lnTo>
                  <a:lnTo>
                    <a:pt x="72755" y="2711"/>
                  </a:lnTo>
                  <a:lnTo>
                    <a:pt x="66612" y="3716"/>
                  </a:lnTo>
                  <a:lnTo>
                    <a:pt x="35900" y="23875"/>
                  </a:lnTo>
                  <a:lnTo>
                    <a:pt x="5314" y="64882"/>
                  </a:lnTo>
                  <a:lnTo>
                    <a:pt x="1460" y="73337"/>
                  </a:lnTo>
                  <a:lnTo>
                    <a:pt x="0" y="88375"/>
                  </a:lnTo>
                  <a:lnTo>
                    <a:pt x="2879" y="101056"/>
                  </a:lnTo>
                  <a:lnTo>
                    <a:pt x="10450" y="114144"/>
                  </a:lnTo>
                  <a:lnTo>
                    <a:pt x="20554" y="126267"/>
                  </a:lnTo>
                  <a:lnTo>
                    <a:pt x="27183" y="124599"/>
                  </a:lnTo>
                  <a:lnTo>
                    <a:pt x="39994" y="120534"/>
                  </a:lnTo>
                  <a:lnTo>
                    <a:pt x="43630" y="119963"/>
                  </a:lnTo>
                  <a:lnTo>
                    <a:pt x="50492" y="116506"/>
                  </a:lnTo>
                  <a:lnTo>
                    <a:pt x="96834" y="72841"/>
                  </a:lnTo>
                  <a:lnTo>
                    <a:pt x="103066" y="60991"/>
                  </a:lnTo>
                  <a:lnTo>
                    <a:pt x="106895" y="49727"/>
                  </a:lnTo>
                  <a:lnTo>
                    <a:pt x="115153" y="33873"/>
                  </a:lnTo>
                  <a:lnTo>
                    <a:pt x="117098" y="25607"/>
                  </a:lnTo>
                  <a:lnTo>
                    <a:pt x="104278" y="55321"/>
                  </a:lnTo>
                  <a:lnTo>
                    <a:pt x="100231" y="81662"/>
                  </a:lnTo>
                  <a:lnTo>
                    <a:pt x="104929" y="97367"/>
                  </a:lnTo>
                  <a:lnTo>
                    <a:pt x="120135" y="119640"/>
                  </a:lnTo>
                  <a:lnTo>
                    <a:pt x="126828" y="124476"/>
                  </a:lnTo>
                  <a:lnTo>
                    <a:pt x="130094" y="125766"/>
                  </a:lnTo>
                  <a:lnTo>
                    <a:pt x="133330" y="125568"/>
                  </a:lnTo>
                  <a:lnTo>
                    <a:pt x="139747" y="122525"/>
                  </a:lnTo>
                  <a:lnTo>
                    <a:pt x="185709" y="79194"/>
                  </a:lnTo>
                  <a:lnTo>
                    <a:pt x="201270" y="63697"/>
                  </a:lnTo>
                  <a:lnTo>
                    <a:pt x="202399" y="59749"/>
                  </a:lnTo>
                  <a:lnTo>
                    <a:pt x="203123" y="48592"/>
                  </a:lnTo>
                  <a:lnTo>
                    <a:pt x="204241" y="46601"/>
                  </a:lnTo>
                  <a:lnTo>
                    <a:pt x="206045" y="45274"/>
                  </a:lnTo>
                  <a:lnTo>
                    <a:pt x="212430" y="42776"/>
                  </a:lnTo>
                  <a:lnTo>
                    <a:pt x="205236" y="60542"/>
                  </a:lnTo>
                  <a:lnTo>
                    <a:pt x="203377" y="107703"/>
                  </a:lnTo>
                  <a:lnTo>
                    <a:pt x="203335" y="113880"/>
                  </a:lnTo>
                  <a:lnTo>
                    <a:pt x="206139" y="119446"/>
                  </a:lnTo>
                  <a:lnTo>
                    <a:pt x="211506" y="126588"/>
                  </a:lnTo>
                  <a:lnTo>
                    <a:pt x="227605" y="127825"/>
                  </a:lnTo>
                  <a:lnTo>
                    <a:pt x="247427" y="123136"/>
                  </a:lnTo>
                  <a:lnTo>
                    <a:pt x="269977" y="99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2425">
              <a:extLst>
                <a:ext uri="{FF2B5EF4-FFF2-40B4-BE49-F238E27FC236}">
                  <a16:creationId xmlns:a16="http://schemas.microsoft.com/office/drawing/2014/main" id="{F6D130E5-EB07-22D5-0629-A3845555EF5C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2857500" y="62293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16267" y="23949"/>
                  </a:lnTo>
                  <a:lnTo>
                    <a:pt x="40098" y="14269"/>
                  </a:lnTo>
                  <a:lnTo>
                    <a:pt x="85988" y="5093"/>
                  </a:lnTo>
                  <a:lnTo>
                    <a:pt x="132540" y="10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2426">
              <a:extLst>
                <a:ext uri="{FF2B5EF4-FFF2-40B4-BE49-F238E27FC236}">
                  <a16:creationId xmlns:a16="http://schemas.microsoft.com/office/drawing/2014/main" id="{4577F4DB-C1B3-1D4A-C951-A4A754AA30AE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2880698" y="6082574"/>
              <a:ext cx="195486" cy="356327"/>
            </a:xfrm>
            <a:custGeom>
              <a:avLst/>
              <a:gdLst/>
              <a:ahLst/>
              <a:cxnLst/>
              <a:rect l="0" t="0" r="0" b="0"/>
              <a:pathLst>
                <a:path w="195486" h="356327">
                  <a:moveTo>
                    <a:pt x="186352" y="42001"/>
                  </a:moveTo>
                  <a:lnTo>
                    <a:pt x="186352" y="42001"/>
                  </a:lnTo>
                  <a:lnTo>
                    <a:pt x="195485" y="32869"/>
                  </a:lnTo>
                  <a:lnTo>
                    <a:pt x="173476" y="10096"/>
                  </a:lnTo>
                  <a:lnTo>
                    <a:pt x="153962" y="681"/>
                  </a:lnTo>
                  <a:lnTo>
                    <a:pt x="139853" y="0"/>
                  </a:lnTo>
                  <a:lnTo>
                    <a:pt x="133128" y="1301"/>
                  </a:lnTo>
                  <a:lnTo>
                    <a:pt x="113549" y="13243"/>
                  </a:lnTo>
                  <a:lnTo>
                    <a:pt x="94343" y="30188"/>
                  </a:lnTo>
                  <a:lnTo>
                    <a:pt x="68890" y="77690"/>
                  </a:lnTo>
                  <a:lnTo>
                    <a:pt x="50889" y="120426"/>
                  </a:lnTo>
                  <a:lnTo>
                    <a:pt x="34789" y="164384"/>
                  </a:lnTo>
                  <a:lnTo>
                    <a:pt x="24675" y="199618"/>
                  </a:lnTo>
                  <a:lnTo>
                    <a:pt x="14975" y="243572"/>
                  </a:lnTo>
                  <a:lnTo>
                    <a:pt x="7273" y="290663"/>
                  </a:lnTo>
                  <a:lnTo>
                    <a:pt x="4694" y="319288"/>
                  </a:lnTo>
                  <a:lnTo>
                    <a:pt x="487" y="328577"/>
                  </a:lnTo>
                  <a:lnTo>
                    <a:pt x="0" y="333593"/>
                  </a:lnTo>
                  <a:lnTo>
                    <a:pt x="2282" y="344811"/>
                  </a:lnTo>
                  <a:lnTo>
                    <a:pt x="4372" y="348649"/>
                  </a:lnTo>
                  <a:lnTo>
                    <a:pt x="14902" y="3563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4" name="SMARTInkShape-Group413">
            <a:extLst>
              <a:ext uri="{FF2B5EF4-FFF2-40B4-BE49-F238E27FC236}">
                <a16:creationId xmlns:a16="http://schemas.microsoft.com/office/drawing/2014/main" id="{CC4911E3-9AD5-B066-DF60-35BDF2C58AB1}"/>
              </a:ext>
            </a:extLst>
          </p:cNvPr>
          <p:cNvGrpSpPr/>
          <p:nvPr/>
        </p:nvGrpSpPr>
        <p:grpSpPr>
          <a:xfrm>
            <a:off x="5734050" y="5648325"/>
            <a:ext cx="600076" cy="255903"/>
            <a:chOff x="5734050" y="5648325"/>
            <a:chExt cx="600076" cy="255903"/>
          </a:xfrm>
        </p:grpSpPr>
        <p:sp>
          <p:nvSpPr>
            <p:cNvPr id="1340" name="SMARTInkShape-2427">
              <a:extLst>
                <a:ext uri="{FF2B5EF4-FFF2-40B4-BE49-F238E27FC236}">
                  <a16:creationId xmlns:a16="http://schemas.microsoft.com/office/drawing/2014/main" id="{82C0B485-5A57-B11E-CDD6-3C0147F82A12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6193813" y="5765011"/>
              <a:ext cx="140313" cy="139217"/>
            </a:xfrm>
            <a:custGeom>
              <a:avLst/>
              <a:gdLst/>
              <a:ahLst/>
              <a:cxnLst/>
              <a:rect l="0" t="0" r="0" b="0"/>
              <a:pathLst>
                <a:path w="140313" h="139217">
                  <a:moveTo>
                    <a:pt x="35537" y="64289"/>
                  </a:moveTo>
                  <a:lnTo>
                    <a:pt x="35537" y="64289"/>
                  </a:lnTo>
                  <a:lnTo>
                    <a:pt x="70127" y="63231"/>
                  </a:lnTo>
                  <a:lnTo>
                    <a:pt x="86120" y="56685"/>
                  </a:lnTo>
                  <a:lnTo>
                    <a:pt x="109996" y="36843"/>
                  </a:lnTo>
                  <a:lnTo>
                    <a:pt x="122981" y="19232"/>
                  </a:lnTo>
                  <a:lnTo>
                    <a:pt x="124524" y="14143"/>
                  </a:lnTo>
                  <a:lnTo>
                    <a:pt x="124496" y="9692"/>
                  </a:lnTo>
                  <a:lnTo>
                    <a:pt x="123417" y="5666"/>
                  </a:lnTo>
                  <a:lnTo>
                    <a:pt x="120583" y="2982"/>
                  </a:lnTo>
                  <a:lnTo>
                    <a:pt x="111788" y="0"/>
                  </a:lnTo>
                  <a:lnTo>
                    <a:pt x="89880" y="3377"/>
                  </a:lnTo>
                  <a:lnTo>
                    <a:pt x="68337" y="11081"/>
                  </a:lnTo>
                  <a:lnTo>
                    <a:pt x="43492" y="30179"/>
                  </a:lnTo>
                  <a:lnTo>
                    <a:pt x="15315" y="65078"/>
                  </a:lnTo>
                  <a:lnTo>
                    <a:pt x="1282" y="96900"/>
                  </a:lnTo>
                  <a:lnTo>
                    <a:pt x="0" y="101905"/>
                  </a:lnTo>
                  <a:lnTo>
                    <a:pt x="1262" y="106299"/>
                  </a:lnTo>
                  <a:lnTo>
                    <a:pt x="8310" y="114005"/>
                  </a:lnTo>
                  <a:lnTo>
                    <a:pt x="42284" y="134044"/>
                  </a:lnTo>
                  <a:lnTo>
                    <a:pt x="87002" y="139216"/>
                  </a:lnTo>
                  <a:lnTo>
                    <a:pt x="112287" y="139053"/>
                  </a:lnTo>
                  <a:lnTo>
                    <a:pt x="140312" y="1309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2428">
              <a:extLst>
                <a:ext uri="{FF2B5EF4-FFF2-40B4-BE49-F238E27FC236}">
                  <a16:creationId xmlns:a16="http://schemas.microsoft.com/office/drawing/2014/main" id="{14189BC5-65EC-3E8D-067C-6E3E5FC694C6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6057900" y="5753111"/>
              <a:ext cx="104660" cy="114290"/>
            </a:xfrm>
            <a:custGeom>
              <a:avLst/>
              <a:gdLst/>
              <a:ahLst/>
              <a:cxnLst/>
              <a:rect l="0" t="0" r="0" b="0"/>
              <a:pathLst>
                <a:path w="104660" h="114290">
                  <a:moveTo>
                    <a:pt x="95250" y="19039"/>
                  </a:moveTo>
                  <a:lnTo>
                    <a:pt x="95250" y="19039"/>
                  </a:lnTo>
                  <a:lnTo>
                    <a:pt x="103451" y="10838"/>
                  </a:lnTo>
                  <a:lnTo>
                    <a:pt x="104659" y="1430"/>
                  </a:lnTo>
                  <a:lnTo>
                    <a:pt x="103639" y="949"/>
                  </a:lnTo>
                  <a:lnTo>
                    <a:pt x="77051" y="0"/>
                  </a:lnTo>
                  <a:lnTo>
                    <a:pt x="36014" y="13247"/>
                  </a:lnTo>
                  <a:lnTo>
                    <a:pt x="26589" y="19287"/>
                  </a:lnTo>
                  <a:lnTo>
                    <a:pt x="22401" y="25499"/>
                  </a:lnTo>
                  <a:lnTo>
                    <a:pt x="20539" y="31787"/>
                  </a:lnTo>
                  <a:lnTo>
                    <a:pt x="22535" y="40933"/>
                  </a:lnTo>
                  <a:lnTo>
                    <a:pt x="28837" y="61550"/>
                  </a:lnTo>
                  <a:lnTo>
                    <a:pt x="30867" y="63255"/>
                  </a:lnTo>
                  <a:lnTo>
                    <a:pt x="52356" y="74878"/>
                  </a:lnTo>
                  <a:lnTo>
                    <a:pt x="81432" y="99718"/>
                  </a:lnTo>
                  <a:lnTo>
                    <a:pt x="88404" y="102522"/>
                  </a:lnTo>
                  <a:lnTo>
                    <a:pt x="90686" y="104327"/>
                  </a:lnTo>
                  <a:lnTo>
                    <a:pt x="93222" y="109156"/>
                  </a:lnTo>
                  <a:lnTo>
                    <a:pt x="91781" y="110867"/>
                  </a:lnTo>
                  <a:lnTo>
                    <a:pt x="84536" y="112768"/>
                  </a:lnTo>
                  <a:lnTo>
                    <a:pt x="37649" y="114200"/>
                  </a:lnTo>
                  <a:lnTo>
                    <a:pt x="0" y="114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2429">
              <a:extLst>
                <a:ext uri="{FF2B5EF4-FFF2-40B4-BE49-F238E27FC236}">
                  <a16:creationId xmlns:a16="http://schemas.microsoft.com/office/drawing/2014/main" id="{063E24A2-E934-AC16-A83C-7929ADFF94FD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5972291" y="5648325"/>
              <a:ext cx="9410" cy="200026"/>
            </a:xfrm>
            <a:custGeom>
              <a:avLst/>
              <a:gdLst/>
              <a:ahLst/>
              <a:cxnLst/>
              <a:rect l="0" t="0" r="0" b="0"/>
              <a:pathLst>
                <a:path w="9410" h="200026">
                  <a:moveTo>
                    <a:pt x="9409" y="0"/>
                  </a:moveTo>
                  <a:lnTo>
                    <a:pt x="9409" y="0"/>
                  </a:lnTo>
                  <a:lnTo>
                    <a:pt x="6587" y="41444"/>
                  </a:lnTo>
                  <a:lnTo>
                    <a:pt x="1870" y="77191"/>
                  </a:lnTo>
                  <a:lnTo>
                    <a:pt x="472" y="114594"/>
                  </a:lnTo>
                  <a:lnTo>
                    <a:pt x="0" y="155045"/>
                  </a:lnTo>
                  <a:lnTo>
                    <a:pt x="9409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2430">
              <a:extLst>
                <a:ext uri="{FF2B5EF4-FFF2-40B4-BE49-F238E27FC236}">
                  <a16:creationId xmlns:a16="http://schemas.microsoft.com/office/drawing/2014/main" id="{A3775D51-D3DF-A153-556D-1B9108BEAB63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5734050" y="5773993"/>
              <a:ext cx="152401" cy="118076"/>
            </a:xfrm>
            <a:custGeom>
              <a:avLst/>
              <a:gdLst/>
              <a:ahLst/>
              <a:cxnLst/>
              <a:rect l="0" t="0" r="0" b="0"/>
              <a:pathLst>
                <a:path w="152401" h="118076">
                  <a:moveTo>
                    <a:pt x="0" y="55307"/>
                  </a:moveTo>
                  <a:lnTo>
                    <a:pt x="0" y="55307"/>
                  </a:lnTo>
                  <a:lnTo>
                    <a:pt x="16247" y="40119"/>
                  </a:lnTo>
                  <a:lnTo>
                    <a:pt x="26742" y="36765"/>
                  </a:lnTo>
                  <a:lnTo>
                    <a:pt x="69604" y="36286"/>
                  </a:lnTo>
                  <a:lnTo>
                    <a:pt x="106869" y="35201"/>
                  </a:lnTo>
                  <a:lnTo>
                    <a:pt x="128744" y="26556"/>
                  </a:lnTo>
                  <a:lnTo>
                    <a:pt x="130279" y="24498"/>
                  </a:lnTo>
                  <a:lnTo>
                    <a:pt x="131302" y="22068"/>
                  </a:lnTo>
                  <a:lnTo>
                    <a:pt x="130927" y="19389"/>
                  </a:lnTo>
                  <a:lnTo>
                    <a:pt x="127686" y="13591"/>
                  </a:lnTo>
                  <a:lnTo>
                    <a:pt x="114856" y="4376"/>
                  </a:lnTo>
                  <a:lnTo>
                    <a:pt x="97649" y="0"/>
                  </a:lnTo>
                  <a:lnTo>
                    <a:pt x="63976" y="3760"/>
                  </a:lnTo>
                  <a:lnTo>
                    <a:pt x="43956" y="11584"/>
                  </a:lnTo>
                  <a:lnTo>
                    <a:pt x="28003" y="23174"/>
                  </a:lnTo>
                  <a:lnTo>
                    <a:pt x="13858" y="38910"/>
                  </a:lnTo>
                  <a:lnTo>
                    <a:pt x="6159" y="56486"/>
                  </a:lnTo>
                  <a:lnTo>
                    <a:pt x="3796" y="73822"/>
                  </a:lnTo>
                  <a:lnTo>
                    <a:pt x="6273" y="88584"/>
                  </a:lnTo>
                  <a:lnTo>
                    <a:pt x="18674" y="108794"/>
                  </a:lnTo>
                  <a:lnTo>
                    <a:pt x="29819" y="116121"/>
                  </a:lnTo>
                  <a:lnTo>
                    <a:pt x="35755" y="118075"/>
                  </a:lnTo>
                  <a:lnTo>
                    <a:pt x="50816" y="117423"/>
                  </a:lnTo>
                  <a:lnTo>
                    <a:pt x="92799" y="110071"/>
                  </a:lnTo>
                  <a:lnTo>
                    <a:pt x="152400" y="934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5" name="SMARTInkShape-2431">
            <a:extLst>
              <a:ext uri="{FF2B5EF4-FFF2-40B4-BE49-F238E27FC236}">
                <a16:creationId xmlns:a16="http://schemas.microsoft.com/office/drawing/2014/main" id="{BA3F5D1D-EAD0-314D-AB7D-F748C3F5004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15420" y="5633312"/>
            <a:ext cx="294781" cy="252963"/>
          </a:xfrm>
          <a:custGeom>
            <a:avLst/>
            <a:gdLst/>
            <a:ahLst/>
            <a:cxnLst/>
            <a:rect l="0" t="0" r="0" b="0"/>
            <a:pathLst>
              <a:path w="294781" h="252963">
                <a:moveTo>
                  <a:pt x="237630" y="5488"/>
                </a:moveTo>
                <a:lnTo>
                  <a:pt x="237630" y="5488"/>
                </a:lnTo>
                <a:lnTo>
                  <a:pt x="247039" y="5488"/>
                </a:lnTo>
                <a:lnTo>
                  <a:pt x="247132" y="0"/>
                </a:lnTo>
                <a:lnTo>
                  <a:pt x="247145" y="2344"/>
                </a:lnTo>
                <a:lnTo>
                  <a:pt x="246090" y="3392"/>
                </a:lnTo>
                <a:lnTo>
                  <a:pt x="238953" y="5212"/>
                </a:lnTo>
                <a:lnTo>
                  <a:pt x="196028" y="42061"/>
                </a:lnTo>
                <a:lnTo>
                  <a:pt x="169400" y="66139"/>
                </a:lnTo>
                <a:lnTo>
                  <a:pt x="147208" y="91277"/>
                </a:lnTo>
                <a:lnTo>
                  <a:pt x="127583" y="110282"/>
                </a:lnTo>
                <a:lnTo>
                  <a:pt x="100411" y="140958"/>
                </a:lnTo>
                <a:lnTo>
                  <a:pt x="56616" y="177526"/>
                </a:lnTo>
                <a:lnTo>
                  <a:pt x="24899" y="206649"/>
                </a:lnTo>
                <a:lnTo>
                  <a:pt x="3267" y="213933"/>
                </a:lnTo>
                <a:lnTo>
                  <a:pt x="2013" y="213243"/>
                </a:lnTo>
                <a:lnTo>
                  <a:pt x="1177" y="211725"/>
                </a:lnTo>
                <a:lnTo>
                  <a:pt x="0" y="201709"/>
                </a:lnTo>
                <a:lnTo>
                  <a:pt x="2474" y="179692"/>
                </a:lnTo>
                <a:lnTo>
                  <a:pt x="11276" y="137930"/>
                </a:lnTo>
                <a:lnTo>
                  <a:pt x="17437" y="125734"/>
                </a:lnTo>
                <a:lnTo>
                  <a:pt x="39588" y="94335"/>
                </a:lnTo>
                <a:lnTo>
                  <a:pt x="45277" y="90120"/>
                </a:lnTo>
                <a:lnTo>
                  <a:pt x="60064" y="85435"/>
                </a:lnTo>
                <a:lnTo>
                  <a:pt x="74398" y="86176"/>
                </a:lnTo>
                <a:lnTo>
                  <a:pt x="81184" y="87855"/>
                </a:lnTo>
                <a:lnTo>
                  <a:pt x="113829" y="112304"/>
                </a:lnTo>
                <a:lnTo>
                  <a:pt x="138936" y="138614"/>
                </a:lnTo>
                <a:lnTo>
                  <a:pt x="177346" y="183083"/>
                </a:lnTo>
                <a:lnTo>
                  <a:pt x="221910" y="222828"/>
                </a:lnTo>
                <a:lnTo>
                  <a:pt x="259503" y="248617"/>
                </a:lnTo>
                <a:lnTo>
                  <a:pt x="275034" y="252245"/>
                </a:lnTo>
                <a:lnTo>
                  <a:pt x="288292" y="252962"/>
                </a:lnTo>
                <a:lnTo>
                  <a:pt x="290455" y="251962"/>
                </a:lnTo>
                <a:lnTo>
                  <a:pt x="294780" y="24361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SMARTInkShape-2432">
            <a:extLst>
              <a:ext uri="{FF2B5EF4-FFF2-40B4-BE49-F238E27FC236}">
                <a16:creationId xmlns:a16="http://schemas.microsoft.com/office/drawing/2014/main" id="{9C4672EA-AAA2-314B-95AD-FCDA8D1B2F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8183" y="5695950"/>
            <a:ext cx="218618" cy="190501"/>
          </a:xfrm>
          <a:custGeom>
            <a:avLst/>
            <a:gdLst/>
            <a:ahLst/>
            <a:cxnLst/>
            <a:rect l="0" t="0" r="0" b="0"/>
            <a:pathLst>
              <a:path w="218618" h="190501">
                <a:moveTo>
                  <a:pt x="180517" y="0"/>
                </a:moveTo>
                <a:lnTo>
                  <a:pt x="180517" y="0"/>
                </a:lnTo>
                <a:lnTo>
                  <a:pt x="189649" y="0"/>
                </a:lnTo>
                <a:lnTo>
                  <a:pt x="148863" y="16247"/>
                </a:lnTo>
                <a:lnTo>
                  <a:pt x="105904" y="31471"/>
                </a:lnTo>
                <a:lnTo>
                  <a:pt x="62384" y="56568"/>
                </a:lnTo>
                <a:lnTo>
                  <a:pt x="21914" y="76148"/>
                </a:lnTo>
                <a:lnTo>
                  <a:pt x="11605" y="83832"/>
                </a:lnTo>
                <a:lnTo>
                  <a:pt x="4762" y="85165"/>
                </a:lnTo>
                <a:lnTo>
                  <a:pt x="3022" y="86409"/>
                </a:lnTo>
                <a:lnTo>
                  <a:pt x="1862" y="88298"/>
                </a:lnTo>
                <a:lnTo>
                  <a:pt x="0" y="93877"/>
                </a:lnTo>
                <a:lnTo>
                  <a:pt x="4734" y="99900"/>
                </a:lnTo>
                <a:lnTo>
                  <a:pt x="12786" y="102608"/>
                </a:lnTo>
                <a:lnTo>
                  <a:pt x="17896" y="103331"/>
                </a:lnTo>
                <a:lnTo>
                  <a:pt x="61935" y="121050"/>
                </a:lnTo>
                <a:lnTo>
                  <a:pt x="109247" y="145040"/>
                </a:lnTo>
                <a:lnTo>
                  <a:pt x="156844" y="165012"/>
                </a:lnTo>
                <a:lnTo>
                  <a:pt x="188889" y="180416"/>
                </a:lnTo>
                <a:lnTo>
                  <a:pt x="194758" y="180810"/>
                </a:lnTo>
                <a:lnTo>
                  <a:pt x="196361" y="181923"/>
                </a:lnTo>
                <a:lnTo>
                  <a:pt x="197430" y="183724"/>
                </a:lnTo>
                <a:lnTo>
                  <a:pt x="198142" y="185983"/>
                </a:lnTo>
                <a:lnTo>
                  <a:pt x="199675" y="187488"/>
                </a:lnTo>
                <a:lnTo>
                  <a:pt x="218617" y="1905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5" name="SMARTInkShape-Group416">
            <a:extLst>
              <a:ext uri="{FF2B5EF4-FFF2-40B4-BE49-F238E27FC236}">
                <a16:creationId xmlns:a16="http://schemas.microsoft.com/office/drawing/2014/main" id="{EF478AEF-38C2-B732-DF61-C5069FF4CCA6}"/>
              </a:ext>
            </a:extLst>
          </p:cNvPr>
          <p:cNvGrpSpPr/>
          <p:nvPr/>
        </p:nvGrpSpPr>
        <p:grpSpPr>
          <a:xfrm>
            <a:off x="3286125" y="5695950"/>
            <a:ext cx="1133476" cy="390526"/>
            <a:chOff x="3286125" y="5695950"/>
            <a:chExt cx="1133476" cy="390526"/>
          </a:xfrm>
        </p:grpSpPr>
        <p:sp>
          <p:nvSpPr>
            <p:cNvPr id="1347" name="SMARTInkShape-2433">
              <a:extLst>
                <a:ext uri="{FF2B5EF4-FFF2-40B4-BE49-F238E27FC236}">
                  <a16:creationId xmlns:a16="http://schemas.microsoft.com/office/drawing/2014/main" id="{A6D13AF7-5FD7-BF3D-3B04-66347BC3E00F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4276725" y="5797609"/>
              <a:ext cx="142876" cy="116907"/>
            </a:xfrm>
            <a:custGeom>
              <a:avLst/>
              <a:gdLst/>
              <a:ahLst/>
              <a:cxnLst/>
              <a:rect l="0" t="0" r="0" b="0"/>
              <a:pathLst>
                <a:path w="142876" h="116907">
                  <a:moveTo>
                    <a:pt x="0" y="50741"/>
                  </a:moveTo>
                  <a:lnTo>
                    <a:pt x="0" y="50741"/>
                  </a:lnTo>
                  <a:lnTo>
                    <a:pt x="5056" y="55797"/>
                  </a:lnTo>
                  <a:lnTo>
                    <a:pt x="10361" y="58280"/>
                  </a:lnTo>
                  <a:lnTo>
                    <a:pt x="42270" y="60232"/>
                  </a:lnTo>
                  <a:lnTo>
                    <a:pt x="47230" y="59185"/>
                  </a:lnTo>
                  <a:lnTo>
                    <a:pt x="50536" y="57429"/>
                  </a:lnTo>
                  <a:lnTo>
                    <a:pt x="52741" y="55198"/>
                  </a:lnTo>
                  <a:lnTo>
                    <a:pt x="58013" y="52722"/>
                  </a:lnTo>
                  <a:lnTo>
                    <a:pt x="75076" y="46076"/>
                  </a:lnTo>
                  <a:lnTo>
                    <a:pt x="92683" y="32542"/>
                  </a:lnTo>
                  <a:lnTo>
                    <a:pt x="99401" y="21134"/>
                  </a:lnTo>
                  <a:lnTo>
                    <a:pt x="101192" y="15128"/>
                  </a:lnTo>
                  <a:lnTo>
                    <a:pt x="101328" y="10066"/>
                  </a:lnTo>
                  <a:lnTo>
                    <a:pt x="98656" y="1618"/>
                  </a:lnTo>
                  <a:lnTo>
                    <a:pt x="94346" y="0"/>
                  </a:lnTo>
                  <a:lnTo>
                    <a:pt x="81090" y="1025"/>
                  </a:lnTo>
                  <a:lnTo>
                    <a:pt x="60833" y="7553"/>
                  </a:lnTo>
                  <a:lnTo>
                    <a:pt x="41425" y="21247"/>
                  </a:lnTo>
                  <a:lnTo>
                    <a:pt x="16963" y="52440"/>
                  </a:lnTo>
                  <a:lnTo>
                    <a:pt x="8245" y="70546"/>
                  </a:lnTo>
                  <a:lnTo>
                    <a:pt x="6486" y="86354"/>
                  </a:lnTo>
                  <a:lnTo>
                    <a:pt x="9232" y="99378"/>
                  </a:lnTo>
                  <a:lnTo>
                    <a:pt x="13982" y="108693"/>
                  </a:lnTo>
                  <a:lnTo>
                    <a:pt x="28086" y="113539"/>
                  </a:lnTo>
                  <a:lnTo>
                    <a:pt x="69590" y="116906"/>
                  </a:lnTo>
                  <a:lnTo>
                    <a:pt x="93997" y="116206"/>
                  </a:lnTo>
                  <a:lnTo>
                    <a:pt x="142875" y="107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2434">
              <a:extLst>
                <a:ext uri="{FF2B5EF4-FFF2-40B4-BE49-F238E27FC236}">
                  <a16:creationId xmlns:a16="http://schemas.microsoft.com/office/drawing/2014/main" id="{9D8EDA90-3859-A697-9786-BB0368C84159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4173968" y="5810260"/>
              <a:ext cx="83708" cy="110654"/>
            </a:xfrm>
            <a:custGeom>
              <a:avLst/>
              <a:gdLst/>
              <a:ahLst/>
              <a:cxnLst/>
              <a:rect l="0" t="0" r="0" b="0"/>
              <a:pathLst>
                <a:path w="83708" h="110654">
                  <a:moveTo>
                    <a:pt x="17032" y="9515"/>
                  </a:moveTo>
                  <a:lnTo>
                    <a:pt x="17032" y="9515"/>
                  </a:lnTo>
                  <a:lnTo>
                    <a:pt x="17032" y="0"/>
                  </a:lnTo>
                  <a:lnTo>
                    <a:pt x="9493" y="17892"/>
                  </a:lnTo>
                  <a:lnTo>
                    <a:pt x="5273" y="31047"/>
                  </a:lnTo>
                  <a:lnTo>
                    <a:pt x="1222" y="43426"/>
                  </a:lnTo>
                  <a:lnTo>
                    <a:pt x="0" y="67187"/>
                  </a:lnTo>
                  <a:lnTo>
                    <a:pt x="11366" y="101240"/>
                  </a:lnTo>
                  <a:lnTo>
                    <a:pt x="17336" y="108490"/>
                  </a:lnTo>
                  <a:lnTo>
                    <a:pt x="20410" y="110424"/>
                  </a:lnTo>
                  <a:lnTo>
                    <a:pt x="23517" y="110653"/>
                  </a:lnTo>
                  <a:lnTo>
                    <a:pt x="29792" y="108087"/>
                  </a:lnTo>
                  <a:lnTo>
                    <a:pt x="53844" y="78542"/>
                  </a:lnTo>
                  <a:lnTo>
                    <a:pt x="59851" y="63476"/>
                  </a:lnTo>
                  <a:lnTo>
                    <a:pt x="68764" y="32991"/>
                  </a:lnTo>
                  <a:lnTo>
                    <a:pt x="83707" y="95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2435">
              <a:extLst>
                <a:ext uri="{FF2B5EF4-FFF2-40B4-BE49-F238E27FC236}">
                  <a16:creationId xmlns:a16="http://schemas.microsoft.com/office/drawing/2014/main" id="{24574AA2-9B10-0756-64B2-4DFF61FCFDD2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4095869" y="5695950"/>
              <a:ext cx="18932" cy="219076"/>
            </a:xfrm>
            <a:custGeom>
              <a:avLst/>
              <a:gdLst/>
              <a:ahLst/>
              <a:cxnLst/>
              <a:rect l="0" t="0" r="0" b="0"/>
              <a:pathLst>
                <a:path w="18932" h="219076">
                  <a:moveTo>
                    <a:pt x="18931" y="0"/>
                  </a:moveTo>
                  <a:lnTo>
                    <a:pt x="18931" y="0"/>
                  </a:lnTo>
                  <a:lnTo>
                    <a:pt x="17873" y="41156"/>
                  </a:lnTo>
                  <a:lnTo>
                    <a:pt x="10730" y="84077"/>
                  </a:lnTo>
                  <a:lnTo>
                    <a:pt x="6758" y="114501"/>
                  </a:lnTo>
                  <a:lnTo>
                    <a:pt x="1918" y="133409"/>
                  </a:lnTo>
                  <a:lnTo>
                    <a:pt x="0" y="179715"/>
                  </a:lnTo>
                  <a:lnTo>
                    <a:pt x="9406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2436">
              <a:extLst>
                <a:ext uri="{FF2B5EF4-FFF2-40B4-BE49-F238E27FC236}">
                  <a16:creationId xmlns:a16="http://schemas.microsoft.com/office/drawing/2014/main" id="{1DB9F7E6-90B3-5D71-49E2-09217D7B53C0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3901140" y="5782077"/>
              <a:ext cx="175561" cy="121255"/>
            </a:xfrm>
            <a:custGeom>
              <a:avLst/>
              <a:gdLst/>
              <a:ahLst/>
              <a:cxnLst/>
              <a:rect l="0" t="0" r="0" b="0"/>
              <a:pathLst>
                <a:path w="175561" h="121255">
                  <a:moveTo>
                    <a:pt x="99360" y="18648"/>
                  </a:moveTo>
                  <a:lnTo>
                    <a:pt x="99360" y="18648"/>
                  </a:lnTo>
                  <a:lnTo>
                    <a:pt x="99360" y="9516"/>
                  </a:lnTo>
                  <a:lnTo>
                    <a:pt x="94304" y="4183"/>
                  </a:lnTo>
                  <a:lnTo>
                    <a:pt x="88999" y="1635"/>
                  </a:lnTo>
                  <a:lnTo>
                    <a:pt x="76970" y="0"/>
                  </a:lnTo>
                  <a:lnTo>
                    <a:pt x="36612" y="21091"/>
                  </a:lnTo>
                  <a:lnTo>
                    <a:pt x="26316" y="33492"/>
                  </a:lnTo>
                  <a:lnTo>
                    <a:pt x="4387" y="78252"/>
                  </a:lnTo>
                  <a:lnTo>
                    <a:pt x="0" y="93823"/>
                  </a:lnTo>
                  <a:lnTo>
                    <a:pt x="3359" y="116101"/>
                  </a:lnTo>
                  <a:lnTo>
                    <a:pt x="4668" y="118542"/>
                  </a:lnTo>
                  <a:lnTo>
                    <a:pt x="6599" y="120169"/>
                  </a:lnTo>
                  <a:lnTo>
                    <a:pt x="8945" y="121254"/>
                  </a:lnTo>
                  <a:lnTo>
                    <a:pt x="17195" y="119637"/>
                  </a:lnTo>
                  <a:lnTo>
                    <a:pt x="22358" y="117723"/>
                  </a:lnTo>
                  <a:lnTo>
                    <a:pt x="30918" y="109954"/>
                  </a:lnTo>
                  <a:lnTo>
                    <a:pt x="64404" y="64519"/>
                  </a:lnTo>
                  <a:lnTo>
                    <a:pt x="67950" y="57379"/>
                  </a:lnTo>
                  <a:lnTo>
                    <a:pt x="68894" y="53994"/>
                  </a:lnTo>
                  <a:lnTo>
                    <a:pt x="70583" y="51736"/>
                  </a:lnTo>
                  <a:lnTo>
                    <a:pt x="78820" y="47818"/>
                  </a:lnTo>
                  <a:lnTo>
                    <a:pt x="73469" y="56003"/>
                  </a:lnTo>
                  <a:lnTo>
                    <a:pt x="70890" y="93216"/>
                  </a:lnTo>
                  <a:lnTo>
                    <a:pt x="73653" y="102237"/>
                  </a:lnTo>
                  <a:lnTo>
                    <a:pt x="75873" y="106124"/>
                  </a:lnTo>
                  <a:lnTo>
                    <a:pt x="78410" y="108715"/>
                  </a:lnTo>
                  <a:lnTo>
                    <a:pt x="84052" y="111593"/>
                  </a:lnTo>
                  <a:lnTo>
                    <a:pt x="99197" y="113763"/>
                  </a:lnTo>
                  <a:lnTo>
                    <a:pt x="103874" y="113838"/>
                  </a:lnTo>
                  <a:lnTo>
                    <a:pt x="143162" y="100636"/>
                  </a:lnTo>
                  <a:lnTo>
                    <a:pt x="175560" y="567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2437">
              <a:extLst>
                <a:ext uri="{FF2B5EF4-FFF2-40B4-BE49-F238E27FC236}">
                  <a16:creationId xmlns:a16="http://schemas.microsoft.com/office/drawing/2014/main" id="{884151D7-EE80-BBD4-3288-34F12A1BA5C3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3743325" y="5810250"/>
              <a:ext cx="114301" cy="92793"/>
            </a:xfrm>
            <a:custGeom>
              <a:avLst/>
              <a:gdLst/>
              <a:ahLst/>
              <a:cxnLst/>
              <a:rect l="0" t="0" r="0" b="0"/>
              <a:pathLst>
                <a:path w="114301" h="9279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4189" y="53257"/>
                  </a:lnTo>
                  <a:lnTo>
                    <a:pt x="37108" y="89720"/>
                  </a:lnTo>
                  <a:lnTo>
                    <a:pt x="42245" y="92792"/>
                  </a:lnTo>
                  <a:lnTo>
                    <a:pt x="46155" y="91495"/>
                  </a:lnTo>
                  <a:lnTo>
                    <a:pt x="56144" y="84409"/>
                  </a:lnTo>
                  <a:lnTo>
                    <a:pt x="61994" y="77026"/>
                  </a:lnTo>
                  <a:lnTo>
                    <a:pt x="87860" y="325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2438">
              <a:extLst>
                <a:ext uri="{FF2B5EF4-FFF2-40B4-BE49-F238E27FC236}">
                  <a16:creationId xmlns:a16="http://schemas.microsoft.com/office/drawing/2014/main" id="{7C1303C7-EFFB-BC82-69D7-F503027D3D3C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3514725" y="58388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0434" y="9525"/>
                  </a:lnTo>
                  <a:lnTo>
                    <a:pt x="67366" y="6703"/>
                  </a:lnTo>
                  <a:lnTo>
                    <a:pt x="109968" y="13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2439">
              <a:extLst>
                <a:ext uri="{FF2B5EF4-FFF2-40B4-BE49-F238E27FC236}">
                  <a16:creationId xmlns:a16="http://schemas.microsoft.com/office/drawing/2014/main" id="{1C28FC8A-D547-40C8-801C-07011AC2D4DB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3324225" y="5772322"/>
              <a:ext cx="122323" cy="112090"/>
            </a:xfrm>
            <a:custGeom>
              <a:avLst/>
              <a:gdLst/>
              <a:ahLst/>
              <a:cxnLst/>
              <a:rect l="0" t="0" r="0" b="0"/>
              <a:pathLst>
                <a:path w="122323" h="112090">
                  <a:moveTo>
                    <a:pt x="9525" y="37928"/>
                  </a:moveTo>
                  <a:lnTo>
                    <a:pt x="9525" y="37928"/>
                  </a:lnTo>
                  <a:lnTo>
                    <a:pt x="40581" y="9694"/>
                  </a:lnTo>
                  <a:lnTo>
                    <a:pt x="51903" y="4213"/>
                  </a:lnTo>
                  <a:lnTo>
                    <a:pt x="96587" y="0"/>
                  </a:lnTo>
                  <a:lnTo>
                    <a:pt x="100375" y="2059"/>
                  </a:lnTo>
                  <a:lnTo>
                    <a:pt x="107405" y="9993"/>
                  </a:lnTo>
                  <a:lnTo>
                    <a:pt x="111236" y="17751"/>
                  </a:lnTo>
                  <a:lnTo>
                    <a:pt x="113997" y="24727"/>
                  </a:lnTo>
                  <a:lnTo>
                    <a:pt x="120443" y="34604"/>
                  </a:lnTo>
                  <a:lnTo>
                    <a:pt x="122322" y="41037"/>
                  </a:lnTo>
                  <a:lnTo>
                    <a:pt x="118323" y="60722"/>
                  </a:lnTo>
                  <a:lnTo>
                    <a:pt x="105379" y="81606"/>
                  </a:lnTo>
                  <a:lnTo>
                    <a:pt x="96929" y="89091"/>
                  </a:lnTo>
                  <a:lnTo>
                    <a:pt x="78538" y="100835"/>
                  </a:lnTo>
                  <a:lnTo>
                    <a:pt x="35042" y="111922"/>
                  </a:lnTo>
                  <a:lnTo>
                    <a:pt x="19808" y="112089"/>
                  </a:lnTo>
                  <a:lnTo>
                    <a:pt x="0" y="1046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2440">
              <a:extLst>
                <a:ext uri="{FF2B5EF4-FFF2-40B4-BE49-F238E27FC236}">
                  <a16:creationId xmlns:a16="http://schemas.microsoft.com/office/drawing/2014/main" id="{3F1305F4-25C9-4895-56C8-179FBCBB939D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3286125" y="5791627"/>
              <a:ext cx="46186" cy="294849"/>
            </a:xfrm>
            <a:custGeom>
              <a:avLst/>
              <a:gdLst/>
              <a:ahLst/>
              <a:cxnLst/>
              <a:rect l="0" t="0" r="0" b="0"/>
              <a:pathLst>
                <a:path w="46186" h="294849">
                  <a:moveTo>
                    <a:pt x="28575" y="18623"/>
                  </a:moveTo>
                  <a:lnTo>
                    <a:pt x="28575" y="18623"/>
                  </a:lnTo>
                  <a:lnTo>
                    <a:pt x="28575" y="13567"/>
                  </a:lnTo>
                  <a:lnTo>
                    <a:pt x="29633" y="12078"/>
                  </a:lnTo>
                  <a:lnTo>
                    <a:pt x="31397" y="11084"/>
                  </a:lnTo>
                  <a:lnTo>
                    <a:pt x="33631" y="10422"/>
                  </a:lnTo>
                  <a:lnTo>
                    <a:pt x="35121" y="8922"/>
                  </a:lnTo>
                  <a:lnTo>
                    <a:pt x="36776" y="4434"/>
                  </a:lnTo>
                  <a:lnTo>
                    <a:pt x="38276" y="2813"/>
                  </a:lnTo>
                  <a:lnTo>
                    <a:pt x="46185" y="0"/>
                  </a:lnTo>
                  <a:lnTo>
                    <a:pt x="37074" y="43896"/>
                  </a:lnTo>
                  <a:lnTo>
                    <a:pt x="28271" y="89964"/>
                  </a:lnTo>
                  <a:lnTo>
                    <a:pt x="22090" y="125472"/>
                  </a:lnTo>
                  <a:lnTo>
                    <a:pt x="15815" y="162420"/>
                  </a:lnTo>
                  <a:lnTo>
                    <a:pt x="12321" y="197187"/>
                  </a:lnTo>
                  <a:lnTo>
                    <a:pt x="10077" y="242397"/>
                  </a:lnTo>
                  <a:lnTo>
                    <a:pt x="915" y="288381"/>
                  </a:lnTo>
                  <a:lnTo>
                    <a:pt x="0" y="2948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0" name="SMARTInkShape-Group417">
            <a:extLst>
              <a:ext uri="{FF2B5EF4-FFF2-40B4-BE49-F238E27FC236}">
                <a16:creationId xmlns:a16="http://schemas.microsoft.com/office/drawing/2014/main" id="{17614B54-10E3-980D-AA2C-AD678B4A549C}"/>
              </a:ext>
            </a:extLst>
          </p:cNvPr>
          <p:cNvGrpSpPr/>
          <p:nvPr/>
        </p:nvGrpSpPr>
        <p:grpSpPr>
          <a:xfrm>
            <a:off x="2690181" y="5669377"/>
            <a:ext cx="291145" cy="369474"/>
            <a:chOff x="2690181" y="5669377"/>
            <a:chExt cx="291145" cy="369474"/>
          </a:xfrm>
        </p:grpSpPr>
        <p:sp>
          <p:nvSpPr>
            <p:cNvPr id="1356" name="SMARTInkShape-2441">
              <a:extLst>
                <a:ext uri="{FF2B5EF4-FFF2-40B4-BE49-F238E27FC236}">
                  <a16:creationId xmlns:a16="http://schemas.microsoft.com/office/drawing/2014/main" id="{7CFE05FB-6F5A-0D14-2454-EA724C2093F0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2857500" y="58483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39773" y="19050"/>
                  </a:lnTo>
                  <a:lnTo>
                    <a:pt x="85284" y="10849"/>
                  </a:lnTo>
                  <a:lnTo>
                    <a:pt x="97354" y="9918"/>
                  </a:lnTo>
                  <a:lnTo>
                    <a:pt x="104299" y="6877"/>
                  </a:lnTo>
                  <a:lnTo>
                    <a:pt x="110914" y="305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2442">
              <a:extLst>
                <a:ext uri="{FF2B5EF4-FFF2-40B4-BE49-F238E27FC236}">
                  <a16:creationId xmlns:a16="http://schemas.microsoft.com/office/drawing/2014/main" id="{2FE5DAB1-1003-FFBD-A97E-DDD2ACC1A7F1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2838450" y="5669377"/>
              <a:ext cx="123318" cy="369474"/>
            </a:xfrm>
            <a:custGeom>
              <a:avLst/>
              <a:gdLst/>
              <a:ahLst/>
              <a:cxnLst/>
              <a:rect l="0" t="0" r="0" b="0"/>
              <a:pathLst>
                <a:path w="123318" h="369474">
                  <a:moveTo>
                    <a:pt x="104775" y="83723"/>
                  </a:moveTo>
                  <a:lnTo>
                    <a:pt x="104775" y="83723"/>
                  </a:lnTo>
                  <a:lnTo>
                    <a:pt x="115136" y="58284"/>
                  </a:lnTo>
                  <a:lnTo>
                    <a:pt x="119963" y="50192"/>
                  </a:lnTo>
                  <a:lnTo>
                    <a:pt x="122681" y="38628"/>
                  </a:lnTo>
                  <a:lnTo>
                    <a:pt x="123317" y="28050"/>
                  </a:lnTo>
                  <a:lnTo>
                    <a:pt x="120777" y="19115"/>
                  </a:lnTo>
                  <a:lnTo>
                    <a:pt x="117178" y="11617"/>
                  </a:lnTo>
                  <a:lnTo>
                    <a:pt x="114679" y="0"/>
                  </a:lnTo>
                  <a:lnTo>
                    <a:pt x="114553" y="392"/>
                  </a:lnTo>
                  <a:lnTo>
                    <a:pt x="114412" y="3648"/>
                  </a:lnTo>
                  <a:lnTo>
                    <a:pt x="111527" y="8623"/>
                  </a:lnTo>
                  <a:lnTo>
                    <a:pt x="86856" y="53183"/>
                  </a:lnTo>
                  <a:lnTo>
                    <a:pt x="67242" y="100620"/>
                  </a:lnTo>
                  <a:lnTo>
                    <a:pt x="54495" y="143057"/>
                  </a:lnTo>
                  <a:lnTo>
                    <a:pt x="42958" y="186323"/>
                  </a:lnTo>
                  <a:lnTo>
                    <a:pt x="34003" y="233812"/>
                  </a:lnTo>
                  <a:lnTo>
                    <a:pt x="22043" y="281371"/>
                  </a:lnTo>
                  <a:lnTo>
                    <a:pt x="12311" y="325886"/>
                  </a:lnTo>
                  <a:lnTo>
                    <a:pt x="7528" y="348797"/>
                  </a:lnTo>
                  <a:lnTo>
                    <a:pt x="0" y="3694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2443">
              <a:extLst>
                <a:ext uri="{FF2B5EF4-FFF2-40B4-BE49-F238E27FC236}">
                  <a16:creationId xmlns:a16="http://schemas.microsoft.com/office/drawing/2014/main" id="{39D3BDE8-928C-A15E-0556-E6B3FDFC7137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2743200" y="57626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2444">
              <a:extLst>
                <a:ext uri="{FF2B5EF4-FFF2-40B4-BE49-F238E27FC236}">
                  <a16:creationId xmlns:a16="http://schemas.microsoft.com/office/drawing/2014/main" id="{DF610B04-2275-69EA-8BCE-3ADED64E9247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2690181" y="5819775"/>
              <a:ext cx="119695" cy="85607"/>
            </a:xfrm>
            <a:custGeom>
              <a:avLst/>
              <a:gdLst/>
              <a:ahLst/>
              <a:cxnLst/>
              <a:rect l="0" t="0" r="0" b="0"/>
              <a:pathLst>
                <a:path w="119695" h="85607">
                  <a:moveTo>
                    <a:pt x="14919" y="0"/>
                  </a:moveTo>
                  <a:lnTo>
                    <a:pt x="14919" y="0"/>
                  </a:lnTo>
                  <a:lnTo>
                    <a:pt x="19975" y="10113"/>
                  </a:lnTo>
                  <a:lnTo>
                    <a:pt x="19636" y="20723"/>
                  </a:lnTo>
                  <a:lnTo>
                    <a:pt x="15957" y="31435"/>
                  </a:lnTo>
                  <a:lnTo>
                    <a:pt x="7794" y="46935"/>
                  </a:lnTo>
                  <a:lnTo>
                    <a:pt x="5868" y="60190"/>
                  </a:lnTo>
                  <a:lnTo>
                    <a:pt x="4652" y="62351"/>
                  </a:lnTo>
                  <a:lnTo>
                    <a:pt x="2783" y="63792"/>
                  </a:lnTo>
                  <a:lnTo>
                    <a:pt x="478" y="64753"/>
                  </a:lnTo>
                  <a:lnTo>
                    <a:pt x="0" y="65393"/>
                  </a:lnTo>
                  <a:lnTo>
                    <a:pt x="739" y="65821"/>
                  </a:lnTo>
                  <a:lnTo>
                    <a:pt x="2291" y="66106"/>
                  </a:lnTo>
                  <a:lnTo>
                    <a:pt x="3325" y="67354"/>
                  </a:lnTo>
                  <a:lnTo>
                    <a:pt x="5313" y="75793"/>
                  </a:lnTo>
                  <a:lnTo>
                    <a:pt x="5370" y="81136"/>
                  </a:lnTo>
                  <a:lnTo>
                    <a:pt x="8553" y="82666"/>
                  </a:lnTo>
                  <a:lnTo>
                    <a:pt x="46049" y="85606"/>
                  </a:lnTo>
                  <a:lnTo>
                    <a:pt x="91342" y="73960"/>
                  </a:lnTo>
                  <a:lnTo>
                    <a:pt x="119694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5" name="SMARTInkShape-Group418">
            <a:extLst>
              <a:ext uri="{FF2B5EF4-FFF2-40B4-BE49-F238E27FC236}">
                <a16:creationId xmlns:a16="http://schemas.microsoft.com/office/drawing/2014/main" id="{0E952495-1B7E-8A37-3C82-4B330D0AB5F2}"/>
              </a:ext>
            </a:extLst>
          </p:cNvPr>
          <p:cNvGrpSpPr/>
          <p:nvPr/>
        </p:nvGrpSpPr>
        <p:grpSpPr>
          <a:xfrm>
            <a:off x="1933575" y="5638800"/>
            <a:ext cx="330929" cy="317946"/>
            <a:chOff x="1933575" y="5638800"/>
            <a:chExt cx="330929" cy="317946"/>
          </a:xfrm>
        </p:grpSpPr>
        <p:sp>
          <p:nvSpPr>
            <p:cNvPr id="1361" name="SMARTInkShape-2445">
              <a:extLst>
                <a:ext uri="{FF2B5EF4-FFF2-40B4-BE49-F238E27FC236}">
                  <a16:creationId xmlns:a16="http://schemas.microsoft.com/office/drawing/2014/main" id="{1D216E33-CA62-3641-96CD-A43CDA54C22B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2171700" y="5849285"/>
              <a:ext cx="92804" cy="107461"/>
            </a:xfrm>
            <a:custGeom>
              <a:avLst/>
              <a:gdLst/>
              <a:ahLst/>
              <a:cxnLst/>
              <a:rect l="0" t="0" r="0" b="0"/>
              <a:pathLst>
                <a:path w="92804" h="107461">
                  <a:moveTo>
                    <a:pt x="38100" y="27640"/>
                  </a:moveTo>
                  <a:lnTo>
                    <a:pt x="38100" y="27640"/>
                  </a:lnTo>
                  <a:lnTo>
                    <a:pt x="43156" y="22584"/>
                  </a:lnTo>
                  <a:lnTo>
                    <a:pt x="45639" y="17279"/>
                  </a:lnTo>
                  <a:lnTo>
                    <a:pt x="47509" y="9098"/>
                  </a:lnTo>
                  <a:lnTo>
                    <a:pt x="37477" y="8740"/>
                  </a:lnTo>
                  <a:lnTo>
                    <a:pt x="33452" y="10807"/>
                  </a:lnTo>
                  <a:lnTo>
                    <a:pt x="26156" y="18748"/>
                  </a:lnTo>
                  <a:lnTo>
                    <a:pt x="13908" y="47638"/>
                  </a:lnTo>
                  <a:lnTo>
                    <a:pt x="11473" y="61576"/>
                  </a:lnTo>
                  <a:lnTo>
                    <a:pt x="13213" y="74826"/>
                  </a:lnTo>
                  <a:lnTo>
                    <a:pt x="17897" y="95521"/>
                  </a:lnTo>
                  <a:lnTo>
                    <a:pt x="21456" y="99352"/>
                  </a:lnTo>
                  <a:lnTo>
                    <a:pt x="33878" y="106432"/>
                  </a:lnTo>
                  <a:lnTo>
                    <a:pt x="47160" y="107460"/>
                  </a:lnTo>
                  <a:lnTo>
                    <a:pt x="53665" y="106254"/>
                  </a:lnTo>
                  <a:lnTo>
                    <a:pt x="72933" y="94442"/>
                  </a:lnTo>
                  <a:lnTo>
                    <a:pt x="82862" y="74969"/>
                  </a:lnTo>
                  <a:lnTo>
                    <a:pt x="92803" y="29463"/>
                  </a:lnTo>
                  <a:lnTo>
                    <a:pt x="91502" y="21447"/>
                  </a:lnTo>
                  <a:lnTo>
                    <a:pt x="84412" y="9719"/>
                  </a:lnTo>
                  <a:lnTo>
                    <a:pt x="77027" y="3800"/>
                  </a:lnTo>
                  <a:lnTo>
                    <a:pt x="68720" y="0"/>
                  </a:lnTo>
                  <a:lnTo>
                    <a:pt x="34301" y="9879"/>
                  </a:lnTo>
                  <a:lnTo>
                    <a:pt x="0" y="37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SMARTInkShape-2446">
              <a:extLst>
                <a:ext uri="{FF2B5EF4-FFF2-40B4-BE49-F238E27FC236}">
                  <a16:creationId xmlns:a16="http://schemas.microsoft.com/office/drawing/2014/main" id="{96C859C3-956A-FCE9-1242-EE8C50345358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971675" y="57816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44829" y="15318"/>
                  </a:lnTo>
                  <a:lnTo>
                    <a:pt x="85173" y="961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SMARTInkShape-2447">
              <a:extLst>
                <a:ext uri="{FF2B5EF4-FFF2-40B4-BE49-F238E27FC236}">
                  <a16:creationId xmlns:a16="http://schemas.microsoft.com/office/drawing/2014/main" id="{81C6B1CB-5406-ADD5-A1A0-95B8545147C2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2085975" y="5639424"/>
              <a:ext cx="47001" cy="266077"/>
            </a:xfrm>
            <a:custGeom>
              <a:avLst/>
              <a:gdLst/>
              <a:ahLst/>
              <a:cxnLst/>
              <a:rect l="0" t="0" r="0" b="0"/>
              <a:pathLst>
                <a:path w="47001" h="266077">
                  <a:moveTo>
                    <a:pt x="19050" y="27951"/>
                  </a:moveTo>
                  <a:lnTo>
                    <a:pt x="19050" y="27951"/>
                  </a:lnTo>
                  <a:lnTo>
                    <a:pt x="47000" y="0"/>
                  </a:lnTo>
                  <a:lnTo>
                    <a:pt x="42383" y="4618"/>
                  </a:lnTo>
                  <a:lnTo>
                    <a:pt x="35842" y="42243"/>
                  </a:lnTo>
                  <a:lnTo>
                    <a:pt x="21928" y="89570"/>
                  </a:lnTo>
                  <a:lnTo>
                    <a:pt x="13670" y="128523"/>
                  </a:lnTo>
                  <a:lnTo>
                    <a:pt x="9695" y="167347"/>
                  </a:lnTo>
                  <a:lnTo>
                    <a:pt x="3343" y="205661"/>
                  </a:lnTo>
                  <a:lnTo>
                    <a:pt x="660" y="248067"/>
                  </a:lnTo>
                  <a:lnTo>
                    <a:pt x="0" y="2660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2448">
              <a:extLst>
                <a:ext uri="{FF2B5EF4-FFF2-40B4-BE49-F238E27FC236}">
                  <a16:creationId xmlns:a16="http://schemas.microsoft.com/office/drawing/2014/main" id="{7CAA8BE9-EA52-C648-876F-BE5EDEEC08DF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933575" y="5638800"/>
              <a:ext cx="57035" cy="276226"/>
            </a:xfrm>
            <a:custGeom>
              <a:avLst/>
              <a:gdLst/>
              <a:ahLst/>
              <a:cxnLst/>
              <a:rect l="0" t="0" r="0" b="0"/>
              <a:pathLst>
                <a:path w="57035" h="276226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56267" y="1058"/>
                  </a:lnTo>
                  <a:lnTo>
                    <a:pt x="57034" y="18314"/>
                  </a:lnTo>
                  <a:lnTo>
                    <a:pt x="49523" y="63511"/>
                  </a:lnTo>
                  <a:lnTo>
                    <a:pt x="40897" y="101603"/>
                  </a:lnTo>
                  <a:lnTo>
                    <a:pt x="31638" y="139701"/>
                  </a:lnTo>
                  <a:lnTo>
                    <a:pt x="22192" y="176742"/>
                  </a:lnTo>
                  <a:lnTo>
                    <a:pt x="9519" y="218239"/>
                  </a:lnTo>
                  <a:lnTo>
                    <a:pt x="1253" y="263415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5" name="SMARTInkShape-Group419">
            <a:extLst>
              <a:ext uri="{FF2B5EF4-FFF2-40B4-BE49-F238E27FC236}">
                <a16:creationId xmlns:a16="http://schemas.microsoft.com/office/drawing/2014/main" id="{C3408A71-9D1F-BC8F-FA69-F1F4D66EEF2C}"/>
              </a:ext>
            </a:extLst>
          </p:cNvPr>
          <p:cNvGrpSpPr/>
          <p:nvPr/>
        </p:nvGrpSpPr>
        <p:grpSpPr>
          <a:xfrm>
            <a:off x="400050" y="5639395"/>
            <a:ext cx="1076326" cy="367295"/>
            <a:chOff x="400050" y="5639395"/>
            <a:chExt cx="1076326" cy="367295"/>
          </a:xfrm>
        </p:grpSpPr>
        <p:sp>
          <p:nvSpPr>
            <p:cNvPr id="1366" name="SMARTInkShape-2449">
              <a:extLst>
                <a:ext uri="{FF2B5EF4-FFF2-40B4-BE49-F238E27FC236}">
                  <a16:creationId xmlns:a16="http://schemas.microsoft.com/office/drawing/2014/main" id="{15CF6979-82A8-6B45-CC0C-8C7A60456379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352550" y="57721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2194" y="17992"/>
                  </a:lnTo>
                  <a:lnTo>
                    <a:pt x="87114" y="10113"/>
                  </a:lnTo>
                  <a:lnTo>
                    <a:pt x="99043" y="872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2450">
              <a:extLst>
                <a:ext uri="{FF2B5EF4-FFF2-40B4-BE49-F238E27FC236}">
                  <a16:creationId xmlns:a16="http://schemas.microsoft.com/office/drawing/2014/main" id="{6FD8F568-33C9-A6E2-AF6F-04D1231864E5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345258" y="5642837"/>
              <a:ext cx="102543" cy="269170"/>
            </a:xfrm>
            <a:custGeom>
              <a:avLst/>
              <a:gdLst/>
              <a:ahLst/>
              <a:cxnLst/>
              <a:rect l="0" t="0" r="0" b="0"/>
              <a:pathLst>
                <a:path w="102543" h="269170">
                  <a:moveTo>
                    <a:pt x="45392" y="5488"/>
                  </a:moveTo>
                  <a:lnTo>
                    <a:pt x="45392" y="5488"/>
                  </a:lnTo>
                  <a:lnTo>
                    <a:pt x="50449" y="432"/>
                  </a:lnTo>
                  <a:lnTo>
                    <a:pt x="51938" y="0"/>
                  </a:lnTo>
                  <a:lnTo>
                    <a:pt x="52931" y="772"/>
                  </a:lnTo>
                  <a:lnTo>
                    <a:pt x="54034" y="4450"/>
                  </a:lnTo>
                  <a:lnTo>
                    <a:pt x="54524" y="9613"/>
                  </a:lnTo>
                  <a:lnTo>
                    <a:pt x="44504" y="48208"/>
                  </a:lnTo>
                  <a:lnTo>
                    <a:pt x="35946" y="92489"/>
                  </a:lnTo>
                  <a:lnTo>
                    <a:pt x="20778" y="138867"/>
                  </a:lnTo>
                  <a:lnTo>
                    <a:pt x="12282" y="183462"/>
                  </a:lnTo>
                  <a:lnTo>
                    <a:pt x="1732" y="223971"/>
                  </a:lnTo>
                  <a:lnTo>
                    <a:pt x="0" y="250846"/>
                  </a:lnTo>
                  <a:lnTo>
                    <a:pt x="3345" y="261998"/>
                  </a:lnTo>
                  <a:lnTo>
                    <a:pt x="6778" y="265393"/>
                  </a:lnTo>
                  <a:lnTo>
                    <a:pt x="16236" y="269169"/>
                  </a:lnTo>
                  <a:lnTo>
                    <a:pt x="20663" y="269117"/>
                  </a:lnTo>
                  <a:lnTo>
                    <a:pt x="41997" y="262311"/>
                  </a:lnTo>
                  <a:lnTo>
                    <a:pt x="51677" y="256325"/>
                  </a:lnTo>
                  <a:lnTo>
                    <a:pt x="72665" y="248501"/>
                  </a:lnTo>
                  <a:lnTo>
                    <a:pt x="102542" y="224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2451">
              <a:extLst>
                <a:ext uri="{FF2B5EF4-FFF2-40B4-BE49-F238E27FC236}">
                  <a16:creationId xmlns:a16="http://schemas.microsoft.com/office/drawing/2014/main" id="{3BE961F0-2131-F3C0-DFA4-B9573CF34D34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187016" y="5763017"/>
              <a:ext cx="108385" cy="103090"/>
            </a:xfrm>
            <a:custGeom>
              <a:avLst/>
              <a:gdLst/>
              <a:ahLst/>
              <a:cxnLst/>
              <a:rect l="0" t="0" r="0" b="0"/>
              <a:pathLst>
                <a:path w="108385" h="103090">
                  <a:moveTo>
                    <a:pt x="60759" y="9133"/>
                  </a:moveTo>
                  <a:lnTo>
                    <a:pt x="60759" y="9133"/>
                  </a:lnTo>
                  <a:lnTo>
                    <a:pt x="68960" y="9133"/>
                  </a:lnTo>
                  <a:lnTo>
                    <a:pt x="69401" y="8075"/>
                  </a:lnTo>
                  <a:lnTo>
                    <a:pt x="70249" y="0"/>
                  </a:lnTo>
                  <a:lnTo>
                    <a:pt x="26434" y="35266"/>
                  </a:lnTo>
                  <a:lnTo>
                    <a:pt x="12018" y="48743"/>
                  </a:lnTo>
                  <a:lnTo>
                    <a:pt x="1044" y="69553"/>
                  </a:lnTo>
                  <a:lnTo>
                    <a:pt x="0" y="83964"/>
                  </a:lnTo>
                  <a:lnTo>
                    <a:pt x="2896" y="100350"/>
                  </a:lnTo>
                  <a:lnTo>
                    <a:pt x="11759" y="102590"/>
                  </a:lnTo>
                  <a:lnTo>
                    <a:pt x="45761" y="103089"/>
                  </a:lnTo>
                  <a:lnTo>
                    <a:pt x="71485" y="95650"/>
                  </a:lnTo>
                  <a:lnTo>
                    <a:pt x="108384" y="75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2452">
              <a:extLst>
                <a:ext uri="{FF2B5EF4-FFF2-40B4-BE49-F238E27FC236}">
                  <a16:creationId xmlns:a16="http://schemas.microsoft.com/office/drawing/2014/main" id="{0D99B523-3492-7ACF-3267-62AA42CC4F82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047929" y="5738452"/>
              <a:ext cx="95072" cy="128742"/>
            </a:xfrm>
            <a:custGeom>
              <a:avLst/>
              <a:gdLst/>
              <a:ahLst/>
              <a:cxnLst/>
              <a:rect l="0" t="0" r="0" b="0"/>
              <a:pathLst>
                <a:path w="95072" h="128742">
                  <a:moveTo>
                    <a:pt x="18871" y="43223"/>
                  </a:moveTo>
                  <a:lnTo>
                    <a:pt x="18871" y="43223"/>
                  </a:lnTo>
                  <a:lnTo>
                    <a:pt x="28984" y="48279"/>
                  </a:lnTo>
                  <a:lnTo>
                    <a:pt x="33021" y="48711"/>
                  </a:lnTo>
                  <a:lnTo>
                    <a:pt x="40330" y="46367"/>
                  </a:lnTo>
                  <a:lnTo>
                    <a:pt x="56870" y="36098"/>
                  </a:lnTo>
                  <a:lnTo>
                    <a:pt x="63276" y="33706"/>
                  </a:lnTo>
                  <a:lnTo>
                    <a:pt x="69651" y="29116"/>
                  </a:lnTo>
                  <a:lnTo>
                    <a:pt x="73190" y="23548"/>
                  </a:lnTo>
                  <a:lnTo>
                    <a:pt x="75821" y="17545"/>
                  </a:lnTo>
                  <a:lnTo>
                    <a:pt x="80518" y="11350"/>
                  </a:lnTo>
                  <a:lnTo>
                    <a:pt x="81136" y="9274"/>
                  </a:lnTo>
                  <a:lnTo>
                    <a:pt x="80489" y="7890"/>
                  </a:lnTo>
                  <a:lnTo>
                    <a:pt x="79000" y="6968"/>
                  </a:lnTo>
                  <a:lnTo>
                    <a:pt x="78007" y="5295"/>
                  </a:lnTo>
                  <a:lnTo>
                    <a:pt x="76904" y="613"/>
                  </a:lnTo>
                  <a:lnTo>
                    <a:pt x="74493" y="0"/>
                  </a:lnTo>
                  <a:lnTo>
                    <a:pt x="66170" y="2141"/>
                  </a:lnTo>
                  <a:lnTo>
                    <a:pt x="31264" y="31377"/>
                  </a:lnTo>
                  <a:lnTo>
                    <a:pt x="17486" y="49826"/>
                  </a:lnTo>
                  <a:lnTo>
                    <a:pt x="2879" y="86073"/>
                  </a:lnTo>
                  <a:lnTo>
                    <a:pt x="0" y="120995"/>
                  </a:lnTo>
                  <a:lnTo>
                    <a:pt x="999" y="123646"/>
                  </a:lnTo>
                  <a:lnTo>
                    <a:pt x="2723" y="125413"/>
                  </a:lnTo>
                  <a:lnTo>
                    <a:pt x="4931" y="126593"/>
                  </a:lnTo>
                  <a:lnTo>
                    <a:pt x="35473" y="128741"/>
                  </a:lnTo>
                  <a:lnTo>
                    <a:pt x="54012" y="123830"/>
                  </a:lnTo>
                  <a:lnTo>
                    <a:pt x="95071" y="100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2453">
              <a:extLst>
                <a:ext uri="{FF2B5EF4-FFF2-40B4-BE49-F238E27FC236}">
                  <a16:creationId xmlns:a16="http://schemas.microsoft.com/office/drawing/2014/main" id="{D17AFAE6-5CA4-0841-09FC-35CB5A48D9EE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981075" y="56959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2454">
              <a:extLst>
                <a:ext uri="{FF2B5EF4-FFF2-40B4-BE49-F238E27FC236}">
                  <a16:creationId xmlns:a16="http://schemas.microsoft.com/office/drawing/2014/main" id="{AFA70D8F-3BE1-65D8-DBA0-98C308AD19BA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900627" y="5773474"/>
              <a:ext cx="99499" cy="233216"/>
            </a:xfrm>
            <a:custGeom>
              <a:avLst/>
              <a:gdLst/>
              <a:ahLst/>
              <a:cxnLst/>
              <a:rect l="0" t="0" r="0" b="0"/>
              <a:pathLst>
                <a:path w="99499" h="233216">
                  <a:moveTo>
                    <a:pt x="51873" y="8201"/>
                  </a:moveTo>
                  <a:lnTo>
                    <a:pt x="51873" y="8201"/>
                  </a:lnTo>
                  <a:lnTo>
                    <a:pt x="60074" y="0"/>
                  </a:lnTo>
                  <a:lnTo>
                    <a:pt x="61006" y="9182"/>
                  </a:lnTo>
                  <a:lnTo>
                    <a:pt x="61375" y="50798"/>
                  </a:lnTo>
                  <a:lnTo>
                    <a:pt x="62449" y="89731"/>
                  </a:lnTo>
                  <a:lnTo>
                    <a:pt x="66883" y="128549"/>
                  </a:lnTo>
                  <a:lnTo>
                    <a:pt x="62435" y="165803"/>
                  </a:lnTo>
                  <a:lnTo>
                    <a:pt x="51881" y="212745"/>
                  </a:lnTo>
                  <a:lnTo>
                    <a:pt x="47290" y="224699"/>
                  </a:lnTo>
                  <a:lnTo>
                    <a:pt x="43526" y="228733"/>
                  </a:lnTo>
                  <a:lnTo>
                    <a:pt x="33699" y="233215"/>
                  </a:lnTo>
                  <a:lnTo>
                    <a:pt x="22276" y="232385"/>
                  </a:lnTo>
                  <a:lnTo>
                    <a:pt x="16267" y="230682"/>
                  </a:lnTo>
                  <a:lnTo>
                    <a:pt x="12261" y="227430"/>
                  </a:lnTo>
                  <a:lnTo>
                    <a:pt x="7809" y="218173"/>
                  </a:lnTo>
                  <a:lnTo>
                    <a:pt x="247" y="196004"/>
                  </a:lnTo>
                  <a:lnTo>
                    <a:pt x="0" y="178453"/>
                  </a:lnTo>
                  <a:lnTo>
                    <a:pt x="8465" y="146370"/>
                  </a:lnTo>
                  <a:lnTo>
                    <a:pt x="17257" y="131220"/>
                  </a:lnTo>
                  <a:lnTo>
                    <a:pt x="54119" y="103544"/>
                  </a:lnTo>
                  <a:lnTo>
                    <a:pt x="65571" y="98201"/>
                  </a:lnTo>
                  <a:lnTo>
                    <a:pt x="94098" y="93243"/>
                  </a:lnTo>
                  <a:lnTo>
                    <a:pt x="95898" y="91354"/>
                  </a:lnTo>
                  <a:lnTo>
                    <a:pt x="97898" y="86433"/>
                  </a:lnTo>
                  <a:lnTo>
                    <a:pt x="99498" y="748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2455">
              <a:extLst>
                <a:ext uri="{FF2B5EF4-FFF2-40B4-BE49-F238E27FC236}">
                  <a16:creationId xmlns:a16="http://schemas.microsoft.com/office/drawing/2014/main" id="{A0D993B8-BFE8-A9FB-CB1E-D35EA2D70EC4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16315" y="5745431"/>
              <a:ext cx="121886" cy="121013"/>
            </a:xfrm>
            <a:custGeom>
              <a:avLst/>
              <a:gdLst/>
              <a:ahLst/>
              <a:cxnLst/>
              <a:rect l="0" t="0" r="0" b="0"/>
              <a:pathLst>
                <a:path w="121886" h="121013">
                  <a:moveTo>
                    <a:pt x="7585" y="74344"/>
                  </a:moveTo>
                  <a:lnTo>
                    <a:pt x="7585" y="74344"/>
                  </a:lnTo>
                  <a:lnTo>
                    <a:pt x="47585" y="74344"/>
                  </a:lnTo>
                  <a:lnTo>
                    <a:pt x="54643" y="71522"/>
                  </a:lnTo>
                  <a:lnTo>
                    <a:pt x="61308" y="67799"/>
                  </a:lnTo>
                  <a:lnTo>
                    <a:pt x="71010" y="64643"/>
                  </a:lnTo>
                  <a:lnTo>
                    <a:pt x="80588" y="58534"/>
                  </a:lnTo>
                  <a:lnTo>
                    <a:pt x="101539" y="50664"/>
                  </a:lnTo>
                  <a:lnTo>
                    <a:pt x="105146" y="46915"/>
                  </a:lnTo>
                  <a:lnTo>
                    <a:pt x="114760" y="25265"/>
                  </a:lnTo>
                  <a:lnTo>
                    <a:pt x="117135" y="22575"/>
                  </a:lnTo>
                  <a:lnTo>
                    <a:pt x="117660" y="19723"/>
                  </a:lnTo>
                  <a:lnTo>
                    <a:pt x="116952" y="16763"/>
                  </a:lnTo>
                  <a:lnTo>
                    <a:pt x="115421" y="13732"/>
                  </a:lnTo>
                  <a:lnTo>
                    <a:pt x="103154" y="4409"/>
                  </a:lnTo>
                  <a:lnTo>
                    <a:pt x="86114" y="0"/>
                  </a:lnTo>
                  <a:lnTo>
                    <a:pt x="62603" y="3751"/>
                  </a:lnTo>
                  <a:lnTo>
                    <a:pt x="47560" y="14394"/>
                  </a:lnTo>
                  <a:lnTo>
                    <a:pt x="21786" y="43087"/>
                  </a:lnTo>
                  <a:lnTo>
                    <a:pt x="0" y="86196"/>
                  </a:lnTo>
                  <a:lnTo>
                    <a:pt x="412" y="89654"/>
                  </a:lnTo>
                  <a:lnTo>
                    <a:pt x="11488" y="111075"/>
                  </a:lnTo>
                  <a:lnTo>
                    <a:pt x="15478" y="114706"/>
                  </a:lnTo>
                  <a:lnTo>
                    <a:pt x="25557" y="118742"/>
                  </a:lnTo>
                  <a:lnTo>
                    <a:pt x="43131" y="121012"/>
                  </a:lnTo>
                  <a:lnTo>
                    <a:pt x="121885" y="1029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2456">
              <a:extLst>
                <a:ext uri="{FF2B5EF4-FFF2-40B4-BE49-F238E27FC236}">
                  <a16:creationId xmlns:a16="http://schemas.microsoft.com/office/drawing/2014/main" id="{6D8CFCC0-2FAB-8472-FCBD-2F4958775D0E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425437" y="5639395"/>
              <a:ext cx="174639" cy="237531"/>
            </a:xfrm>
            <a:custGeom>
              <a:avLst/>
              <a:gdLst/>
              <a:ahLst/>
              <a:cxnLst/>
              <a:rect l="0" t="0" r="0" b="0"/>
              <a:pathLst>
                <a:path w="174639" h="237531">
                  <a:moveTo>
                    <a:pt x="3188" y="104180"/>
                  </a:moveTo>
                  <a:lnTo>
                    <a:pt x="3188" y="104180"/>
                  </a:lnTo>
                  <a:lnTo>
                    <a:pt x="3188" y="84934"/>
                  </a:lnTo>
                  <a:lnTo>
                    <a:pt x="6010" y="76929"/>
                  </a:lnTo>
                  <a:lnTo>
                    <a:pt x="20493" y="53357"/>
                  </a:lnTo>
                  <a:lnTo>
                    <a:pt x="39375" y="35306"/>
                  </a:lnTo>
                  <a:lnTo>
                    <a:pt x="47846" y="24886"/>
                  </a:lnTo>
                  <a:lnTo>
                    <a:pt x="76659" y="6184"/>
                  </a:lnTo>
                  <a:lnTo>
                    <a:pt x="90339" y="1414"/>
                  </a:lnTo>
                  <a:lnTo>
                    <a:pt x="106151" y="0"/>
                  </a:lnTo>
                  <a:lnTo>
                    <a:pt x="124242" y="4638"/>
                  </a:lnTo>
                  <a:lnTo>
                    <a:pt x="133895" y="12667"/>
                  </a:lnTo>
                  <a:lnTo>
                    <a:pt x="140655" y="22233"/>
                  </a:lnTo>
                  <a:lnTo>
                    <a:pt x="144461" y="33567"/>
                  </a:lnTo>
                  <a:lnTo>
                    <a:pt x="145852" y="50104"/>
                  </a:lnTo>
                  <a:lnTo>
                    <a:pt x="140944" y="64757"/>
                  </a:lnTo>
                  <a:lnTo>
                    <a:pt x="129804" y="81067"/>
                  </a:lnTo>
                  <a:lnTo>
                    <a:pt x="86673" y="125448"/>
                  </a:lnTo>
                  <a:lnTo>
                    <a:pt x="47476" y="159609"/>
                  </a:lnTo>
                  <a:lnTo>
                    <a:pt x="9890" y="176743"/>
                  </a:lnTo>
                  <a:lnTo>
                    <a:pt x="0" y="179302"/>
                  </a:lnTo>
                  <a:lnTo>
                    <a:pt x="4" y="179662"/>
                  </a:lnTo>
                  <a:lnTo>
                    <a:pt x="1065" y="179901"/>
                  </a:lnTo>
                  <a:lnTo>
                    <a:pt x="1773" y="179002"/>
                  </a:lnTo>
                  <a:lnTo>
                    <a:pt x="3133" y="171235"/>
                  </a:lnTo>
                  <a:lnTo>
                    <a:pt x="8228" y="170968"/>
                  </a:lnTo>
                  <a:lnTo>
                    <a:pt x="13542" y="173728"/>
                  </a:lnTo>
                  <a:lnTo>
                    <a:pt x="19431" y="177424"/>
                  </a:lnTo>
                  <a:lnTo>
                    <a:pt x="31836" y="179796"/>
                  </a:lnTo>
                  <a:lnTo>
                    <a:pt x="34987" y="179990"/>
                  </a:lnTo>
                  <a:lnTo>
                    <a:pt x="79638" y="208600"/>
                  </a:lnTo>
                  <a:lnTo>
                    <a:pt x="120332" y="227974"/>
                  </a:lnTo>
                  <a:lnTo>
                    <a:pt x="151093" y="235642"/>
                  </a:lnTo>
                  <a:lnTo>
                    <a:pt x="174638" y="2375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2457">
              <a:extLst>
                <a:ext uri="{FF2B5EF4-FFF2-40B4-BE49-F238E27FC236}">
                  <a16:creationId xmlns:a16="http://schemas.microsoft.com/office/drawing/2014/main" id="{1E7F998A-5B0F-7538-BDA4-CF7594C2F638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00050" y="569595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28575" y="0"/>
                  </a:moveTo>
                  <a:lnTo>
                    <a:pt x="28575" y="0"/>
                  </a:lnTo>
                  <a:lnTo>
                    <a:pt x="27517" y="42563"/>
                  </a:lnTo>
                  <a:lnTo>
                    <a:pt x="16816" y="85801"/>
                  </a:lnTo>
                  <a:lnTo>
                    <a:pt x="11685" y="104797"/>
                  </a:lnTo>
                  <a:lnTo>
                    <a:pt x="1450" y="152371"/>
                  </a:lnTo>
                  <a:lnTo>
                    <a:pt x="17" y="19981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9" name="SMARTInkShape-Group420">
            <a:extLst>
              <a:ext uri="{FF2B5EF4-FFF2-40B4-BE49-F238E27FC236}">
                <a16:creationId xmlns:a16="http://schemas.microsoft.com/office/drawing/2014/main" id="{D6E3672E-7A53-1298-2682-36B0E537FBB6}"/>
              </a:ext>
            </a:extLst>
          </p:cNvPr>
          <p:cNvGrpSpPr/>
          <p:nvPr/>
        </p:nvGrpSpPr>
        <p:grpSpPr>
          <a:xfrm>
            <a:off x="5762625" y="3838575"/>
            <a:ext cx="912327" cy="990601"/>
            <a:chOff x="5762625" y="3838575"/>
            <a:chExt cx="912327" cy="990601"/>
          </a:xfrm>
        </p:grpSpPr>
        <p:sp>
          <p:nvSpPr>
            <p:cNvPr id="1376" name="SMARTInkShape-2458">
              <a:extLst>
                <a:ext uri="{FF2B5EF4-FFF2-40B4-BE49-F238E27FC236}">
                  <a16:creationId xmlns:a16="http://schemas.microsoft.com/office/drawing/2014/main" id="{11AA8B49-9714-1EDB-141A-C2C137651413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6381795" y="4562475"/>
              <a:ext cx="57106" cy="85709"/>
            </a:xfrm>
            <a:custGeom>
              <a:avLst/>
              <a:gdLst/>
              <a:ahLst/>
              <a:cxnLst/>
              <a:rect l="0" t="0" r="0" b="0"/>
              <a:pathLst>
                <a:path w="57106" h="85709">
                  <a:moveTo>
                    <a:pt x="19005" y="0"/>
                  </a:moveTo>
                  <a:lnTo>
                    <a:pt x="19005" y="0"/>
                  </a:lnTo>
                  <a:lnTo>
                    <a:pt x="24061" y="5057"/>
                  </a:lnTo>
                  <a:lnTo>
                    <a:pt x="24493" y="6546"/>
                  </a:lnTo>
                  <a:lnTo>
                    <a:pt x="23721" y="7539"/>
                  </a:lnTo>
                  <a:lnTo>
                    <a:pt x="22149" y="8201"/>
                  </a:lnTo>
                  <a:lnTo>
                    <a:pt x="21101" y="9701"/>
                  </a:lnTo>
                  <a:lnTo>
                    <a:pt x="3871" y="56747"/>
                  </a:lnTo>
                  <a:lnTo>
                    <a:pt x="0" y="85089"/>
                  </a:lnTo>
                  <a:lnTo>
                    <a:pt x="14145" y="85708"/>
                  </a:lnTo>
                  <a:lnTo>
                    <a:pt x="5710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2459">
              <a:extLst>
                <a:ext uri="{FF2B5EF4-FFF2-40B4-BE49-F238E27FC236}">
                  <a16:creationId xmlns:a16="http://schemas.microsoft.com/office/drawing/2014/main" id="{73A42581-8563-AB59-2EE5-341803355336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6372225" y="46005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0697" y="8467"/>
                  </a:lnTo>
                  <a:lnTo>
                    <a:pt x="59232" y="198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2460">
              <a:extLst>
                <a:ext uri="{FF2B5EF4-FFF2-40B4-BE49-F238E27FC236}">
                  <a16:creationId xmlns:a16="http://schemas.microsoft.com/office/drawing/2014/main" id="{541E5D96-4FB3-19CF-3A78-31CC4700578E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6515100" y="4343400"/>
              <a:ext cx="38101" cy="318818"/>
            </a:xfrm>
            <a:custGeom>
              <a:avLst/>
              <a:gdLst/>
              <a:ahLst/>
              <a:cxnLst/>
              <a:rect l="0" t="0" r="0" b="0"/>
              <a:pathLst>
                <a:path w="38101" h="318818">
                  <a:moveTo>
                    <a:pt x="38100" y="0"/>
                  </a:moveTo>
                  <a:lnTo>
                    <a:pt x="38100" y="0"/>
                  </a:lnTo>
                  <a:lnTo>
                    <a:pt x="38100" y="42616"/>
                  </a:lnTo>
                  <a:lnTo>
                    <a:pt x="37042" y="82423"/>
                  </a:lnTo>
                  <a:lnTo>
                    <a:pt x="33044" y="116360"/>
                  </a:lnTo>
                  <a:lnTo>
                    <a:pt x="27739" y="150494"/>
                  </a:lnTo>
                  <a:lnTo>
                    <a:pt x="18803" y="196638"/>
                  </a:lnTo>
                  <a:lnTo>
                    <a:pt x="12274" y="237122"/>
                  </a:lnTo>
                  <a:lnTo>
                    <a:pt x="8828" y="280796"/>
                  </a:lnTo>
                  <a:lnTo>
                    <a:pt x="271" y="318817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2461">
              <a:extLst>
                <a:ext uri="{FF2B5EF4-FFF2-40B4-BE49-F238E27FC236}">
                  <a16:creationId xmlns:a16="http://schemas.microsoft.com/office/drawing/2014/main" id="{13114658-4D72-585B-C48A-097099AA5CD5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6477000" y="4105275"/>
              <a:ext cx="197952" cy="723901"/>
            </a:xfrm>
            <a:custGeom>
              <a:avLst/>
              <a:gdLst/>
              <a:ahLst/>
              <a:cxnLst/>
              <a:rect l="0" t="0" r="0" b="0"/>
              <a:pathLst>
                <a:path w="197952" h="723901">
                  <a:moveTo>
                    <a:pt x="95250" y="0"/>
                  </a:moveTo>
                  <a:lnTo>
                    <a:pt x="95250" y="0"/>
                  </a:lnTo>
                  <a:lnTo>
                    <a:pt x="118043" y="42214"/>
                  </a:lnTo>
                  <a:lnTo>
                    <a:pt x="129402" y="81417"/>
                  </a:lnTo>
                  <a:lnTo>
                    <a:pt x="139471" y="120314"/>
                  </a:lnTo>
                  <a:lnTo>
                    <a:pt x="149158" y="158651"/>
                  </a:lnTo>
                  <a:lnTo>
                    <a:pt x="159788" y="197879"/>
                  </a:lnTo>
                  <a:lnTo>
                    <a:pt x="174815" y="241487"/>
                  </a:lnTo>
                  <a:lnTo>
                    <a:pt x="185382" y="281690"/>
                  </a:lnTo>
                  <a:lnTo>
                    <a:pt x="190041" y="321471"/>
                  </a:lnTo>
                  <a:lnTo>
                    <a:pt x="196597" y="365243"/>
                  </a:lnTo>
                  <a:lnTo>
                    <a:pt x="197951" y="405493"/>
                  </a:lnTo>
                  <a:lnTo>
                    <a:pt x="192119" y="444232"/>
                  </a:lnTo>
                  <a:lnTo>
                    <a:pt x="183689" y="482521"/>
                  </a:lnTo>
                  <a:lnTo>
                    <a:pt x="173430" y="520676"/>
                  </a:lnTo>
                  <a:lnTo>
                    <a:pt x="157455" y="557735"/>
                  </a:lnTo>
                  <a:lnTo>
                    <a:pt x="133094" y="599237"/>
                  </a:lnTo>
                  <a:lnTo>
                    <a:pt x="102843" y="643066"/>
                  </a:lnTo>
                  <a:lnTo>
                    <a:pt x="60713" y="688041"/>
                  </a:lnTo>
                  <a:lnTo>
                    <a:pt x="36333" y="704926"/>
                  </a:lnTo>
                  <a:lnTo>
                    <a:pt x="0" y="723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2462">
              <a:extLst>
                <a:ext uri="{FF2B5EF4-FFF2-40B4-BE49-F238E27FC236}">
                  <a16:creationId xmlns:a16="http://schemas.microsoft.com/office/drawing/2014/main" id="{659B90DC-7F3B-C440-AA8A-A3B8E49F2316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296025" y="4562867"/>
              <a:ext cx="66676" cy="75809"/>
            </a:xfrm>
            <a:custGeom>
              <a:avLst/>
              <a:gdLst/>
              <a:ahLst/>
              <a:cxnLst/>
              <a:rect l="0" t="0" r="0" b="0"/>
              <a:pathLst>
                <a:path w="66676" h="75809">
                  <a:moveTo>
                    <a:pt x="66675" y="9133"/>
                  </a:moveTo>
                  <a:lnTo>
                    <a:pt x="66675" y="9133"/>
                  </a:lnTo>
                  <a:lnTo>
                    <a:pt x="66675" y="4076"/>
                  </a:lnTo>
                  <a:lnTo>
                    <a:pt x="65617" y="2587"/>
                  </a:lnTo>
                  <a:lnTo>
                    <a:pt x="63853" y="1594"/>
                  </a:lnTo>
                  <a:lnTo>
                    <a:pt x="58474" y="0"/>
                  </a:lnTo>
                  <a:lnTo>
                    <a:pt x="43261" y="7290"/>
                  </a:lnTo>
                  <a:lnTo>
                    <a:pt x="32338" y="14819"/>
                  </a:lnTo>
                  <a:lnTo>
                    <a:pt x="19166" y="20722"/>
                  </a:lnTo>
                  <a:lnTo>
                    <a:pt x="6373" y="31766"/>
                  </a:lnTo>
                  <a:lnTo>
                    <a:pt x="2832" y="37889"/>
                  </a:lnTo>
                  <a:lnTo>
                    <a:pt x="1888" y="41004"/>
                  </a:lnTo>
                  <a:lnTo>
                    <a:pt x="2317" y="43081"/>
                  </a:lnTo>
                  <a:lnTo>
                    <a:pt x="3661" y="44465"/>
                  </a:lnTo>
                  <a:lnTo>
                    <a:pt x="5615" y="45388"/>
                  </a:lnTo>
                  <a:lnTo>
                    <a:pt x="22903" y="47926"/>
                  </a:lnTo>
                  <a:lnTo>
                    <a:pt x="34186" y="54730"/>
                  </a:lnTo>
                  <a:lnTo>
                    <a:pt x="45646" y="64552"/>
                  </a:lnTo>
                  <a:lnTo>
                    <a:pt x="55652" y="66131"/>
                  </a:lnTo>
                  <a:lnTo>
                    <a:pt x="56150" y="67240"/>
                  </a:lnTo>
                  <a:lnTo>
                    <a:pt x="57019" y="74470"/>
                  </a:lnTo>
                  <a:lnTo>
                    <a:pt x="56004" y="74917"/>
                  </a:lnTo>
                  <a:lnTo>
                    <a:pt x="0" y="75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2463">
              <a:extLst>
                <a:ext uri="{FF2B5EF4-FFF2-40B4-BE49-F238E27FC236}">
                  <a16:creationId xmlns:a16="http://schemas.microsoft.com/office/drawing/2014/main" id="{8AFCF42F-5C31-C511-3016-A247C75FD0A0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6162726" y="4562878"/>
              <a:ext cx="94597" cy="83104"/>
            </a:xfrm>
            <a:custGeom>
              <a:avLst/>
              <a:gdLst/>
              <a:ahLst/>
              <a:cxnLst/>
              <a:rect l="0" t="0" r="0" b="0"/>
              <a:pathLst>
                <a:path w="94597" h="83104">
                  <a:moveTo>
                    <a:pt x="18999" y="18647"/>
                  </a:moveTo>
                  <a:lnTo>
                    <a:pt x="18999" y="18647"/>
                  </a:lnTo>
                  <a:lnTo>
                    <a:pt x="24055" y="18647"/>
                  </a:lnTo>
                  <a:lnTo>
                    <a:pt x="29360" y="21469"/>
                  </a:lnTo>
                  <a:lnTo>
                    <a:pt x="32256" y="23704"/>
                  </a:lnTo>
                  <a:lnTo>
                    <a:pt x="36305" y="24135"/>
                  </a:lnTo>
                  <a:lnTo>
                    <a:pt x="81364" y="17771"/>
                  </a:lnTo>
                  <a:lnTo>
                    <a:pt x="94596" y="9522"/>
                  </a:lnTo>
                  <a:lnTo>
                    <a:pt x="89964" y="4184"/>
                  </a:lnTo>
                  <a:lnTo>
                    <a:pt x="84758" y="1636"/>
                  </a:lnTo>
                  <a:lnTo>
                    <a:pt x="67737" y="0"/>
                  </a:lnTo>
                  <a:lnTo>
                    <a:pt x="45082" y="4772"/>
                  </a:lnTo>
                  <a:lnTo>
                    <a:pt x="28374" y="12890"/>
                  </a:lnTo>
                  <a:lnTo>
                    <a:pt x="6564" y="39600"/>
                  </a:lnTo>
                  <a:lnTo>
                    <a:pt x="2890" y="46657"/>
                  </a:lnTo>
                  <a:lnTo>
                    <a:pt x="335" y="56477"/>
                  </a:lnTo>
                  <a:lnTo>
                    <a:pt x="0" y="69830"/>
                  </a:lnTo>
                  <a:lnTo>
                    <a:pt x="1042" y="71819"/>
                  </a:lnTo>
                  <a:lnTo>
                    <a:pt x="2794" y="73145"/>
                  </a:lnTo>
                  <a:lnTo>
                    <a:pt x="7563" y="75676"/>
                  </a:lnTo>
                  <a:lnTo>
                    <a:pt x="13211" y="80330"/>
                  </a:lnTo>
                  <a:lnTo>
                    <a:pt x="22071" y="83103"/>
                  </a:lnTo>
                  <a:lnTo>
                    <a:pt x="85674" y="757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2464">
              <a:extLst>
                <a:ext uri="{FF2B5EF4-FFF2-40B4-BE49-F238E27FC236}">
                  <a16:creationId xmlns:a16="http://schemas.microsoft.com/office/drawing/2014/main" id="{BDC6A3E0-AB3A-6B15-CE23-DD4A3858DEED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038850" y="45720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0" y="10849"/>
                  </a:lnTo>
                  <a:lnTo>
                    <a:pt x="64422" y="687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2465">
              <a:extLst>
                <a:ext uri="{FF2B5EF4-FFF2-40B4-BE49-F238E27FC236}">
                  <a16:creationId xmlns:a16="http://schemas.microsoft.com/office/drawing/2014/main" id="{75A5FBEA-B751-A50B-6596-7D1AC8C89BF4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6049849" y="4534017"/>
              <a:ext cx="84252" cy="104445"/>
            </a:xfrm>
            <a:custGeom>
              <a:avLst/>
              <a:gdLst/>
              <a:ahLst/>
              <a:cxnLst/>
              <a:rect l="0" t="0" r="0" b="0"/>
              <a:pathLst>
                <a:path w="84252" h="104445">
                  <a:moveTo>
                    <a:pt x="27101" y="9408"/>
                  </a:moveTo>
                  <a:lnTo>
                    <a:pt x="27101" y="9408"/>
                  </a:lnTo>
                  <a:lnTo>
                    <a:pt x="27101" y="4351"/>
                  </a:lnTo>
                  <a:lnTo>
                    <a:pt x="28159" y="2862"/>
                  </a:lnTo>
                  <a:lnTo>
                    <a:pt x="29923" y="1869"/>
                  </a:lnTo>
                  <a:lnTo>
                    <a:pt x="35302" y="275"/>
                  </a:lnTo>
                  <a:lnTo>
                    <a:pt x="31177" y="0"/>
                  </a:lnTo>
                  <a:lnTo>
                    <a:pt x="29818" y="1019"/>
                  </a:lnTo>
                  <a:lnTo>
                    <a:pt x="27459" y="8095"/>
                  </a:lnTo>
                  <a:lnTo>
                    <a:pt x="26113" y="23299"/>
                  </a:lnTo>
                  <a:lnTo>
                    <a:pt x="10630" y="57753"/>
                  </a:lnTo>
                  <a:lnTo>
                    <a:pt x="5993" y="76297"/>
                  </a:lnTo>
                  <a:lnTo>
                    <a:pt x="0" y="96469"/>
                  </a:lnTo>
                  <a:lnTo>
                    <a:pt x="567" y="99198"/>
                  </a:lnTo>
                  <a:lnTo>
                    <a:pt x="2003" y="101018"/>
                  </a:lnTo>
                  <a:lnTo>
                    <a:pt x="6422" y="103040"/>
                  </a:lnTo>
                  <a:lnTo>
                    <a:pt x="20954" y="104444"/>
                  </a:lnTo>
                  <a:lnTo>
                    <a:pt x="27192" y="101742"/>
                  </a:lnTo>
                  <a:lnTo>
                    <a:pt x="30337" y="99539"/>
                  </a:lnTo>
                  <a:lnTo>
                    <a:pt x="52476" y="95519"/>
                  </a:lnTo>
                  <a:lnTo>
                    <a:pt x="69195" y="94151"/>
                  </a:lnTo>
                  <a:lnTo>
                    <a:pt x="84251" y="8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2466">
              <a:extLst>
                <a:ext uri="{FF2B5EF4-FFF2-40B4-BE49-F238E27FC236}">
                  <a16:creationId xmlns:a16="http://schemas.microsoft.com/office/drawing/2014/main" id="{30081FF0-1567-A4F8-45BF-C03C1F5227ED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5905500" y="4400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0721" y="9349"/>
                  </a:lnTo>
                  <a:lnTo>
                    <a:pt x="106974" y="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2467">
              <a:extLst>
                <a:ext uri="{FF2B5EF4-FFF2-40B4-BE49-F238E27FC236}">
                  <a16:creationId xmlns:a16="http://schemas.microsoft.com/office/drawing/2014/main" id="{64763A8E-3A95-28C1-DE66-E35EEE713FE5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5934075" y="3838575"/>
              <a:ext cx="170876" cy="161926"/>
            </a:xfrm>
            <a:custGeom>
              <a:avLst/>
              <a:gdLst/>
              <a:ahLst/>
              <a:cxnLst/>
              <a:rect l="0" t="0" r="0" b="0"/>
              <a:pathLst>
                <a:path w="170876" h="161926">
                  <a:moveTo>
                    <a:pt x="0" y="0"/>
                  </a:moveTo>
                  <a:lnTo>
                    <a:pt x="0" y="0"/>
                  </a:lnTo>
                  <a:lnTo>
                    <a:pt x="41419" y="19298"/>
                  </a:lnTo>
                  <a:lnTo>
                    <a:pt x="81912" y="36856"/>
                  </a:lnTo>
                  <a:lnTo>
                    <a:pt x="122487" y="53746"/>
                  </a:lnTo>
                  <a:lnTo>
                    <a:pt x="134872" y="56695"/>
                  </a:lnTo>
                  <a:lnTo>
                    <a:pt x="147794" y="64306"/>
                  </a:lnTo>
                  <a:lnTo>
                    <a:pt x="158326" y="72205"/>
                  </a:lnTo>
                  <a:lnTo>
                    <a:pt x="164912" y="74425"/>
                  </a:lnTo>
                  <a:lnTo>
                    <a:pt x="167092" y="76075"/>
                  </a:lnTo>
                  <a:lnTo>
                    <a:pt x="170875" y="84246"/>
                  </a:lnTo>
                  <a:lnTo>
                    <a:pt x="166224" y="90343"/>
                  </a:lnTo>
                  <a:lnTo>
                    <a:pt x="161013" y="93069"/>
                  </a:lnTo>
                  <a:lnTo>
                    <a:pt x="158141" y="93796"/>
                  </a:lnTo>
                  <a:lnTo>
                    <a:pt x="117089" y="113508"/>
                  </a:lnTo>
                  <a:lnTo>
                    <a:pt x="75312" y="132370"/>
                  </a:lnTo>
                  <a:lnTo>
                    <a:pt x="31280" y="15185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SMARTInkShape-2468">
              <a:extLst>
                <a:ext uri="{FF2B5EF4-FFF2-40B4-BE49-F238E27FC236}">
                  <a16:creationId xmlns:a16="http://schemas.microsoft.com/office/drawing/2014/main" id="{91784B9B-DABC-0561-9082-DC3E5ACE2B08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5972175" y="3971925"/>
              <a:ext cx="171451" cy="133351"/>
            </a:xfrm>
            <a:custGeom>
              <a:avLst/>
              <a:gdLst/>
              <a:ahLst/>
              <a:cxnLst/>
              <a:rect l="0" t="0" r="0" b="0"/>
              <a:pathLst>
                <a:path w="171451" h="133351">
                  <a:moveTo>
                    <a:pt x="171450" y="0"/>
                  </a:moveTo>
                  <a:lnTo>
                    <a:pt x="171450" y="0"/>
                  </a:lnTo>
                  <a:lnTo>
                    <a:pt x="125481" y="35211"/>
                  </a:lnTo>
                  <a:lnTo>
                    <a:pt x="86366" y="60656"/>
                  </a:lnTo>
                  <a:lnTo>
                    <a:pt x="40301" y="9657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2469">
              <a:extLst>
                <a:ext uri="{FF2B5EF4-FFF2-40B4-BE49-F238E27FC236}">
                  <a16:creationId xmlns:a16="http://schemas.microsoft.com/office/drawing/2014/main" id="{9A41A8D0-E7FE-189A-7C14-2C0FA2DF697E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5762625" y="4220899"/>
              <a:ext cx="47626" cy="360627"/>
            </a:xfrm>
            <a:custGeom>
              <a:avLst/>
              <a:gdLst/>
              <a:ahLst/>
              <a:cxnLst/>
              <a:rect l="0" t="0" r="0" b="0"/>
              <a:pathLst>
                <a:path w="47626" h="36062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7625" y="4125"/>
                  </a:lnTo>
                  <a:lnTo>
                    <a:pt x="44803" y="9211"/>
                  </a:lnTo>
                  <a:lnTo>
                    <a:pt x="42569" y="12050"/>
                  </a:lnTo>
                  <a:lnTo>
                    <a:pt x="35866" y="53706"/>
                  </a:lnTo>
                  <a:lnTo>
                    <a:pt x="27913" y="96120"/>
                  </a:lnTo>
                  <a:lnTo>
                    <a:pt x="18854" y="136556"/>
                  </a:lnTo>
                  <a:lnTo>
                    <a:pt x="12289" y="177113"/>
                  </a:lnTo>
                  <a:lnTo>
                    <a:pt x="7522" y="223701"/>
                  </a:lnTo>
                  <a:lnTo>
                    <a:pt x="2229" y="264317"/>
                  </a:lnTo>
                  <a:lnTo>
                    <a:pt x="660" y="303162"/>
                  </a:lnTo>
                  <a:lnTo>
                    <a:pt x="87" y="349608"/>
                  </a:lnTo>
                  <a:lnTo>
                    <a:pt x="0" y="360498"/>
                  </a:lnTo>
                  <a:lnTo>
                    <a:pt x="9525" y="3606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2470">
              <a:extLst>
                <a:ext uri="{FF2B5EF4-FFF2-40B4-BE49-F238E27FC236}">
                  <a16:creationId xmlns:a16="http://schemas.microsoft.com/office/drawing/2014/main" id="{F0FA6F0A-3C58-C054-A318-B41D5AD52A42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5897478" y="4333994"/>
              <a:ext cx="119097" cy="142757"/>
            </a:xfrm>
            <a:custGeom>
              <a:avLst/>
              <a:gdLst/>
              <a:ahLst/>
              <a:cxnLst/>
              <a:rect l="0" t="0" r="0" b="0"/>
              <a:pathLst>
                <a:path w="119097" h="142757">
                  <a:moveTo>
                    <a:pt x="27072" y="18931"/>
                  </a:moveTo>
                  <a:lnTo>
                    <a:pt x="27072" y="18931"/>
                  </a:lnTo>
                  <a:lnTo>
                    <a:pt x="27072" y="13874"/>
                  </a:lnTo>
                  <a:lnTo>
                    <a:pt x="28130" y="12385"/>
                  </a:lnTo>
                  <a:lnTo>
                    <a:pt x="29894" y="11392"/>
                  </a:lnTo>
                  <a:lnTo>
                    <a:pt x="77218" y="787"/>
                  </a:lnTo>
                  <a:lnTo>
                    <a:pt x="96418" y="0"/>
                  </a:lnTo>
                  <a:lnTo>
                    <a:pt x="111354" y="4973"/>
                  </a:lnTo>
                  <a:lnTo>
                    <a:pt x="115010" y="7509"/>
                  </a:lnTo>
                  <a:lnTo>
                    <a:pt x="119074" y="13150"/>
                  </a:lnTo>
                  <a:lnTo>
                    <a:pt x="119096" y="16134"/>
                  </a:lnTo>
                  <a:lnTo>
                    <a:pt x="116303" y="22274"/>
                  </a:lnTo>
                  <a:lnTo>
                    <a:pt x="76308" y="64874"/>
                  </a:lnTo>
                  <a:lnTo>
                    <a:pt x="32272" y="106860"/>
                  </a:lnTo>
                  <a:lnTo>
                    <a:pt x="9915" y="120361"/>
                  </a:lnTo>
                  <a:lnTo>
                    <a:pt x="0" y="139389"/>
                  </a:lnTo>
                  <a:lnTo>
                    <a:pt x="557" y="140511"/>
                  </a:lnTo>
                  <a:lnTo>
                    <a:pt x="1987" y="141260"/>
                  </a:lnTo>
                  <a:lnTo>
                    <a:pt x="10402" y="142559"/>
                  </a:lnTo>
                  <a:lnTo>
                    <a:pt x="55633" y="142739"/>
                  </a:lnTo>
                  <a:lnTo>
                    <a:pt x="112797" y="142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3" name="SMARTInkShape-Group421">
            <a:extLst>
              <a:ext uri="{FF2B5EF4-FFF2-40B4-BE49-F238E27FC236}">
                <a16:creationId xmlns:a16="http://schemas.microsoft.com/office/drawing/2014/main" id="{DE6F798D-0F7B-E38E-F37C-B7890008C31C}"/>
              </a:ext>
            </a:extLst>
          </p:cNvPr>
          <p:cNvGrpSpPr/>
          <p:nvPr/>
        </p:nvGrpSpPr>
        <p:grpSpPr>
          <a:xfrm>
            <a:off x="5467640" y="3676650"/>
            <a:ext cx="352136" cy="409576"/>
            <a:chOff x="5467640" y="3676650"/>
            <a:chExt cx="352136" cy="409576"/>
          </a:xfrm>
        </p:grpSpPr>
        <p:sp>
          <p:nvSpPr>
            <p:cNvPr id="1390" name="SMARTInkShape-2471">
              <a:extLst>
                <a:ext uri="{FF2B5EF4-FFF2-40B4-BE49-F238E27FC236}">
                  <a16:creationId xmlns:a16="http://schemas.microsoft.com/office/drawing/2014/main" id="{6DFE58AF-CCBC-838F-9231-1BD3D4E19C3E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638800" y="38766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85364" y="1324"/>
                  </a:lnTo>
                  <a:lnTo>
                    <a:pt x="129099" y="11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2472">
              <a:extLst>
                <a:ext uri="{FF2B5EF4-FFF2-40B4-BE49-F238E27FC236}">
                  <a16:creationId xmlns:a16="http://schemas.microsoft.com/office/drawing/2014/main" id="{94C53A96-2F0D-37CD-A44A-5FA0641706AA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624521" y="3801809"/>
              <a:ext cx="128580" cy="150674"/>
            </a:xfrm>
            <a:custGeom>
              <a:avLst/>
              <a:gdLst/>
              <a:ahLst/>
              <a:cxnLst/>
              <a:rect l="0" t="0" r="0" b="0"/>
              <a:pathLst>
                <a:path w="128580" h="150674">
                  <a:moveTo>
                    <a:pt x="14279" y="17716"/>
                  </a:moveTo>
                  <a:lnTo>
                    <a:pt x="14279" y="17716"/>
                  </a:lnTo>
                  <a:lnTo>
                    <a:pt x="19335" y="12659"/>
                  </a:lnTo>
                  <a:lnTo>
                    <a:pt x="24640" y="10177"/>
                  </a:lnTo>
                  <a:lnTo>
                    <a:pt x="69035" y="667"/>
                  </a:lnTo>
                  <a:lnTo>
                    <a:pt x="73008" y="0"/>
                  </a:lnTo>
                  <a:lnTo>
                    <a:pt x="101715" y="6984"/>
                  </a:lnTo>
                  <a:lnTo>
                    <a:pt x="108878" y="10477"/>
                  </a:lnTo>
                  <a:lnTo>
                    <a:pt x="112270" y="12890"/>
                  </a:lnTo>
                  <a:lnTo>
                    <a:pt x="116039" y="18393"/>
                  </a:lnTo>
                  <a:lnTo>
                    <a:pt x="118459" y="25494"/>
                  </a:lnTo>
                  <a:lnTo>
                    <a:pt x="113822" y="36836"/>
                  </a:lnTo>
                  <a:lnTo>
                    <a:pt x="71580" y="84181"/>
                  </a:lnTo>
                  <a:lnTo>
                    <a:pt x="42031" y="110961"/>
                  </a:lnTo>
                  <a:lnTo>
                    <a:pt x="13112" y="128577"/>
                  </a:lnTo>
                  <a:lnTo>
                    <a:pt x="6173" y="137230"/>
                  </a:lnTo>
                  <a:lnTo>
                    <a:pt x="0" y="140264"/>
                  </a:lnTo>
                  <a:lnTo>
                    <a:pt x="527" y="140690"/>
                  </a:lnTo>
                  <a:lnTo>
                    <a:pt x="47841" y="142566"/>
                  </a:lnTo>
                  <a:lnTo>
                    <a:pt x="94841" y="150180"/>
                  </a:lnTo>
                  <a:lnTo>
                    <a:pt x="106882" y="150673"/>
                  </a:lnTo>
                  <a:lnTo>
                    <a:pt x="128579" y="141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2473">
              <a:extLst>
                <a:ext uri="{FF2B5EF4-FFF2-40B4-BE49-F238E27FC236}">
                  <a16:creationId xmlns:a16="http://schemas.microsoft.com/office/drawing/2014/main" id="{3AE40792-8BC5-A102-4A79-DC347C656A2C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467640" y="3676650"/>
              <a:ext cx="123526" cy="409576"/>
            </a:xfrm>
            <a:custGeom>
              <a:avLst/>
              <a:gdLst/>
              <a:ahLst/>
              <a:cxnLst/>
              <a:rect l="0" t="0" r="0" b="0"/>
              <a:pathLst>
                <a:path w="123526" h="409576">
                  <a:moveTo>
                    <a:pt x="114010" y="0"/>
                  </a:moveTo>
                  <a:lnTo>
                    <a:pt x="114010" y="0"/>
                  </a:lnTo>
                  <a:lnTo>
                    <a:pt x="123501" y="0"/>
                  </a:lnTo>
                  <a:lnTo>
                    <a:pt x="123525" y="5057"/>
                  </a:lnTo>
                  <a:lnTo>
                    <a:pt x="122470" y="6546"/>
                  </a:lnTo>
                  <a:lnTo>
                    <a:pt x="120708" y="7539"/>
                  </a:lnTo>
                  <a:lnTo>
                    <a:pt x="107288" y="10322"/>
                  </a:lnTo>
                  <a:lnTo>
                    <a:pt x="86679" y="27805"/>
                  </a:lnTo>
                  <a:lnTo>
                    <a:pt x="46245" y="67828"/>
                  </a:lnTo>
                  <a:lnTo>
                    <a:pt x="37083" y="76969"/>
                  </a:lnTo>
                  <a:lnTo>
                    <a:pt x="19132" y="115116"/>
                  </a:lnTo>
                  <a:lnTo>
                    <a:pt x="10812" y="147471"/>
                  </a:lnTo>
                  <a:lnTo>
                    <a:pt x="4645" y="181959"/>
                  </a:lnTo>
                  <a:lnTo>
                    <a:pt x="1172" y="227951"/>
                  </a:lnTo>
                  <a:lnTo>
                    <a:pt x="0" y="272529"/>
                  </a:lnTo>
                  <a:lnTo>
                    <a:pt x="2618" y="310408"/>
                  </a:lnTo>
                  <a:lnTo>
                    <a:pt x="12985" y="351651"/>
                  </a:lnTo>
                  <a:lnTo>
                    <a:pt x="18677" y="375164"/>
                  </a:lnTo>
                  <a:lnTo>
                    <a:pt x="28896" y="389999"/>
                  </a:lnTo>
                  <a:lnTo>
                    <a:pt x="33848" y="396641"/>
                  </a:lnTo>
                  <a:lnTo>
                    <a:pt x="47335" y="40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6" name="SMARTInkShape-Group422">
            <a:extLst>
              <a:ext uri="{FF2B5EF4-FFF2-40B4-BE49-F238E27FC236}">
                <a16:creationId xmlns:a16="http://schemas.microsoft.com/office/drawing/2014/main" id="{02980A6E-B27A-FDE9-BB80-08A77022A887}"/>
              </a:ext>
            </a:extLst>
          </p:cNvPr>
          <p:cNvGrpSpPr/>
          <p:nvPr/>
        </p:nvGrpSpPr>
        <p:grpSpPr>
          <a:xfrm>
            <a:off x="5734050" y="3333750"/>
            <a:ext cx="183886" cy="123826"/>
            <a:chOff x="5734050" y="3333750"/>
            <a:chExt cx="183886" cy="123826"/>
          </a:xfrm>
        </p:grpSpPr>
        <p:sp>
          <p:nvSpPr>
            <p:cNvPr id="1394" name="SMARTInkShape-2474">
              <a:extLst>
                <a:ext uri="{FF2B5EF4-FFF2-40B4-BE49-F238E27FC236}">
                  <a16:creationId xmlns:a16="http://schemas.microsoft.com/office/drawing/2014/main" id="{F5EC547F-0F57-AD23-4563-8D17C3B7EAD1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5734050" y="3438642"/>
              <a:ext cx="152401" cy="18934"/>
            </a:xfrm>
            <a:custGeom>
              <a:avLst/>
              <a:gdLst/>
              <a:ahLst/>
              <a:cxnLst/>
              <a:rect l="0" t="0" r="0" b="0"/>
              <a:pathLst>
                <a:path w="152401" h="18934">
                  <a:moveTo>
                    <a:pt x="0" y="18933"/>
                  </a:moveTo>
                  <a:lnTo>
                    <a:pt x="0" y="18933"/>
                  </a:lnTo>
                  <a:lnTo>
                    <a:pt x="5056" y="18933"/>
                  </a:lnTo>
                  <a:lnTo>
                    <a:pt x="37585" y="9997"/>
                  </a:lnTo>
                  <a:lnTo>
                    <a:pt x="81754" y="9442"/>
                  </a:lnTo>
                  <a:lnTo>
                    <a:pt x="113280" y="8357"/>
                  </a:lnTo>
                  <a:lnTo>
                    <a:pt x="142444" y="472"/>
                  </a:lnTo>
                  <a:lnTo>
                    <a:pt x="150433" y="0"/>
                  </a:lnTo>
                  <a:lnTo>
                    <a:pt x="151089" y="1019"/>
                  </a:lnTo>
                  <a:lnTo>
                    <a:pt x="152400" y="9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2475">
              <a:extLst>
                <a:ext uri="{FF2B5EF4-FFF2-40B4-BE49-F238E27FC236}">
                  <a16:creationId xmlns:a16="http://schemas.microsoft.com/office/drawing/2014/main" id="{0D874E61-C83D-1BFE-EECB-32C3DFBB3F5A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5734050" y="3333750"/>
              <a:ext cx="183886" cy="19051"/>
            </a:xfrm>
            <a:custGeom>
              <a:avLst/>
              <a:gdLst/>
              <a:ahLst/>
              <a:cxnLst/>
              <a:rect l="0" t="0" r="0" b="0"/>
              <a:pathLst>
                <a:path w="183886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43643" y="9526"/>
                  </a:lnTo>
                  <a:lnTo>
                    <a:pt x="90884" y="9525"/>
                  </a:lnTo>
                  <a:lnTo>
                    <a:pt x="133860" y="9525"/>
                  </a:lnTo>
                  <a:lnTo>
                    <a:pt x="177996" y="9525"/>
                  </a:lnTo>
                  <a:lnTo>
                    <a:pt x="182164" y="9525"/>
                  </a:lnTo>
                  <a:lnTo>
                    <a:pt x="183885" y="846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0" name="SMARTInkShape-Group423">
            <a:extLst>
              <a:ext uri="{FF2B5EF4-FFF2-40B4-BE49-F238E27FC236}">
                <a16:creationId xmlns:a16="http://schemas.microsoft.com/office/drawing/2014/main" id="{D62E7575-83CE-0054-93CE-2CED3AAF04B1}"/>
              </a:ext>
            </a:extLst>
          </p:cNvPr>
          <p:cNvGrpSpPr/>
          <p:nvPr/>
        </p:nvGrpSpPr>
        <p:grpSpPr>
          <a:xfrm>
            <a:off x="4905589" y="3714791"/>
            <a:ext cx="446521" cy="247610"/>
            <a:chOff x="4905589" y="3714791"/>
            <a:chExt cx="446521" cy="247610"/>
          </a:xfrm>
        </p:grpSpPr>
        <p:sp>
          <p:nvSpPr>
            <p:cNvPr id="1397" name="SMARTInkShape-2476">
              <a:extLst>
                <a:ext uri="{FF2B5EF4-FFF2-40B4-BE49-F238E27FC236}">
                  <a16:creationId xmlns:a16="http://schemas.microsoft.com/office/drawing/2014/main" id="{64F11F60-EF2C-DDD4-4819-B9BF29BC799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5200650" y="3714791"/>
              <a:ext cx="151460" cy="114221"/>
            </a:xfrm>
            <a:custGeom>
              <a:avLst/>
              <a:gdLst/>
              <a:ahLst/>
              <a:cxnLst/>
              <a:rect l="0" t="0" r="0" b="0"/>
              <a:pathLst>
                <a:path w="151460" h="114221">
                  <a:moveTo>
                    <a:pt x="0" y="47584"/>
                  </a:moveTo>
                  <a:lnTo>
                    <a:pt x="0" y="47584"/>
                  </a:lnTo>
                  <a:lnTo>
                    <a:pt x="5056" y="42527"/>
                  </a:lnTo>
                  <a:lnTo>
                    <a:pt x="10361" y="40045"/>
                  </a:lnTo>
                  <a:lnTo>
                    <a:pt x="27446" y="33395"/>
                  </a:lnTo>
                  <a:lnTo>
                    <a:pt x="64958" y="14096"/>
                  </a:lnTo>
                  <a:lnTo>
                    <a:pt x="111831" y="431"/>
                  </a:lnTo>
                  <a:lnTo>
                    <a:pt x="127341" y="0"/>
                  </a:lnTo>
                  <a:lnTo>
                    <a:pt x="136323" y="8444"/>
                  </a:lnTo>
                  <a:lnTo>
                    <a:pt x="145255" y="21722"/>
                  </a:lnTo>
                  <a:lnTo>
                    <a:pt x="150283" y="41097"/>
                  </a:lnTo>
                  <a:lnTo>
                    <a:pt x="151459" y="53874"/>
                  </a:lnTo>
                  <a:lnTo>
                    <a:pt x="146337" y="66607"/>
                  </a:lnTo>
                  <a:lnTo>
                    <a:pt x="119852" y="102810"/>
                  </a:lnTo>
                  <a:lnTo>
                    <a:pt x="107595" y="109171"/>
                  </a:lnTo>
                  <a:lnTo>
                    <a:pt x="89026" y="113254"/>
                  </a:lnTo>
                  <a:lnTo>
                    <a:pt x="54413" y="114220"/>
                  </a:lnTo>
                  <a:lnTo>
                    <a:pt x="38100" y="104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2477">
              <a:extLst>
                <a:ext uri="{FF2B5EF4-FFF2-40B4-BE49-F238E27FC236}">
                  <a16:creationId xmlns:a16="http://schemas.microsoft.com/office/drawing/2014/main" id="{AFEEE6E0-7D4B-60A5-E8FC-3138AC61A422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5191125" y="3733834"/>
              <a:ext cx="38098" cy="228567"/>
            </a:xfrm>
            <a:custGeom>
              <a:avLst/>
              <a:gdLst/>
              <a:ahLst/>
              <a:cxnLst/>
              <a:rect l="0" t="0" r="0" b="0"/>
              <a:pathLst>
                <a:path w="38098" h="228567">
                  <a:moveTo>
                    <a:pt x="28575" y="9491"/>
                  </a:moveTo>
                  <a:lnTo>
                    <a:pt x="28575" y="9491"/>
                  </a:lnTo>
                  <a:lnTo>
                    <a:pt x="38066" y="0"/>
                  </a:lnTo>
                  <a:lnTo>
                    <a:pt x="38097" y="44798"/>
                  </a:lnTo>
                  <a:lnTo>
                    <a:pt x="30495" y="90627"/>
                  </a:lnTo>
                  <a:lnTo>
                    <a:pt x="18802" y="127902"/>
                  </a:lnTo>
                  <a:lnTo>
                    <a:pt x="11358" y="170347"/>
                  </a:lnTo>
                  <a:lnTo>
                    <a:pt x="2228" y="213256"/>
                  </a:lnTo>
                  <a:lnTo>
                    <a:pt x="0" y="228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2478">
              <a:extLst>
                <a:ext uri="{FF2B5EF4-FFF2-40B4-BE49-F238E27FC236}">
                  <a16:creationId xmlns:a16="http://schemas.microsoft.com/office/drawing/2014/main" id="{0F027994-2DF4-229A-B75C-E65D9071B865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905589" y="3743765"/>
              <a:ext cx="190287" cy="171011"/>
            </a:xfrm>
            <a:custGeom>
              <a:avLst/>
              <a:gdLst/>
              <a:ahLst/>
              <a:cxnLst/>
              <a:rect l="0" t="0" r="0" b="0"/>
              <a:pathLst>
                <a:path w="190287" h="171011">
                  <a:moveTo>
                    <a:pt x="9311" y="47185"/>
                  </a:moveTo>
                  <a:lnTo>
                    <a:pt x="9311" y="47185"/>
                  </a:lnTo>
                  <a:lnTo>
                    <a:pt x="9311" y="38984"/>
                  </a:lnTo>
                  <a:lnTo>
                    <a:pt x="10369" y="38543"/>
                  </a:lnTo>
                  <a:lnTo>
                    <a:pt x="17512" y="37777"/>
                  </a:lnTo>
                  <a:lnTo>
                    <a:pt x="47469" y="11835"/>
                  </a:lnTo>
                  <a:lnTo>
                    <a:pt x="53787" y="9249"/>
                  </a:lnTo>
                  <a:lnTo>
                    <a:pt x="63293" y="2901"/>
                  </a:lnTo>
                  <a:lnTo>
                    <a:pt x="74105" y="0"/>
                  </a:lnTo>
                  <a:lnTo>
                    <a:pt x="94202" y="8704"/>
                  </a:lnTo>
                  <a:lnTo>
                    <a:pt x="99845" y="14028"/>
                  </a:lnTo>
                  <a:lnTo>
                    <a:pt x="102465" y="25041"/>
                  </a:lnTo>
                  <a:lnTo>
                    <a:pt x="104147" y="52924"/>
                  </a:lnTo>
                  <a:lnTo>
                    <a:pt x="99382" y="72404"/>
                  </a:lnTo>
                  <a:lnTo>
                    <a:pt x="77708" y="101489"/>
                  </a:lnTo>
                  <a:lnTo>
                    <a:pt x="46726" y="130674"/>
                  </a:lnTo>
                  <a:lnTo>
                    <a:pt x="0" y="170807"/>
                  </a:lnTo>
                  <a:lnTo>
                    <a:pt x="44912" y="171008"/>
                  </a:lnTo>
                  <a:lnTo>
                    <a:pt x="92115" y="171010"/>
                  </a:lnTo>
                  <a:lnTo>
                    <a:pt x="134006" y="171010"/>
                  </a:lnTo>
                  <a:lnTo>
                    <a:pt x="179477" y="171010"/>
                  </a:lnTo>
                  <a:lnTo>
                    <a:pt x="190286" y="171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1" name="SMARTInkShape-Group424">
            <a:extLst>
              <a:ext uri="{FF2B5EF4-FFF2-40B4-BE49-F238E27FC236}">
                <a16:creationId xmlns:a16="http://schemas.microsoft.com/office/drawing/2014/main" id="{7AB2CB1F-8068-321E-9869-18CD8EA9A039}"/>
              </a:ext>
            </a:extLst>
          </p:cNvPr>
          <p:cNvGrpSpPr/>
          <p:nvPr/>
        </p:nvGrpSpPr>
        <p:grpSpPr>
          <a:xfrm>
            <a:off x="4581525" y="3212573"/>
            <a:ext cx="1190626" cy="302153"/>
            <a:chOff x="4581525" y="3212573"/>
            <a:chExt cx="1190626" cy="302153"/>
          </a:xfrm>
        </p:grpSpPr>
        <p:sp>
          <p:nvSpPr>
            <p:cNvPr id="1401" name="SMARTInkShape-2479">
              <a:extLst>
                <a:ext uri="{FF2B5EF4-FFF2-40B4-BE49-F238E27FC236}">
                  <a16:creationId xmlns:a16="http://schemas.microsoft.com/office/drawing/2014/main" id="{31DBF348-17D1-C4C3-AE72-243E504498C1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591050" y="3281593"/>
              <a:ext cx="117123" cy="99783"/>
            </a:xfrm>
            <a:custGeom>
              <a:avLst/>
              <a:gdLst/>
              <a:ahLst/>
              <a:cxnLst/>
              <a:rect l="0" t="0" r="0" b="0"/>
              <a:pathLst>
                <a:path w="117123" h="99783">
                  <a:moveTo>
                    <a:pt x="0" y="52157"/>
                  </a:moveTo>
                  <a:lnTo>
                    <a:pt x="0" y="52157"/>
                  </a:lnTo>
                  <a:lnTo>
                    <a:pt x="17333" y="25690"/>
                  </a:lnTo>
                  <a:lnTo>
                    <a:pt x="27374" y="16394"/>
                  </a:lnTo>
                  <a:lnTo>
                    <a:pt x="41742" y="8517"/>
                  </a:lnTo>
                  <a:lnTo>
                    <a:pt x="53172" y="4655"/>
                  </a:lnTo>
                  <a:lnTo>
                    <a:pt x="59968" y="0"/>
                  </a:lnTo>
                  <a:lnTo>
                    <a:pt x="72161" y="49"/>
                  </a:lnTo>
                  <a:lnTo>
                    <a:pt x="100802" y="8703"/>
                  </a:lnTo>
                  <a:lnTo>
                    <a:pt x="111123" y="17322"/>
                  </a:lnTo>
                  <a:lnTo>
                    <a:pt x="115357" y="22584"/>
                  </a:lnTo>
                  <a:lnTo>
                    <a:pt x="117122" y="28208"/>
                  </a:lnTo>
                  <a:lnTo>
                    <a:pt x="116260" y="40102"/>
                  </a:lnTo>
                  <a:lnTo>
                    <a:pt x="104768" y="63754"/>
                  </a:lnTo>
                  <a:lnTo>
                    <a:pt x="93836" y="76009"/>
                  </a:lnTo>
                  <a:lnTo>
                    <a:pt x="74628" y="92499"/>
                  </a:lnTo>
                  <a:lnTo>
                    <a:pt x="61743" y="96545"/>
                  </a:lnTo>
                  <a:lnTo>
                    <a:pt x="28575" y="99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2480">
              <a:extLst>
                <a:ext uri="{FF2B5EF4-FFF2-40B4-BE49-F238E27FC236}">
                  <a16:creationId xmlns:a16="http://schemas.microsoft.com/office/drawing/2014/main" id="{B8816155-4D22-AA3A-0A0B-C1C8EE81E78B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581525" y="3267192"/>
              <a:ext cx="37985" cy="247534"/>
            </a:xfrm>
            <a:custGeom>
              <a:avLst/>
              <a:gdLst/>
              <a:ahLst/>
              <a:cxnLst/>
              <a:rect l="0" t="0" r="0" b="0"/>
              <a:pathLst>
                <a:path w="37985" h="247534">
                  <a:moveTo>
                    <a:pt x="28575" y="9408"/>
                  </a:moveTo>
                  <a:lnTo>
                    <a:pt x="28575" y="9408"/>
                  </a:lnTo>
                  <a:lnTo>
                    <a:pt x="37984" y="0"/>
                  </a:lnTo>
                  <a:lnTo>
                    <a:pt x="33010" y="4974"/>
                  </a:lnTo>
                  <a:lnTo>
                    <a:pt x="30546" y="13082"/>
                  </a:lnTo>
                  <a:lnTo>
                    <a:pt x="22288" y="54734"/>
                  </a:lnTo>
                  <a:lnTo>
                    <a:pt x="16867" y="92993"/>
                  </a:lnTo>
                  <a:lnTo>
                    <a:pt x="11700" y="132599"/>
                  </a:lnTo>
                  <a:lnTo>
                    <a:pt x="10169" y="171145"/>
                  </a:lnTo>
                  <a:lnTo>
                    <a:pt x="4595" y="217040"/>
                  </a:lnTo>
                  <a:lnTo>
                    <a:pt x="0" y="247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2481">
              <a:extLst>
                <a:ext uri="{FF2B5EF4-FFF2-40B4-BE49-F238E27FC236}">
                  <a16:creationId xmlns:a16="http://schemas.microsoft.com/office/drawing/2014/main" id="{051FCC3C-D52C-F365-815C-655184AC2EE7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077925" y="3296046"/>
              <a:ext cx="179876" cy="93901"/>
            </a:xfrm>
            <a:custGeom>
              <a:avLst/>
              <a:gdLst/>
              <a:ahLst/>
              <a:cxnLst/>
              <a:rect l="0" t="0" r="0" b="0"/>
              <a:pathLst>
                <a:path w="179876" h="93901">
                  <a:moveTo>
                    <a:pt x="75100" y="37704"/>
                  </a:moveTo>
                  <a:lnTo>
                    <a:pt x="75100" y="37704"/>
                  </a:lnTo>
                  <a:lnTo>
                    <a:pt x="92710" y="20094"/>
                  </a:lnTo>
                  <a:lnTo>
                    <a:pt x="94023" y="10580"/>
                  </a:lnTo>
                  <a:lnTo>
                    <a:pt x="93007" y="10096"/>
                  </a:lnTo>
                  <a:lnTo>
                    <a:pt x="85938" y="9257"/>
                  </a:lnTo>
                  <a:lnTo>
                    <a:pt x="77280" y="2608"/>
                  </a:lnTo>
                  <a:lnTo>
                    <a:pt x="68455" y="494"/>
                  </a:lnTo>
                  <a:lnTo>
                    <a:pt x="62269" y="0"/>
                  </a:lnTo>
                  <a:lnTo>
                    <a:pt x="47780" y="4778"/>
                  </a:lnTo>
                  <a:lnTo>
                    <a:pt x="11431" y="35262"/>
                  </a:lnTo>
                  <a:lnTo>
                    <a:pt x="4470" y="44733"/>
                  </a:lnTo>
                  <a:lnTo>
                    <a:pt x="550" y="56014"/>
                  </a:lnTo>
                  <a:lnTo>
                    <a:pt x="0" y="59436"/>
                  </a:lnTo>
                  <a:lnTo>
                    <a:pt x="691" y="62775"/>
                  </a:lnTo>
                  <a:lnTo>
                    <a:pt x="16262" y="91636"/>
                  </a:lnTo>
                  <a:lnTo>
                    <a:pt x="17883" y="92708"/>
                  </a:lnTo>
                  <a:lnTo>
                    <a:pt x="22507" y="93900"/>
                  </a:lnTo>
                  <a:lnTo>
                    <a:pt x="25222" y="93160"/>
                  </a:lnTo>
                  <a:lnTo>
                    <a:pt x="37182" y="84367"/>
                  </a:lnTo>
                  <a:lnTo>
                    <a:pt x="43431" y="77493"/>
                  </a:lnTo>
                  <a:lnTo>
                    <a:pt x="74935" y="37879"/>
                  </a:lnTo>
                  <a:lnTo>
                    <a:pt x="75099" y="69504"/>
                  </a:lnTo>
                  <a:lnTo>
                    <a:pt x="77216" y="72663"/>
                  </a:lnTo>
                  <a:lnTo>
                    <a:pt x="85212" y="78994"/>
                  </a:lnTo>
                  <a:lnTo>
                    <a:pt x="95822" y="82513"/>
                  </a:lnTo>
                  <a:lnTo>
                    <a:pt x="101615" y="83452"/>
                  </a:lnTo>
                  <a:lnTo>
                    <a:pt x="113695" y="81673"/>
                  </a:lnTo>
                  <a:lnTo>
                    <a:pt x="145015" y="74460"/>
                  </a:lnTo>
                  <a:lnTo>
                    <a:pt x="157679" y="66034"/>
                  </a:lnTo>
                  <a:lnTo>
                    <a:pt x="179875" y="377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2482">
              <a:extLst>
                <a:ext uri="{FF2B5EF4-FFF2-40B4-BE49-F238E27FC236}">
                  <a16:creationId xmlns:a16="http://schemas.microsoft.com/office/drawing/2014/main" id="{E7F6FCC9-CD67-17A8-A754-D6D58521145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914900" y="3314700"/>
              <a:ext cx="123826" cy="93300"/>
            </a:xfrm>
            <a:custGeom>
              <a:avLst/>
              <a:gdLst/>
              <a:ahLst/>
              <a:cxnLst/>
              <a:rect l="0" t="0" r="0" b="0"/>
              <a:pathLst>
                <a:path w="123826" h="93300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10113"/>
                  </a:lnTo>
                  <a:lnTo>
                    <a:pt x="17610" y="21459"/>
                  </a:lnTo>
                  <a:lnTo>
                    <a:pt x="23980" y="51321"/>
                  </a:lnTo>
                  <a:lnTo>
                    <a:pt x="40155" y="85374"/>
                  </a:lnTo>
                  <a:lnTo>
                    <a:pt x="42644" y="88666"/>
                  </a:lnTo>
                  <a:lnTo>
                    <a:pt x="51056" y="92323"/>
                  </a:lnTo>
                  <a:lnTo>
                    <a:pt x="56262" y="93299"/>
                  </a:lnTo>
                  <a:lnTo>
                    <a:pt x="67691" y="91561"/>
                  </a:lnTo>
                  <a:lnTo>
                    <a:pt x="73703" y="89615"/>
                  </a:lnTo>
                  <a:lnTo>
                    <a:pt x="83204" y="81809"/>
                  </a:lnTo>
                  <a:lnTo>
                    <a:pt x="89896" y="72343"/>
                  </a:lnTo>
                  <a:lnTo>
                    <a:pt x="110299" y="27210"/>
                  </a:lnTo>
                  <a:lnTo>
                    <a:pt x="114173" y="20410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2483">
              <a:extLst>
                <a:ext uri="{FF2B5EF4-FFF2-40B4-BE49-F238E27FC236}">
                  <a16:creationId xmlns:a16="http://schemas.microsoft.com/office/drawing/2014/main" id="{2BC7A0AE-5971-361D-5CE5-BC5C5242BA0C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743450" y="3343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4037"/>
                  </a:lnTo>
                  <a:lnTo>
                    <a:pt x="5056" y="6381"/>
                  </a:lnTo>
                  <a:lnTo>
                    <a:pt x="7604" y="6370"/>
                  </a:lnTo>
                  <a:lnTo>
                    <a:pt x="22120" y="1572"/>
                  </a:lnTo>
                  <a:lnTo>
                    <a:pt x="67780" y="1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2484">
              <a:extLst>
                <a:ext uri="{FF2B5EF4-FFF2-40B4-BE49-F238E27FC236}">
                  <a16:creationId xmlns:a16="http://schemas.microsoft.com/office/drawing/2014/main" id="{38789A3D-E558-16B0-6D9D-233CC77EBC1F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743575" y="3438525"/>
              <a:ext cx="9526" cy="12256"/>
            </a:xfrm>
            <a:custGeom>
              <a:avLst/>
              <a:gdLst/>
              <a:ahLst/>
              <a:cxnLst/>
              <a:rect l="0" t="0" r="0" b="0"/>
              <a:pathLst>
                <a:path w="9526" h="1225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2034"/>
                  </a:lnTo>
                  <a:lnTo>
                    <a:pt x="2822" y="1225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2485">
              <a:extLst>
                <a:ext uri="{FF2B5EF4-FFF2-40B4-BE49-F238E27FC236}">
                  <a16:creationId xmlns:a16="http://schemas.microsoft.com/office/drawing/2014/main" id="{2E257F7C-1848-A5D8-D45A-B96772DBFCB3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276850" y="3212573"/>
              <a:ext cx="18658" cy="187853"/>
            </a:xfrm>
            <a:custGeom>
              <a:avLst/>
              <a:gdLst/>
              <a:ahLst/>
              <a:cxnLst/>
              <a:rect l="0" t="0" r="0" b="0"/>
              <a:pathLst>
                <a:path w="18658" h="187853">
                  <a:moveTo>
                    <a:pt x="9525" y="16402"/>
                  </a:moveTo>
                  <a:lnTo>
                    <a:pt x="9525" y="16402"/>
                  </a:lnTo>
                  <a:lnTo>
                    <a:pt x="17726" y="0"/>
                  </a:lnTo>
                  <a:lnTo>
                    <a:pt x="18167" y="1234"/>
                  </a:lnTo>
                  <a:lnTo>
                    <a:pt x="18657" y="8250"/>
                  </a:lnTo>
                  <a:lnTo>
                    <a:pt x="10815" y="52314"/>
                  </a:lnTo>
                  <a:lnTo>
                    <a:pt x="4851" y="92542"/>
                  </a:lnTo>
                  <a:lnTo>
                    <a:pt x="958" y="137275"/>
                  </a:lnTo>
                  <a:lnTo>
                    <a:pt x="0" y="187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2486">
              <a:extLst>
                <a:ext uri="{FF2B5EF4-FFF2-40B4-BE49-F238E27FC236}">
                  <a16:creationId xmlns:a16="http://schemas.microsoft.com/office/drawing/2014/main" id="{C2ED3B9D-5D05-1776-6E24-F0503470498A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376137" y="3324225"/>
              <a:ext cx="72164" cy="104676"/>
            </a:xfrm>
            <a:custGeom>
              <a:avLst/>
              <a:gdLst/>
              <a:ahLst/>
              <a:cxnLst/>
              <a:rect l="0" t="0" r="0" b="0"/>
              <a:pathLst>
                <a:path w="72164" h="104676">
                  <a:moveTo>
                    <a:pt x="5488" y="19050"/>
                  </a:moveTo>
                  <a:lnTo>
                    <a:pt x="5488" y="19050"/>
                  </a:lnTo>
                  <a:lnTo>
                    <a:pt x="5488" y="126"/>
                  </a:lnTo>
                  <a:lnTo>
                    <a:pt x="4430" y="34175"/>
                  </a:lnTo>
                  <a:lnTo>
                    <a:pt x="0" y="57751"/>
                  </a:lnTo>
                  <a:lnTo>
                    <a:pt x="5925" y="96082"/>
                  </a:lnTo>
                  <a:lnTo>
                    <a:pt x="7896" y="98980"/>
                  </a:lnTo>
                  <a:lnTo>
                    <a:pt x="14596" y="104436"/>
                  </a:lnTo>
                  <a:lnTo>
                    <a:pt x="19946" y="104675"/>
                  </a:lnTo>
                  <a:lnTo>
                    <a:pt x="33291" y="94632"/>
                  </a:lnTo>
                  <a:lnTo>
                    <a:pt x="55942" y="48647"/>
                  </a:lnTo>
                  <a:lnTo>
                    <a:pt x="60655" y="36169"/>
                  </a:lnTo>
                  <a:lnTo>
                    <a:pt x="63303" y="22471"/>
                  </a:lnTo>
                  <a:lnTo>
                    <a:pt x="70788" y="11439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2487">
              <a:extLst>
                <a:ext uri="{FF2B5EF4-FFF2-40B4-BE49-F238E27FC236}">
                  <a16:creationId xmlns:a16="http://schemas.microsoft.com/office/drawing/2014/main" id="{259F8B04-CF83-0502-8C9F-CFC6BA4053E3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5477465" y="3324379"/>
              <a:ext cx="113711" cy="94502"/>
            </a:xfrm>
            <a:custGeom>
              <a:avLst/>
              <a:gdLst/>
              <a:ahLst/>
              <a:cxnLst/>
              <a:rect l="0" t="0" r="0" b="0"/>
              <a:pathLst>
                <a:path w="113711" h="94502">
                  <a:moveTo>
                    <a:pt x="8935" y="37946"/>
                  </a:moveTo>
                  <a:lnTo>
                    <a:pt x="8935" y="37946"/>
                  </a:lnTo>
                  <a:lnTo>
                    <a:pt x="8935" y="43003"/>
                  </a:lnTo>
                  <a:lnTo>
                    <a:pt x="9993" y="44492"/>
                  </a:lnTo>
                  <a:lnTo>
                    <a:pt x="11757" y="45485"/>
                  </a:lnTo>
                  <a:lnTo>
                    <a:pt x="18067" y="47354"/>
                  </a:lnTo>
                  <a:lnTo>
                    <a:pt x="23400" y="47437"/>
                  </a:lnTo>
                  <a:lnTo>
                    <a:pt x="28768" y="44634"/>
                  </a:lnTo>
                  <a:lnTo>
                    <a:pt x="45897" y="34210"/>
                  </a:lnTo>
                  <a:lnTo>
                    <a:pt x="58457" y="30136"/>
                  </a:lnTo>
                  <a:lnTo>
                    <a:pt x="68881" y="28929"/>
                  </a:lnTo>
                  <a:lnTo>
                    <a:pt x="71125" y="27702"/>
                  </a:lnTo>
                  <a:lnTo>
                    <a:pt x="72619" y="25825"/>
                  </a:lnTo>
                  <a:lnTo>
                    <a:pt x="75019" y="20265"/>
                  </a:lnTo>
                  <a:lnTo>
                    <a:pt x="82039" y="11562"/>
                  </a:lnTo>
                  <a:lnTo>
                    <a:pt x="83760" y="5758"/>
                  </a:lnTo>
                  <a:lnTo>
                    <a:pt x="83160" y="3788"/>
                  </a:lnTo>
                  <a:lnTo>
                    <a:pt x="81701" y="2474"/>
                  </a:lnTo>
                  <a:lnTo>
                    <a:pt x="77260" y="1014"/>
                  </a:lnTo>
                  <a:lnTo>
                    <a:pt x="57653" y="0"/>
                  </a:lnTo>
                  <a:lnTo>
                    <a:pt x="54114" y="1007"/>
                  </a:lnTo>
                  <a:lnTo>
                    <a:pt x="51754" y="2737"/>
                  </a:lnTo>
                  <a:lnTo>
                    <a:pt x="42910" y="13117"/>
                  </a:lnTo>
                  <a:lnTo>
                    <a:pt x="20322" y="31318"/>
                  </a:lnTo>
                  <a:lnTo>
                    <a:pt x="3889" y="54007"/>
                  </a:lnTo>
                  <a:lnTo>
                    <a:pt x="0" y="77782"/>
                  </a:lnTo>
                  <a:lnTo>
                    <a:pt x="1920" y="81437"/>
                  </a:lnTo>
                  <a:lnTo>
                    <a:pt x="9698" y="88319"/>
                  </a:lnTo>
                  <a:lnTo>
                    <a:pt x="17388" y="92084"/>
                  </a:lnTo>
                  <a:lnTo>
                    <a:pt x="36005" y="94501"/>
                  </a:lnTo>
                  <a:lnTo>
                    <a:pt x="73156" y="93920"/>
                  </a:lnTo>
                  <a:lnTo>
                    <a:pt x="113710" y="85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2488">
              <a:extLst>
                <a:ext uri="{FF2B5EF4-FFF2-40B4-BE49-F238E27FC236}">
                  <a16:creationId xmlns:a16="http://schemas.microsoft.com/office/drawing/2014/main" id="{333F8649-83AF-E160-78BA-4C35AA4138A0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762625" y="3333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7" name="SMARTInkShape-Group425">
            <a:extLst>
              <a:ext uri="{FF2B5EF4-FFF2-40B4-BE49-F238E27FC236}">
                <a16:creationId xmlns:a16="http://schemas.microsoft.com/office/drawing/2014/main" id="{2D88355E-9DFB-3432-0262-BE39CCD1000F}"/>
              </a:ext>
            </a:extLst>
          </p:cNvPr>
          <p:cNvGrpSpPr/>
          <p:nvPr/>
        </p:nvGrpSpPr>
        <p:grpSpPr>
          <a:xfrm>
            <a:off x="5124450" y="2333625"/>
            <a:ext cx="390526" cy="228601"/>
            <a:chOff x="5124450" y="2333625"/>
            <a:chExt cx="390526" cy="228601"/>
          </a:xfrm>
        </p:grpSpPr>
        <p:sp>
          <p:nvSpPr>
            <p:cNvPr id="1412" name="SMARTInkShape-2489">
              <a:extLst>
                <a:ext uri="{FF2B5EF4-FFF2-40B4-BE49-F238E27FC236}">
                  <a16:creationId xmlns:a16="http://schemas.microsoft.com/office/drawing/2014/main" id="{09501281-FA52-7A29-F659-7D70C7A360FF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391150" y="2514600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48905" y="26166"/>
                  </a:lnTo>
                  <a:lnTo>
                    <a:pt x="95419" y="962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2490">
              <a:extLst>
                <a:ext uri="{FF2B5EF4-FFF2-40B4-BE49-F238E27FC236}">
                  <a16:creationId xmlns:a16="http://schemas.microsoft.com/office/drawing/2014/main" id="{2B821D95-4BA3-6252-B304-C830D1A0131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276850" y="248602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10361" y="54328"/>
                  </a:lnTo>
                  <a:lnTo>
                    <a:pt x="38602" y="35416"/>
                  </a:lnTo>
                  <a:lnTo>
                    <a:pt x="83683" y="2051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2491">
              <a:extLst>
                <a:ext uri="{FF2B5EF4-FFF2-40B4-BE49-F238E27FC236}">
                  <a16:creationId xmlns:a16="http://schemas.microsoft.com/office/drawing/2014/main" id="{B4158B1B-5C80-EDE5-828C-B8AB504ABD0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210175" y="2419350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42816" y="61619"/>
                  </a:lnTo>
                  <a:lnTo>
                    <a:pt x="86346" y="40805"/>
                  </a:lnTo>
                  <a:lnTo>
                    <a:pt x="133432" y="1727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2492">
              <a:extLst>
                <a:ext uri="{FF2B5EF4-FFF2-40B4-BE49-F238E27FC236}">
                  <a16:creationId xmlns:a16="http://schemas.microsoft.com/office/drawing/2014/main" id="{61189B39-3F6E-3E92-DCC6-1B30C2700F6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172075" y="2371725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20723" y="48775"/>
                  </a:lnTo>
                  <a:lnTo>
                    <a:pt x="63598" y="25467"/>
                  </a:lnTo>
                  <a:lnTo>
                    <a:pt x="108993" y="4237"/>
                  </a:lnTo>
                  <a:lnTo>
                    <a:pt x="121077" y="125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2493">
              <a:extLst>
                <a:ext uri="{FF2B5EF4-FFF2-40B4-BE49-F238E27FC236}">
                  <a16:creationId xmlns:a16="http://schemas.microsoft.com/office/drawing/2014/main" id="{D760AF61-7381-0519-81E5-3642EE3998E4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124450" y="2333625"/>
              <a:ext cx="114301" cy="66676"/>
            </a:xfrm>
            <a:custGeom>
              <a:avLst/>
              <a:gdLst/>
              <a:ahLst/>
              <a:cxnLst/>
              <a:rect l="0" t="0" r="0" b="0"/>
              <a:pathLst>
                <a:path w="114301" h="66676">
                  <a:moveTo>
                    <a:pt x="0" y="66675"/>
                  </a:moveTo>
                  <a:lnTo>
                    <a:pt x="0" y="66675"/>
                  </a:lnTo>
                  <a:lnTo>
                    <a:pt x="20723" y="53492"/>
                  </a:lnTo>
                  <a:lnTo>
                    <a:pt x="51021" y="32523"/>
                  </a:lnTo>
                  <a:lnTo>
                    <a:pt x="84902" y="12392"/>
                  </a:lnTo>
                  <a:lnTo>
                    <a:pt x="101491" y="88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1" name="SMARTInkShape-Group426">
            <a:extLst>
              <a:ext uri="{FF2B5EF4-FFF2-40B4-BE49-F238E27FC236}">
                <a16:creationId xmlns:a16="http://schemas.microsoft.com/office/drawing/2014/main" id="{B66EF958-C189-53C7-2A8E-A2C2C1A3AF61}"/>
              </a:ext>
            </a:extLst>
          </p:cNvPr>
          <p:cNvGrpSpPr/>
          <p:nvPr/>
        </p:nvGrpSpPr>
        <p:grpSpPr>
          <a:xfrm>
            <a:off x="3933825" y="2400300"/>
            <a:ext cx="190501" cy="123826"/>
            <a:chOff x="3933825" y="2400300"/>
            <a:chExt cx="190501" cy="123826"/>
          </a:xfrm>
        </p:grpSpPr>
        <p:sp>
          <p:nvSpPr>
            <p:cNvPr id="1418" name="SMARTInkShape-2494">
              <a:extLst>
                <a:ext uri="{FF2B5EF4-FFF2-40B4-BE49-F238E27FC236}">
                  <a16:creationId xmlns:a16="http://schemas.microsoft.com/office/drawing/2014/main" id="{3683992C-623B-0922-0A7C-C64113C65E5D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057650" y="240030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1798" y="22390"/>
                  </a:lnTo>
                  <a:lnTo>
                    <a:pt x="35300" y="28648"/>
                  </a:lnTo>
                  <a:lnTo>
                    <a:pt x="42603" y="46346"/>
                  </a:lnTo>
                  <a:lnTo>
                    <a:pt x="6667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2495">
              <a:extLst>
                <a:ext uri="{FF2B5EF4-FFF2-40B4-BE49-F238E27FC236}">
                  <a16:creationId xmlns:a16="http://schemas.microsoft.com/office/drawing/2014/main" id="{3318A4C7-463C-8F2E-6C96-98F21B59466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981450" y="2428875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33" y="8201"/>
                  </a:lnTo>
                  <a:lnTo>
                    <a:pt x="18287" y="11758"/>
                  </a:lnTo>
                  <a:lnTo>
                    <a:pt x="18541" y="14189"/>
                  </a:lnTo>
                  <a:lnTo>
                    <a:pt x="44967" y="50201"/>
                  </a:lnTo>
                  <a:lnTo>
                    <a:pt x="72095" y="71635"/>
                  </a:lnTo>
                  <a:lnTo>
                    <a:pt x="8572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2496">
              <a:extLst>
                <a:ext uri="{FF2B5EF4-FFF2-40B4-BE49-F238E27FC236}">
                  <a16:creationId xmlns:a16="http://schemas.microsoft.com/office/drawing/2014/main" id="{EB47454A-B888-C481-06D7-C64ADAFB3792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933825" y="2447925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4161" y="44658"/>
                  </a:lnTo>
                  <a:lnTo>
                    <a:pt x="68729" y="60269"/>
                  </a:lnTo>
                  <a:lnTo>
                    <a:pt x="75045" y="71009"/>
                  </a:lnTo>
                  <a:lnTo>
                    <a:pt x="8572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9" name="SMARTInkShape-Group427">
            <a:extLst>
              <a:ext uri="{FF2B5EF4-FFF2-40B4-BE49-F238E27FC236}">
                <a16:creationId xmlns:a16="http://schemas.microsoft.com/office/drawing/2014/main" id="{35DDCBE8-6A9D-5559-9788-F85A91A94016}"/>
              </a:ext>
            </a:extLst>
          </p:cNvPr>
          <p:cNvGrpSpPr/>
          <p:nvPr/>
        </p:nvGrpSpPr>
        <p:grpSpPr>
          <a:xfrm>
            <a:off x="3734086" y="2238375"/>
            <a:ext cx="761715" cy="781051"/>
            <a:chOff x="3734086" y="2238375"/>
            <a:chExt cx="761715" cy="781051"/>
          </a:xfrm>
        </p:grpSpPr>
        <p:sp>
          <p:nvSpPr>
            <p:cNvPr id="1422" name="SMARTInkShape-2497">
              <a:extLst>
                <a:ext uri="{FF2B5EF4-FFF2-40B4-BE49-F238E27FC236}">
                  <a16:creationId xmlns:a16="http://schemas.microsoft.com/office/drawing/2014/main" id="{A69432B3-CAC7-4C60-0DC9-9CD4A056EAD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200525" y="2581275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2498">
              <a:extLst>
                <a:ext uri="{FF2B5EF4-FFF2-40B4-BE49-F238E27FC236}">
                  <a16:creationId xmlns:a16="http://schemas.microsoft.com/office/drawing/2014/main" id="{288088D0-C456-A445-E837-AB8FB35C9EA1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200525" y="2514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2499">
              <a:extLst>
                <a:ext uri="{FF2B5EF4-FFF2-40B4-BE49-F238E27FC236}">
                  <a16:creationId xmlns:a16="http://schemas.microsoft.com/office/drawing/2014/main" id="{BE12063D-9297-F6F6-B092-5FB76280F0E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191000" y="2447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2500">
              <a:extLst>
                <a:ext uri="{FF2B5EF4-FFF2-40B4-BE49-F238E27FC236}">
                  <a16:creationId xmlns:a16="http://schemas.microsoft.com/office/drawing/2014/main" id="{597F5A66-7D31-6A9F-26E8-138730B4B5DA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191000" y="2371725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0"/>
                  </a:moveTo>
                  <a:lnTo>
                    <a:pt x="0" y="0"/>
                  </a:lnTo>
                  <a:lnTo>
                    <a:pt x="0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2501">
              <a:extLst>
                <a:ext uri="{FF2B5EF4-FFF2-40B4-BE49-F238E27FC236}">
                  <a16:creationId xmlns:a16="http://schemas.microsoft.com/office/drawing/2014/main" id="{1838C8AC-6C8D-4E61-C5C2-90675332A34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173274" y="23050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8201" y="8201"/>
                  </a:lnTo>
                  <a:lnTo>
                    <a:pt x="7143" y="8642"/>
                  </a:lnTo>
                  <a:lnTo>
                    <a:pt x="0" y="9409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2502">
              <a:extLst>
                <a:ext uri="{FF2B5EF4-FFF2-40B4-BE49-F238E27FC236}">
                  <a16:creationId xmlns:a16="http://schemas.microsoft.com/office/drawing/2014/main" id="{3F6305F8-AE47-B207-313D-25F6AABDEE1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171950" y="2238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2503">
              <a:extLst>
                <a:ext uri="{FF2B5EF4-FFF2-40B4-BE49-F238E27FC236}">
                  <a16:creationId xmlns:a16="http://schemas.microsoft.com/office/drawing/2014/main" id="{9867919A-5AAF-C2FC-CC06-3417891F3117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477062" y="2828925"/>
              <a:ext cx="18739" cy="190501"/>
            </a:xfrm>
            <a:custGeom>
              <a:avLst/>
              <a:gdLst/>
              <a:ahLst/>
              <a:cxnLst/>
              <a:rect l="0" t="0" r="0" b="0"/>
              <a:pathLst>
                <a:path w="18739" h="190501">
                  <a:moveTo>
                    <a:pt x="18738" y="0"/>
                  </a:moveTo>
                  <a:lnTo>
                    <a:pt x="18738" y="0"/>
                  </a:lnTo>
                  <a:lnTo>
                    <a:pt x="18738" y="41636"/>
                  </a:lnTo>
                  <a:lnTo>
                    <a:pt x="15916" y="53077"/>
                  </a:lnTo>
                  <a:lnTo>
                    <a:pt x="12193" y="62748"/>
                  </a:lnTo>
                  <a:lnTo>
                    <a:pt x="3803" y="107838"/>
                  </a:lnTo>
                  <a:lnTo>
                    <a:pt x="6081" y="121793"/>
                  </a:lnTo>
                  <a:lnTo>
                    <a:pt x="0" y="169334"/>
                  </a:lnTo>
                  <a:lnTo>
                    <a:pt x="2648" y="178623"/>
                  </a:lnTo>
                  <a:lnTo>
                    <a:pt x="9213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2504">
              <a:extLst>
                <a:ext uri="{FF2B5EF4-FFF2-40B4-BE49-F238E27FC236}">
                  <a16:creationId xmlns:a16="http://schemas.microsoft.com/office/drawing/2014/main" id="{E4DAE52D-4599-D9AD-CC3A-EB0B65B2823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410075" y="29146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45415" y="9525"/>
                  </a:lnTo>
                  <a:lnTo>
                    <a:pt x="49327" y="8467"/>
                  </a:lnTo>
                  <a:lnTo>
                    <a:pt x="51934" y="670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2505">
              <a:extLst>
                <a:ext uri="{FF2B5EF4-FFF2-40B4-BE49-F238E27FC236}">
                  <a16:creationId xmlns:a16="http://schemas.microsoft.com/office/drawing/2014/main" id="{32746CCB-8E5A-4031-3043-AA7142108A83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414396" y="2876550"/>
              <a:ext cx="52830" cy="104757"/>
            </a:xfrm>
            <a:custGeom>
              <a:avLst/>
              <a:gdLst/>
              <a:ahLst/>
              <a:cxnLst/>
              <a:rect l="0" t="0" r="0" b="0"/>
              <a:pathLst>
                <a:path w="52830" h="104757">
                  <a:moveTo>
                    <a:pt x="24254" y="0"/>
                  </a:moveTo>
                  <a:lnTo>
                    <a:pt x="24254" y="0"/>
                  </a:lnTo>
                  <a:lnTo>
                    <a:pt x="23196" y="9721"/>
                  </a:lnTo>
                  <a:lnTo>
                    <a:pt x="12495" y="56883"/>
                  </a:lnTo>
                  <a:lnTo>
                    <a:pt x="7364" y="76121"/>
                  </a:lnTo>
                  <a:lnTo>
                    <a:pt x="5106" y="87806"/>
                  </a:lnTo>
                  <a:lnTo>
                    <a:pt x="0" y="99277"/>
                  </a:lnTo>
                  <a:lnTo>
                    <a:pt x="676" y="101109"/>
                  </a:lnTo>
                  <a:lnTo>
                    <a:pt x="4310" y="104051"/>
                  </a:lnTo>
                  <a:lnTo>
                    <a:pt x="35772" y="104756"/>
                  </a:lnTo>
                  <a:lnTo>
                    <a:pt x="42778" y="101944"/>
                  </a:lnTo>
                  <a:lnTo>
                    <a:pt x="52829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2506">
              <a:extLst>
                <a:ext uri="{FF2B5EF4-FFF2-40B4-BE49-F238E27FC236}">
                  <a16:creationId xmlns:a16="http://schemas.microsoft.com/office/drawing/2014/main" id="{DB30ACCB-51CA-9940-59FF-13DA9E12AAF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343400" y="2887515"/>
              <a:ext cx="47626" cy="84286"/>
            </a:xfrm>
            <a:custGeom>
              <a:avLst/>
              <a:gdLst/>
              <a:ahLst/>
              <a:cxnLst/>
              <a:rect l="0" t="0" r="0" b="0"/>
              <a:pathLst>
                <a:path w="47626" h="84286">
                  <a:moveTo>
                    <a:pt x="47625" y="17610"/>
                  </a:moveTo>
                  <a:lnTo>
                    <a:pt x="47625" y="17610"/>
                  </a:lnTo>
                  <a:lnTo>
                    <a:pt x="47625" y="9409"/>
                  </a:lnTo>
                  <a:lnTo>
                    <a:pt x="42569" y="3421"/>
                  </a:lnTo>
                  <a:lnTo>
                    <a:pt x="37264" y="720"/>
                  </a:lnTo>
                  <a:lnTo>
                    <a:pt x="34368" y="0"/>
                  </a:lnTo>
                  <a:lnTo>
                    <a:pt x="31378" y="578"/>
                  </a:lnTo>
                  <a:lnTo>
                    <a:pt x="18977" y="6289"/>
                  </a:lnTo>
                  <a:lnTo>
                    <a:pt x="15827" y="6887"/>
                  </a:lnTo>
                  <a:lnTo>
                    <a:pt x="13726" y="8345"/>
                  </a:lnTo>
                  <a:lnTo>
                    <a:pt x="12325" y="10375"/>
                  </a:lnTo>
                  <a:lnTo>
                    <a:pt x="10355" y="18288"/>
                  </a:lnTo>
                  <a:lnTo>
                    <a:pt x="9539" y="44315"/>
                  </a:lnTo>
                  <a:lnTo>
                    <a:pt x="10593" y="44939"/>
                  </a:lnTo>
                  <a:lnTo>
                    <a:pt x="35060" y="54337"/>
                  </a:lnTo>
                  <a:lnTo>
                    <a:pt x="42256" y="60360"/>
                  </a:lnTo>
                  <a:lnTo>
                    <a:pt x="45239" y="65890"/>
                  </a:lnTo>
                  <a:lnTo>
                    <a:pt x="47154" y="73008"/>
                  </a:lnTo>
                  <a:lnTo>
                    <a:pt x="39382" y="82807"/>
                  </a:lnTo>
                  <a:lnTo>
                    <a:pt x="0" y="84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2507">
              <a:extLst>
                <a:ext uri="{FF2B5EF4-FFF2-40B4-BE49-F238E27FC236}">
                  <a16:creationId xmlns:a16="http://schemas.microsoft.com/office/drawing/2014/main" id="{D63A388E-1FF6-9503-078A-12241E6F755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229100" y="2877069"/>
              <a:ext cx="66676" cy="75682"/>
            </a:xfrm>
            <a:custGeom>
              <a:avLst/>
              <a:gdLst/>
              <a:ahLst/>
              <a:cxnLst/>
              <a:rect l="0" t="0" r="0" b="0"/>
              <a:pathLst>
                <a:path w="66676" h="75682">
                  <a:moveTo>
                    <a:pt x="0" y="28056"/>
                  </a:moveTo>
                  <a:lnTo>
                    <a:pt x="0" y="28056"/>
                  </a:lnTo>
                  <a:lnTo>
                    <a:pt x="5056" y="33112"/>
                  </a:lnTo>
                  <a:lnTo>
                    <a:pt x="10361" y="35595"/>
                  </a:lnTo>
                  <a:lnTo>
                    <a:pt x="22390" y="37189"/>
                  </a:lnTo>
                  <a:lnTo>
                    <a:pt x="28648" y="34584"/>
                  </a:lnTo>
                  <a:lnTo>
                    <a:pt x="34958" y="30958"/>
                  </a:lnTo>
                  <a:lnTo>
                    <a:pt x="47632" y="28629"/>
                  </a:lnTo>
                  <a:lnTo>
                    <a:pt x="55270" y="28169"/>
                  </a:lnTo>
                  <a:lnTo>
                    <a:pt x="65186" y="19865"/>
                  </a:lnTo>
                  <a:lnTo>
                    <a:pt x="64624" y="18362"/>
                  </a:lnTo>
                  <a:lnTo>
                    <a:pt x="59835" y="11190"/>
                  </a:lnTo>
                  <a:lnTo>
                    <a:pt x="58343" y="5391"/>
                  </a:lnTo>
                  <a:lnTo>
                    <a:pt x="56887" y="3421"/>
                  </a:lnTo>
                  <a:lnTo>
                    <a:pt x="54858" y="2108"/>
                  </a:lnTo>
                  <a:lnTo>
                    <a:pt x="46946" y="259"/>
                  </a:lnTo>
                  <a:lnTo>
                    <a:pt x="43997" y="0"/>
                  </a:lnTo>
                  <a:lnTo>
                    <a:pt x="29735" y="4691"/>
                  </a:lnTo>
                  <a:lnTo>
                    <a:pt x="13556" y="15758"/>
                  </a:lnTo>
                  <a:lnTo>
                    <a:pt x="6730" y="21884"/>
                  </a:lnTo>
                  <a:lnTo>
                    <a:pt x="2991" y="30958"/>
                  </a:lnTo>
                  <a:lnTo>
                    <a:pt x="175" y="54362"/>
                  </a:lnTo>
                  <a:lnTo>
                    <a:pt x="5109" y="66072"/>
                  </a:lnTo>
                  <a:lnTo>
                    <a:pt x="8697" y="69275"/>
                  </a:lnTo>
                  <a:lnTo>
                    <a:pt x="18329" y="72834"/>
                  </a:lnTo>
                  <a:lnTo>
                    <a:pt x="66675" y="75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2508">
              <a:extLst>
                <a:ext uri="{FF2B5EF4-FFF2-40B4-BE49-F238E27FC236}">
                  <a16:creationId xmlns:a16="http://schemas.microsoft.com/office/drawing/2014/main" id="{5165518A-B6FA-0F37-8B1C-AF3A4A8F1492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133850" y="288607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43600" y="872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2509">
              <a:extLst>
                <a:ext uri="{FF2B5EF4-FFF2-40B4-BE49-F238E27FC236}">
                  <a16:creationId xmlns:a16="http://schemas.microsoft.com/office/drawing/2014/main" id="{26867539-81F7-D0E8-71D1-5E4E3E9A2940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152910" y="2857500"/>
              <a:ext cx="57141" cy="95085"/>
            </a:xfrm>
            <a:custGeom>
              <a:avLst/>
              <a:gdLst/>
              <a:ahLst/>
              <a:cxnLst/>
              <a:rect l="0" t="0" r="0" b="0"/>
              <a:pathLst>
                <a:path w="57141" h="95085">
                  <a:moveTo>
                    <a:pt x="9515" y="0"/>
                  </a:moveTo>
                  <a:lnTo>
                    <a:pt x="9515" y="0"/>
                  </a:lnTo>
                  <a:lnTo>
                    <a:pt x="9515" y="30867"/>
                  </a:lnTo>
                  <a:lnTo>
                    <a:pt x="164" y="76015"/>
                  </a:lnTo>
                  <a:lnTo>
                    <a:pt x="0" y="93358"/>
                  </a:lnTo>
                  <a:lnTo>
                    <a:pt x="1055" y="93989"/>
                  </a:lnTo>
                  <a:lnTo>
                    <a:pt x="8192" y="95084"/>
                  </a:lnTo>
                  <a:lnTo>
                    <a:pt x="17600" y="87034"/>
                  </a:lnTo>
                  <a:lnTo>
                    <a:pt x="23670" y="86113"/>
                  </a:lnTo>
                  <a:lnTo>
                    <a:pt x="41393" y="85759"/>
                  </a:lnTo>
                  <a:lnTo>
                    <a:pt x="5714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2510">
              <a:extLst>
                <a:ext uri="{FF2B5EF4-FFF2-40B4-BE49-F238E27FC236}">
                  <a16:creationId xmlns:a16="http://schemas.microsoft.com/office/drawing/2014/main" id="{F0CD69E7-FEAF-32CD-2E1F-DD92467DA75B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019550" y="2762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9039" y="3862"/>
                  </a:lnTo>
                  <a:lnTo>
                    <a:pt x="80237" y="3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2511">
              <a:extLst>
                <a:ext uri="{FF2B5EF4-FFF2-40B4-BE49-F238E27FC236}">
                  <a16:creationId xmlns:a16="http://schemas.microsoft.com/office/drawing/2014/main" id="{F71ECA67-3BC7-DC85-D396-48B631BA963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010025" y="2705135"/>
              <a:ext cx="123826" cy="114266"/>
            </a:xfrm>
            <a:custGeom>
              <a:avLst/>
              <a:gdLst/>
              <a:ahLst/>
              <a:cxnLst/>
              <a:rect l="0" t="0" r="0" b="0"/>
              <a:pathLst>
                <a:path w="123826" h="114266">
                  <a:moveTo>
                    <a:pt x="0" y="9490"/>
                  </a:moveTo>
                  <a:lnTo>
                    <a:pt x="0" y="9490"/>
                  </a:lnTo>
                  <a:lnTo>
                    <a:pt x="13257" y="9490"/>
                  </a:lnTo>
                  <a:lnTo>
                    <a:pt x="58623" y="357"/>
                  </a:lnTo>
                  <a:lnTo>
                    <a:pt x="79225" y="0"/>
                  </a:lnTo>
                  <a:lnTo>
                    <a:pt x="81392" y="1046"/>
                  </a:lnTo>
                  <a:lnTo>
                    <a:pt x="82837" y="2803"/>
                  </a:lnTo>
                  <a:lnTo>
                    <a:pt x="85500" y="7576"/>
                  </a:lnTo>
                  <a:lnTo>
                    <a:pt x="90211" y="13226"/>
                  </a:lnTo>
                  <a:lnTo>
                    <a:pt x="90832" y="17272"/>
                  </a:lnTo>
                  <a:lnTo>
                    <a:pt x="86607" y="39965"/>
                  </a:lnTo>
                  <a:lnTo>
                    <a:pt x="62242" y="78349"/>
                  </a:lnTo>
                  <a:lnTo>
                    <a:pt x="53063" y="87719"/>
                  </a:lnTo>
                  <a:lnTo>
                    <a:pt x="35223" y="99284"/>
                  </a:lnTo>
                  <a:lnTo>
                    <a:pt x="31529" y="105137"/>
                  </a:lnTo>
                  <a:lnTo>
                    <a:pt x="30545" y="108180"/>
                  </a:lnTo>
                  <a:lnTo>
                    <a:pt x="28830" y="110208"/>
                  </a:lnTo>
                  <a:lnTo>
                    <a:pt x="20547" y="113731"/>
                  </a:lnTo>
                  <a:lnTo>
                    <a:pt x="21106" y="113909"/>
                  </a:lnTo>
                  <a:lnTo>
                    <a:pt x="67013" y="114259"/>
                  </a:lnTo>
                  <a:lnTo>
                    <a:pt x="123825" y="114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2512">
              <a:extLst>
                <a:ext uri="{FF2B5EF4-FFF2-40B4-BE49-F238E27FC236}">
                  <a16:creationId xmlns:a16="http://schemas.microsoft.com/office/drawing/2014/main" id="{A36045DB-1EAC-9E61-CC1B-0952324B5CE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924334" y="2657485"/>
              <a:ext cx="19017" cy="218310"/>
            </a:xfrm>
            <a:custGeom>
              <a:avLst/>
              <a:gdLst/>
              <a:ahLst/>
              <a:cxnLst/>
              <a:rect l="0" t="0" r="0" b="0"/>
              <a:pathLst>
                <a:path w="19017" h="218310">
                  <a:moveTo>
                    <a:pt x="9491" y="9515"/>
                  </a:moveTo>
                  <a:lnTo>
                    <a:pt x="9491" y="9515"/>
                  </a:lnTo>
                  <a:lnTo>
                    <a:pt x="9491" y="0"/>
                  </a:lnTo>
                  <a:lnTo>
                    <a:pt x="9491" y="42805"/>
                  </a:lnTo>
                  <a:lnTo>
                    <a:pt x="9491" y="90166"/>
                  </a:lnTo>
                  <a:lnTo>
                    <a:pt x="9491" y="137655"/>
                  </a:lnTo>
                  <a:lnTo>
                    <a:pt x="6669" y="164962"/>
                  </a:lnTo>
                  <a:lnTo>
                    <a:pt x="359" y="210454"/>
                  </a:lnTo>
                  <a:lnTo>
                    <a:pt x="0" y="218309"/>
                  </a:lnTo>
                  <a:lnTo>
                    <a:pt x="7577" y="212369"/>
                  </a:lnTo>
                  <a:lnTo>
                    <a:pt x="19016" y="20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2513">
              <a:extLst>
                <a:ext uri="{FF2B5EF4-FFF2-40B4-BE49-F238E27FC236}">
                  <a16:creationId xmlns:a16="http://schemas.microsoft.com/office/drawing/2014/main" id="{658FA393-76D3-9F0F-C7AE-0BB4E63BEB65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734086" y="2752725"/>
              <a:ext cx="104490" cy="9526"/>
            </a:xfrm>
            <a:custGeom>
              <a:avLst/>
              <a:gdLst/>
              <a:ahLst/>
              <a:cxnLst/>
              <a:rect l="0" t="0" r="0" b="0"/>
              <a:pathLst>
                <a:path w="104490" h="9526">
                  <a:moveTo>
                    <a:pt x="9239" y="0"/>
                  </a:moveTo>
                  <a:lnTo>
                    <a:pt x="9239" y="0"/>
                  </a:lnTo>
                  <a:lnTo>
                    <a:pt x="9239" y="9133"/>
                  </a:lnTo>
                  <a:lnTo>
                    <a:pt x="1038" y="9490"/>
                  </a:lnTo>
                  <a:lnTo>
                    <a:pt x="5463" y="9518"/>
                  </a:lnTo>
                  <a:lnTo>
                    <a:pt x="0" y="9525"/>
                  </a:lnTo>
                  <a:lnTo>
                    <a:pt x="45585" y="9525"/>
                  </a:lnTo>
                  <a:lnTo>
                    <a:pt x="83486" y="9525"/>
                  </a:lnTo>
                  <a:lnTo>
                    <a:pt x="87311" y="8467"/>
                  </a:lnTo>
                  <a:lnTo>
                    <a:pt x="89862" y="6703"/>
                  </a:lnTo>
                  <a:lnTo>
                    <a:pt x="91562" y="4469"/>
                  </a:lnTo>
                  <a:lnTo>
                    <a:pt x="96274" y="1986"/>
                  </a:lnTo>
                  <a:lnTo>
                    <a:pt x="99013" y="1324"/>
                  </a:lnTo>
                  <a:lnTo>
                    <a:pt x="100838" y="1941"/>
                  </a:lnTo>
                  <a:lnTo>
                    <a:pt x="104489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5" name="SMARTInkShape-Group428">
            <a:extLst>
              <a:ext uri="{FF2B5EF4-FFF2-40B4-BE49-F238E27FC236}">
                <a16:creationId xmlns:a16="http://schemas.microsoft.com/office/drawing/2014/main" id="{55027F07-CF61-AB0B-8E6C-EF8C842BCD40}"/>
              </a:ext>
            </a:extLst>
          </p:cNvPr>
          <p:cNvGrpSpPr/>
          <p:nvPr/>
        </p:nvGrpSpPr>
        <p:grpSpPr>
          <a:xfrm>
            <a:off x="5143500" y="2219325"/>
            <a:ext cx="28576" cy="352426"/>
            <a:chOff x="5143500" y="2219325"/>
            <a:chExt cx="28576" cy="352426"/>
          </a:xfrm>
        </p:grpSpPr>
        <p:sp>
          <p:nvSpPr>
            <p:cNvPr id="1440" name="SMARTInkShape-2514">
              <a:extLst>
                <a:ext uri="{FF2B5EF4-FFF2-40B4-BE49-F238E27FC236}">
                  <a16:creationId xmlns:a16="http://schemas.microsoft.com/office/drawing/2014/main" id="{CC52B52C-53DC-3941-0533-7BF13889114D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172075" y="25336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2515">
              <a:extLst>
                <a:ext uri="{FF2B5EF4-FFF2-40B4-BE49-F238E27FC236}">
                  <a16:creationId xmlns:a16="http://schemas.microsoft.com/office/drawing/2014/main" id="{265EDB9F-5AEF-9CDD-88AF-37F06872382C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166587" y="247650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2516">
              <a:extLst>
                <a:ext uri="{FF2B5EF4-FFF2-40B4-BE49-F238E27FC236}">
                  <a16:creationId xmlns:a16="http://schemas.microsoft.com/office/drawing/2014/main" id="{B83A721A-7738-7817-EC23-0801D6137373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162550" y="2428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2517">
              <a:extLst>
                <a:ext uri="{FF2B5EF4-FFF2-40B4-BE49-F238E27FC236}">
                  <a16:creationId xmlns:a16="http://schemas.microsoft.com/office/drawing/2014/main" id="{BAD70152-1666-1F90-6171-575066D13AF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143500" y="2371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2518">
              <a:extLst>
                <a:ext uri="{FF2B5EF4-FFF2-40B4-BE49-F238E27FC236}">
                  <a16:creationId xmlns:a16="http://schemas.microsoft.com/office/drawing/2014/main" id="{E553A35A-2B22-7B93-3471-247A74B2C26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153025" y="22193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8201" y="20490"/>
                  </a:lnTo>
                  <a:lnTo>
                    <a:pt x="9491" y="9955"/>
                  </a:ln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2980" y="34958"/>
                  </a:lnTo>
                  <a:lnTo>
                    <a:pt x="588" y="47631"/>
                  </a:lnTo>
                  <a:lnTo>
                    <a:pt x="393" y="50804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6" name="SMARTInkShape-Group429">
            <a:extLst>
              <a:ext uri="{FF2B5EF4-FFF2-40B4-BE49-F238E27FC236}">
                <a16:creationId xmlns:a16="http://schemas.microsoft.com/office/drawing/2014/main" id="{A4692ED5-9052-A9A7-FAA8-BD48039FC2EE}"/>
              </a:ext>
            </a:extLst>
          </p:cNvPr>
          <p:cNvGrpSpPr/>
          <p:nvPr/>
        </p:nvGrpSpPr>
        <p:grpSpPr>
          <a:xfrm>
            <a:off x="5162550" y="2705101"/>
            <a:ext cx="590376" cy="409575"/>
            <a:chOff x="5162550" y="2705101"/>
            <a:chExt cx="590376" cy="409575"/>
          </a:xfrm>
        </p:grpSpPr>
        <p:sp>
          <p:nvSpPr>
            <p:cNvPr id="1446" name="SMARTInkShape-2519">
              <a:extLst>
                <a:ext uri="{FF2B5EF4-FFF2-40B4-BE49-F238E27FC236}">
                  <a16:creationId xmlns:a16="http://schemas.microsoft.com/office/drawing/2014/main" id="{CA7876B6-E3F3-D6B5-43A1-415C2B39E02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738634" y="2790825"/>
              <a:ext cx="14292" cy="323851"/>
            </a:xfrm>
            <a:custGeom>
              <a:avLst/>
              <a:gdLst/>
              <a:ahLst/>
              <a:cxnLst/>
              <a:rect l="0" t="0" r="0" b="0"/>
              <a:pathLst>
                <a:path w="14292" h="323851">
                  <a:moveTo>
                    <a:pt x="4941" y="0"/>
                  </a:moveTo>
                  <a:lnTo>
                    <a:pt x="4941" y="0"/>
                  </a:lnTo>
                  <a:lnTo>
                    <a:pt x="9997" y="45761"/>
                  </a:lnTo>
                  <a:lnTo>
                    <a:pt x="13583" y="90845"/>
                  </a:lnTo>
                  <a:lnTo>
                    <a:pt x="14291" y="127972"/>
                  </a:lnTo>
                  <a:lnTo>
                    <a:pt x="11592" y="165976"/>
                  </a:lnTo>
                  <a:lnTo>
                    <a:pt x="6912" y="205106"/>
                  </a:lnTo>
                  <a:lnTo>
                    <a:pt x="5331" y="251829"/>
                  </a:lnTo>
                  <a:lnTo>
                    <a:pt x="2292" y="268204"/>
                  </a:lnTo>
                  <a:lnTo>
                    <a:pt x="0" y="274053"/>
                  </a:lnTo>
                  <a:lnTo>
                    <a:pt x="275" y="286196"/>
                  </a:lnTo>
                  <a:lnTo>
                    <a:pt x="4941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2520">
              <a:extLst>
                <a:ext uri="{FF2B5EF4-FFF2-40B4-BE49-F238E27FC236}">
                  <a16:creationId xmlns:a16="http://schemas.microsoft.com/office/drawing/2014/main" id="{7C2681F3-FD1A-3B23-01A3-5F1F6BFE092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600700" y="29527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2390" y="13994"/>
                  </a:lnTo>
                  <a:lnTo>
                    <a:pt x="44434" y="9917"/>
                  </a:lnTo>
                  <a:lnTo>
                    <a:pt x="55546" y="956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2521">
              <a:extLst>
                <a:ext uri="{FF2B5EF4-FFF2-40B4-BE49-F238E27FC236}">
                  <a16:creationId xmlns:a16="http://schemas.microsoft.com/office/drawing/2014/main" id="{B75A887D-2A68-70B5-ECD4-73DB1E42FB4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610270" y="2928212"/>
              <a:ext cx="57106" cy="100739"/>
            </a:xfrm>
            <a:custGeom>
              <a:avLst/>
              <a:gdLst/>
              <a:ahLst/>
              <a:cxnLst/>
              <a:rect l="0" t="0" r="0" b="0"/>
              <a:pathLst>
                <a:path w="57106" h="100739">
                  <a:moveTo>
                    <a:pt x="9480" y="5488"/>
                  </a:moveTo>
                  <a:lnTo>
                    <a:pt x="9480" y="5488"/>
                  </a:lnTo>
                  <a:lnTo>
                    <a:pt x="14536" y="432"/>
                  </a:lnTo>
                  <a:lnTo>
                    <a:pt x="16025" y="0"/>
                  </a:lnTo>
                  <a:lnTo>
                    <a:pt x="17019" y="771"/>
                  </a:lnTo>
                  <a:lnTo>
                    <a:pt x="17681" y="2343"/>
                  </a:lnTo>
                  <a:lnTo>
                    <a:pt x="18889" y="26670"/>
                  </a:lnTo>
                  <a:lnTo>
                    <a:pt x="11378" y="53299"/>
                  </a:lnTo>
                  <a:lnTo>
                    <a:pt x="3810" y="68220"/>
                  </a:lnTo>
                  <a:lnTo>
                    <a:pt x="0" y="100043"/>
                  </a:lnTo>
                  <a:lnTo>
                    <a:pt x="47014" y="100736"/>
                  </a:lnTo>
                  <a:lnTo>
                    <a:pt x="55111" y="100738"/>
                  </a:lnTo>
                  <a:lnTo>
                    <a:pt x="55776" y="99679"/>
                  </a:lnTo>
                  <a:lnTo>
                    <a:pt x="57105" y="91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2522">
              <a:extLst>
                <a:ext uri="{FF2B5EF4-FFF2-40B4-BE49-F238E27FC236}">
                  <a16:creationId xmlns:a16="http://schemas.microsoft.com/office/drawing/2014/main" id="{3ABB214B-57B1-54C9-CD73-EAF9574693E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553075" y="2924326"/>
              <a:ext cx="45756" cy="94660"/>
            </a:xfrm>
            <a:custGeom>
              <a:avLst/>
              <a:gdLst/>
              <a:ahLst/>
              <a:cxnLst/>
              <a:rect l="0" t="0" r="0" b="0"/>
              <a:pathLst>
                <a:path w="45756" h="94660">
                  <a:moveTo>
                    <a:pt x="28575" y="18899"/>
                  </a:moveTo>
                  <a:lnTo>
                    <a:pt x="28575" y="18899"/>
                  </a:lnTo>
                  <a:lnTo>
                    <a:pt x="28575" y="13843"/>
                  </a:lnTo>
                  <a:lnTo>
                    <a:pt x="31397" y="8538"/>
                  </a:lnTo>
                  <a:lnTo>
                    <a:pt x="37707" y="357"/>
                  </a:lnTo>
                  <a:lnTo>
                    <a:pt x="27871" y="0"/>
                  </a:lnTo>
                  <a:lnTo>
                    <a:pt x="20148" y="2738"/>
                  </a:lnTo>
                  <a:lnTo>
                    <a:pt x="16607" y="4950"/>
                  </a:lnTo>
                  <a:lnTo>
                    <a:pt x="14246" y="7483"/>
                  </a:lnTo>
                  <a:lnTo>
                    <a:pt x="2262" y="28499"/>
                  </a:lnTo>
                  <a:lnTo>
                    <a:pt x="132" y="45597"/>
                  </a:lnTo>
                  <a:lnTo>
                    <a:pt x="8213" y="55511"/>
                  </a:lnTo>
                  <a:lnTo>
                    <a:pt x="11765" y="56338"/>
                  </a:lnTo>
                  <a:lnTo>
                    <a:pt x="14193" y="56558"/>
                  </a:lnTo>
                  <a:lnTo>
                    <a:pt x="19714" y="59625"/>
                  </a:lnTo>
                  <a:lnTo>
                    <a:pt x="45755" y="83738"/>
                  </a:lnTo>
                  <a:lnTo>
                    <a:pt x="45320" y="85408"/>
                  </a:lnTo>
                  <a:lnTo>
                    <a:pt x="42014" y="90086"/>
                  </a:lnTo>
                  <a:lnTo>
                    <a:pt x="37018" y="92871"/>
                  </a:lnTo>
                  <a:lnTo>
                    <a:pt x="25186" y="94659"/>
                  </a:lnTo>
                  <a:lnTo>
                    <a:pt x="0" y="85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2523">
              <a:extLst>
                <a:ext uri="{FF2B5EF4-FFF2-40B4-BE49-F238E27FC236}">
                  <a16:creationId xmlns:a16="http://schemas.microsoft.com/office/drawing/2014/main" id="{96F1D944-8DEA-DA73-E204-929FC7C3F12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449915" y="2934130"/>
              <a:ext cx="82768" cy="66246"/>
            </a:xfrm>
            <a:custGeom>
              <a:avLst/>
              <a:gdLst/>
              <a:ahLst/>
              <a:cxnLst/>
              <a:rect l="0" t="0" r="0" b="0"/>
              <a:pathLst>
                <a:path w="82768" h="66246">
                  <a:moveTo>
                    <a:pt x="26960" y="28145"/>
                  </a:moveTo>
                  <a:lnTo>
                    <a:pt x="26960" y="28145"/>
                  </a:lnTo>
                  <a:lnTo>
                    <a:pt x="42170" y="34691"/>
                  </a:lnTo>
                  <a:lnTo>
                    <a:pt x="53475" y="36346"/>
                  </a:lnTo>
                  <a:lnTo>
                    <a:pt x="62733" y="34259"/>
                  </a:lnTo>
                  <a:lnTo>
                    <a:pt x="74380" y="28251"/>
                  </a:lnTo>
                  <a:lnTo>
                    <a:pt x="82767" y="19953"/>
                  </a:lnTo>
                  <a:lnTo>
                    <a:pt x="82157" y="18450"/>
                  </a:lnTo>
                  <a:lnTo>
                    <a:pt x="69886" y="4465"/>
                  </a:lnTo>
                  <a:lnTo>
                    <a:pt x="64383" y="1746"/>
                  </a:lnTo>
                  <a:lnTo>
                    <a:pt x="47171" y="0"/>
                  </a:lnTo>
                  <a:lnTo>
                    <a:pt x="38412" y="2583"/>
                  </a:lnTo>
                  <a:lnTo>
                    <a:pt x="15376" y="15842"/>
                  </a:lnTo>
                  <a:lnTo>
                    <a:pt x="3836" y="36429"/>
                  </a:lnTo>
                  <a:lnTo>
                    <a:pt x="0" y="49062"/>
                  </a:lnTo>
                  <a:lnTo>
                    <a:pt x="520" y="52673"/>
                  </a:lnTo>
                  <a:lnTo>
                    <a:pt x="3920" y="59507"/>
                  </a:lnTo>
                  <a:lnTo>
                    <a:pt x="6309" y="61753"/>
                  </a:lnTo>
                  <a:lnTo>
                    <a:pt x="11784" y="64249"/>
                  </a:lnTo>
                  <a:lnTo>
                    <a:pt x="46010" y="66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2524">
              <a:extLst>
                <a:ext uri="{FF2B5EF4-FFF2-40B4-BE49-F238E27FC236}">
                  <a16:creationId xmlns:a16="http://schemas.microsoft.com/office/drawing/2014/main" id="{67A51BBA-D90D-1EC6-4CEE-5798E89FFF7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372100" y="29432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2390" y="139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2525">
              <a:extLst>
                <a:ext uri="{FF2B5EF4-FFF2-40B4-BE49-F238E27FC236}">
                  <a16:creationId xmlns:a16="http://schemas.microsoft.com/office/drawing/2014/main" id="{140CC98B-DFB3-DEE4-77EC-92E14F7E8BC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372103" y="2905125"/>
              <a:ext cx="57148" cy="95251"/>
            </a:xfrm>
            <a:custGeom>
              <a:avLst/>
              <a:gdLst/>
              <a:ahLst/>
              <a:cxnLst/>
              <a:rect l="0" t="0" r="0" b="0"/>
              <a:pathLst>
                <a:path w="57148" h="95251">
                  <a:moveTo>
                    <a:pt x="9522" y="0"/>
                  </a:moveTo>
                  <a:lnTo>
                    <a:pt x="9522" y="0"/>
                  </a:lnTo>
                  <a:lnTo>
                    <a:pt x="8464" y="40698"/>
                  </a:lnTo>
                  <a:lnTo>
                    <a:pt x="1321" y="59831"/>
                  </a:lnTo>
                  <a:lnTo>
                    <a:pt x="0" y="94691"/>
                  </a:lnTo>
                  <a:lnTo>
                    <a:pt x="47506" y="95249"/>
                  </a:lnTo>
                  <a:lnTo>
                    <a:pt x="57147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2526">
              <a:extLst>
                <a:ext uri="{FF2B5EF4-FFF2-40B4-BE49-F238E27FC236}">
                  <a16:creationId xmlns:a16="http://schemas.microsoft.com/office/drawing/2014/main" id="{56D6CA9F-4DD5-C8AF-A7EA-2A36C193648A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248275" y="28384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4061" y="10114"/>
                  </a:lnTo>
                  <a:lnTo>
                    <a:pt x="71405" y="68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2527">
              <a:extLst>
                <a:ext uri="{FF2B5EF4-FFF2-40B4-BE49-F238E27FC236}">
                  <a16:creationId xmlns:a16="http://schemas.microsoft.com/office/drawing/2014/main" id="{4ED990AD-9CCA-B0CF-C5AB-88FA166E054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263069" y="2781416"/>
              <a:ext cx="99507" cy="114185"/>
            </a:xfrm>
            <a:custGeom>
              <a:avLst/>
              <a:gdLst/>
              <a:ahLst/>
              <a:cxnLst/>
              <a:rect l="0" t="0" r="0" b="0"/>
              <a:pathLst>
                <a:path w="99507" h="114185">
                  <a:moveTo>
                    <a:pt x="13781" y="9409"/>
                  </a:moveTo>
                  <a:lnTo>
                    <a:pt x="13781" y="9409"/>
                  </a:lnTo>
                  <a:lnTo>
                    <a:pt x="36171" y="9409"/>
                  </a:lnTo>
                  <a:lnTo>
                    <a:pt x="42429" y="6587"/>
                  </a:lnTo>
                  <a:lnTo>
                    <a:pt x="45579" y="4353"/>
                  </a:lnTo>
                  <a:lnTo>
                    <a:pt x="67730" y="276"/>
                  </a:lnTo>
                  <a:lnTo>
                    <a:pt x="75039" y="0"/>
                  </a:lnTo>
                  <a:lnTo>
                    <a:pt x="80870" y="2758"/>
                  </a:lnTo>
                  <a:lnTo>
                    <a:pt x="88181" y="8095"/>
                  </a:lnTo>
                  <a:lnTo>
                    <a:pt x="87723" y="9591"/>
                  </a:lnTo>
                  <a:lnTo>
                    <a:pt x="63657" y="54244"/>
                  </a:lnTo>
                  <a:lnTo>
                    <a:pt x="54782" y="62440"/>
                  </a:lnTo>
                  <a:lnTo>
                    <a:pt x="42302" y="68568"/>
                  </a:lnTo>
                  <a:lnTo>
                    <a:pt x="39145" y="71073"/>
                  </a:lnTo>
                  <a:lnTo>
                    <a:pt x="35638" y="76679"/>
                  </a:lnTo>
                  <a:lnTo>
                    <a:pt x="34702" y="79656"/>
                  </a:lnTo>
                  <a:lnTo>
                    <a:pt x="33021" y="81640"/>
                  </a:lnTo>
                  <a:lnTo>
                    <a:pt x="4204" y="102016"/>
                  </a:lnTo>
                  <a:lnTo>
                    <a:pt x="1047" y="102897"/>
                  </a:lnTo>
                  <a:lnTo>
                    <a:pt x="0" y="103484"/>
                  </a:lnTo>
                  <a:lnTo>
                    <a:pt x="360" y="103876"/>
                  </a:lnTo>
                  <a:lnTo>
                    <a:pt x="1659" y="104137"/>
                  </a:lnTo>
                  <a:lnTo>
                    <a:pt x="2524" y="105369"/>
                  </a:lnTo>
                  <a:lnTo>
                    <a:pt x="3486" y="109561"/>
                  </a:lnTo>
                  <a:lnTo>
                    <a:pt x="5859" y="111102"/>
                  </a:lnTo>
                  <a:lnTo>
                    <a:pt x="25647" y="113778"/>
                  </a:lnTo>
                  <a:lnTo>
                    <a:pt x="72368" y="114173"/>
                  </a:lnTo>
                  <a:lnTo>
                    <a:pt x="99506" y="114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2528">
              <a:extLst>
                <a:ext uri="{FF2B5EF4-FFF2-40B4-BE49-F238E27FC236}">
                  <a16:creationId xmlns:a16="http://schemas.microsoft.com/office/drawing/2014/main" id="{7C116027-E058-C98A-78B4-C8970C9476B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162550" y="2705101"/>
              <a:ext cx="19051" cy="266669"/>
            </a:xfrm>
            <a:custGeom>
              <a:avLst/>
              <a:gdLst/>
              <a:ahLst/>
              <a:cxnLst/>
              <a:rect l="0" t="0" r="0" b="0"/>
              <a:pathLst>
                <a:path w="19051" h="266669">
                  <a:moveTo>
                    <a:pt x="19050" y="9524"/>
                  </a:moveTo>
                  <a:lnTo>
                    <a:pt x="19050" y="9524"/>
                  </a:lnTo>
                  <a:lnTo>
                    <a:pt x="19050" y="0"/>
                  </a:lnTo>
                  <a:lnTo>
                    <a:pt x="19050" y="5055"/>
                  </a:lnTo>
                  <a:lnTo>
                    <a:pt x="16228" y="10360"/>
                  </a:lnTo>
                  <a:lnTo>
                    <a:pt x="13994" y="13257"/>
                  </a:lnTo>
                  <a:lnTo>
                    <a:pt x="11511" y="22119"/>
                  </a:lnTo>
                  <a:lnTo>
                    <a:pt x="9918" y="60225"/>
                  </a:lnTo>
                  <a:lnTo>
                    <a:pt x="9603" y="103500"/>
                  </a:lnTo>
                  <a:lnTo>
                    <a:pt x="9542" y="142622"/>
                  </a:lnTo>
                  <a:lnTo>
                    <a:pt x="8469" y="184978"/>
                  </a:lnTo>
                  <a:lnTo>
                    <a:pt x="1324" y="232132"/>
                  </a:lnTo>
                  <a:lnTo>
                    <a:pt x="0" y="266668"/>
                  </a:lnTo>
                  <a:lnTo>
                    <a:pt x="0" y="257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0" name="SMARTInkShape-Group430">
            <a:extLst>
              <a:ext uri="{FF2B5EF4-FFF2-40B4-BE49-F238E27FC236}">
                <a16:creationId xmlns:a16="http://schemas.microsoft.com/office/drawing/2014/main" id="{6141725E-E669-213B-1B84-D6C2D48CFD08}"/>
              </a:ext>
            </a:extLst>
          </p:cNvPr>
          <p:cNvGrpSpPr/>
          <p:nvPr/>
        </p:nvGrpSpPr>
        <p:grpSpPr>
          <a:xfrm>
            <a:off x="3867150" y="1790716"/>
            <a:ext cx="1590676" cy="1123247"/>
            <a:chOff x="3867150" y="1790716"/>
            <a:chExt cx="1590676" cy="1123247"/>
          </a:xfrm>
        </p:grpSpPr>
        <p:sp>
          <p:nvSpPr>
            <p:cNvPr id="1457" name="SMARTInkShape-2529">
              <a:extLst>
                <a:ext uri="{FF2B5EF4-FFF2-40B4-BE49-F238E27FC236}">
                  <a16:creationId xmlns:a16="http://schemas.microsoft.com/office/drawing/2014/main" id="{CEB181C8-3D73-8681-D3BC-1A37839F98B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658165" y="2800448"/>
              <a:ext cx="103757" cy="113515"/>
            </a:xfrm>
            <a:custGeom>
              <a:avLst/>
              <a:gdLst/>
              <a:ahLst/>
              <a:cxnLst/>
              <a:rect l="0" t="0" r="0" b="0"/>
              <a:pathLst>
                <a:path w="103757" h="113515">
                  <a:moveTo>
                    <a:pt x="37660" y="9427"/>
                  </a:moveTo>
                  <a:lnTo>
                    <a:pt x="37660" y="9427"/>
                  </a:lnTo>
                  <a:lnTo>
                    <a:pt x="24403" y="9427"/>
                  </a:lnTo>
                  <a:lnTo>
                    <a:pt x="18362" y="12249"/>
                  </a:lnTo>
                  <a:lnTo>
                    <a:pt x="10918" y="17628"/>
                  </a:lnTo>
                  <a:lnTo>
                    <a:pt x="4572" y="28673"/>
                  </a:lnTo>
                  <a:lnTo>
                    <a:pt x="1045" y="45351"/>
                  </a:lnTo>
                  <a:lnTo>
                    <a:pt x="0" y="63698"/>
                  </a:lnTo>
                  <a:lnTo>
                    <a:pt x="2578" y="73411"/>
                  </a:lnTo>
                  <a:lnTo>
                    <a:pt x="16891" y="98169"/>
                  </a:lnTo>
                  <a:lnTo>
                    <a:pt x="31623" y="108981"/>
                  </a:lnTo>
                  <a:lnTo>
                    <a:pt x="39563" y="111881"/>
                  </a:lnTo>
                  <a:lnTo>
                    <a:pt x="60096" y="113514"/>
                  </a:lnTo>
                  <a:lnTo>
                    <a:pt x="71620" y="111074"/>
                  </a:lnTo>
                  <a:lnTo>
                    <a:pt x="84058" y="103751"/>
                  </a:lnTo>
                  <a:lnTo>
                    <a:pt x="91090" y="96857"/>
                  </a:lnTo>
                  <a:lnTo>
                    <a:pt x="97742" y="86738"/>
                  </a:lnTo>
                  <a:lnTo>
                    <a:pt x="102382" y="69140"/>
                  </a:lnTo>
                  <a:lnTo>
                    <a:pt x="103756" y="50521"/>
                  </a:lnTo>
                  <a:lnTo>
                    <a:pt x="99107" y="31598"/>
                  </a:lnTo>
                  <a:lnTo>
                    <a:pt x="88253" y="18928"/>
                  </a:lnTo>
                  <a:lnTo>
                    <a:pt x="69937" y="5539"/>
                  </a:lnTo>
                  <a:lnTo>
                    <a:pt x="60472" y="2407"/>
                  </a:lnTo>
                  <a:lnTo>
                    <a:pt x="22271" y="0"/>
                  </a:lnTo>
                  <a:lnTo>
                    <a:pt x="21051" y="1025"/>
                  </a:lnTo>
                  <a:lnTo>
                    <a:pt x="18610" y="9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2530">
              <a:extLst>
                <a:ext uri="{FF2B5EF4-FFF2-40B4-BE49-F238E27FC236}">
                  <a16:creationId xmlns:a16="http://schemas.microsoft.com/office/drawing/2014/main" id="{87083ECA-7AFA-4F3A-1B68-1FD2EEAA2DB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705366" y="2552700"/>
              <a:ext cx="9510" cy="180976"/>
            </a:xfrm>
            <a:custGeom>
              <a:avLst/>
              <a:gdLst/>
              <a:ahLst/>
              <a:cxnLst/>
              <a:rect l="0" t="0" r="0" b="0"/>
              <a:pathLst>
                <a:path w="9510" h="180976">
                  <a:moveTo>
                    <a:pt x="9509" y="0"/>
                  </a:moveTo>
                  <a:lnTo>
                    <a:pt x="9509" y="0"/>
                  </a:lnTo>
                  <a:lnTo>
                    <a:pt x="2964" y="15208"/>
                  </a:lnTo>
                  <a:lnTo>
                    <a:pt x="246" y="60741"/>
                  </a:lnTo>
                  <a:lnTo>
                    <a:pt x="62" y="99254"/>
                  </a:lnTo>
                  <a:lnTo>
                    <a:pt x="0" y="141784"/>
                  </a:lnTo>
                  <a:lnTo>
                    <a:pt x="1049" y="159323"/>
                  </a:lnTo>
                  <a:lnTo>
                    <a:pt x="9509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2531">
              <a:extLst>
                <a:ext uri="{FF2B5EF4-FFF2-40B4-BE49-F238E27FC236}">
                  <a16:creationId xmlns:a16="http://schemas.microsoft.com/office/drawing/2014/main" id="{9462D2A3-66C7-D709-D673-AC905BF8353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867150" y="1790716"/>
              <a:ext cx="1590676" cy="695310"/>
            </a:xfrm>
            <a:custGeom>
              <a:avLst/>
              <a:gdLst/>
              <a:ahLst/>
              <a:cxnLst/>
              <a:rect l="0" t="0" r="0" b="0"/>
              <a:pathLst>
                <a:path w="1590676" h="695310">
                  <a:moveTo>
                    <a:pt x="0" y="695309"/>
                  </a:moveTo>
                  <a:lnTo>
                    <a:pt x="0" y="695309"/>
                  </a:lnTo>
                  <a:lnTo>
                    <a:pt x="33119" y="695309"/>
                  </a:lnTo>
                  <a:lnTo>
                    <a:pt x="38709" y="692487"/>
                  </a:lnTo>
                  <a:lnTo>
                    <a:pt x="79420" y="653988"/>
                  </a:lnTo>
                  <a:lnTo>
                    <a:pt x="82923" y="647664"/>
                  </a:lnTo>
                  <a:lnTo>
                    <a:pt x="83857" y="644495"/>
                  </a:lnTo>
                  <a:lnTo>
                    <a:pt x="95284" y="629923"/>
                  </a:lnTo>
                  <a:lnTo>
                    <a:pt x="121425" y="607350"/>
                  </a:lnTo>
                  <a:lnTo>
                    <a:pt x="131225" y="595891"/>
                  </a:lnTo>
                  <a:lnTo>
                    <a:pt x="174021" y="558697"/>
                  </a:lnTo>
                  <a:lnTo>
                    <a:pt x="213730" y="520676"/>
                  </a:lnTo>
                  <a:lnTo>
                    <a:pt x="258404" y="482583"/>
                  </a:lnTo>
                  <a:lnTo>
                    <a:pt x="280858" y="457184"/>
                  </a:lnTo>
                  <a:lnTo>
                    <a:pt x="300528" y="438134"/>
                  </a:lnTo>
                  <a:lnTo>
                    <a:pt x="339734" y="393880"/>
                  </a:lnTo>
                  <a:lnTo>
                    <a:pt x="380807" y="349783"/>
                  </a:lnTo>
                  <a:lnTo>
                    <a:pt x="415035" y="302565"/>
                  </a:lnTo>
                  <a:lnTo>
                    <a:pt x="440384" y="272142"/>
                  </a:lnTo>
                  <a:lnTo>
                    <a:pt x="451771" y="246223"/>
                  </a:lnTo>
                  <a:lnTo>
                    <a:pt x="462674" y="232107"/>
                  </a:lnTo>
                  <a:lnTo>
                    <a:pt x="468747" y="219128"/>
                  </a:lnTo>
                  <a:lnTo>
                    <a:pt x="493454" y="192367"/>
                  </a:lnTo>
                  <a:lnTo>
                    <a:pt x="494480" y="188499"/>
                  </a:lnTo>
                  <a:lnTo>
                    <a:pt x="494753" y="185985"/>
                  </a:lnTo>
                  <a:lnTo>
                    <a:pt x="497879" y="180371"/>
                  </a:lnTo>
                  <a:lnTo>
                    <a:pt x="543115" y="133144"/>
                  </a:lnTo>
                  <a:lnTo>
                    <a:pt x="586317" y="88883"/>
                  </a:lnTo>
                  <a:lnTo>
                    <a:pt x="588669" y="82534"/>
                  </a:lnTo>
                  <a:lnTo>
                    <a:pt x="590354" y="80417"/>
                  </a:lnTo>
                  <a:lnTo>
                    <a:pt x="619177" y="59782"/>
                  </a:lnTo>
                  <a:lnTo>
                    <a:pt x="626779" y="57657"/>
                  </a:lnTo>
                  <a:lnTo>
                    <a:pt x="627402" y="56424"/>
                  </a:lnTo>
                  <a:lnTo>
                    <a:pt x="628096" y="52233"/>
                  </a:lnTo>
                  <a:lnTo>
                    <a:pt x="629339" y="50691"/>
                  </a:lnTo>
                  <a:lnTo>
                    <a:pt x="650996" y="40085"/>
                  </a:lnTo>
                  <a:lnTo>
                    <a:pt x="656438" y="32444"/>
                  </a:lnTo>
                  <a:lnTo>
                    <a:pt x="665183" y="29071"/>
                  </a:lnTo>
                  <a:lnTo>
                    <a:pt x="671342" y="28711"/>
                  </a:lnTo>
                  <a:lnTo>
                    <a:pt x="676904" y="25804"/>
                  </a:lnTo>
                  <a:lnTo>
                    <a:pt x="682905" y="22043"/>
                  </a:lnTo>
                  <a:lnTo>
                    <a:pt x="693480" y="19430"/>
                  </a:lnTo>
                  <a:lnTo>
                    <a:pt x="699835" y="19151"/>
                  </a:lnTo>
                  <a:lnTo>
                    <a:pt x="701506" y="18054"/>
                  </a:lnTo>
                  <a:lnTo>
                    <a:pt x="702621" y="16264"/>
                  </a:lnTo>
                  <a:lnTo>
                    <a:pt x="703364" y="14012"/>
                  </a:lnTo>
                  <a:lnTo>
                    <a:pt x="704917" y="12511"/>
                  </a:lnTo>
                  <a:lnTo>
                    <a:pt x="709467" y="10843"/>
                  </a:lnTo>
                  <a:lnTo>
                    <a:pt x="734450" y="6862"/>
                  </a:lnTo>
                  <a:lnTo>
                    <a:pt x="753971" y="1343"/>
                  </a:lnTo>
                  <a:lnTo>
                    <a:pt x="798509" y="0"/>
                  </a:lnTo>
                  <a:lnTo>
                    <a:pt x="817882" y="1044"/>
                  </a:lnTo>
                  <a:lnTo>
                    <a:pt x="864688" y="14173"/>
                  </a:lnTo>
                  <a:lnTo>
                    <a:pt x="909997" y="23664"/>
                  </a:lnTo>
                  <a:lnTo>
                    <a:pt x="950114" y="30389"/>
                  </a:lnTo>
                  <a:lnTo>
                    <a:pt x="979663" y="43580"/>
                  </a:lnTo>
                  <a:lnTo>
                    <a:pt x="994206" y="47935"/>
                  </a:lnTo>
                  <a:lnTo>
                    <a:pt x="1040462" y="73399"/>
                  </a:lnTo>
                  <a:lnTo>
                    <a:pt x="1085795" y="106954"/>
                  </a:lnTo>
                  <a:lnTo>
                    <a:pt x="1097467" y="116318"/>
                  </a:lnTo>
                  <a:lnTo>
                    <a:pt x="1122096" y="132935"/>
                  </a:lnTo>
                  <a:lnTo>
                    <a:pt x="1128417" y="141271"/>
                  </a:lnTo>
                  <a:lnTo>
                    <a:pt x="1133344" y="149561"/>
                  </a:lnTo>
                  <a:lnTo>
                    <a:pt x="1173725" y="192603"/>
                  </a:lnTo>
                  <a:lnTo>
                    <a:pt x="1212430" y="239540"/>
                  </a:lnTo>
                  <a:lnTo>
                    <a:pt x="1249616" y="287147"/>
                  </a:lnTo>
                  <a:lnTo>
                    <a:pt x="1263385" y="303378"/>
                  </a:lnTo>
                  <a:lnTo>
                    <a:pt x="1289040" y="350317"/>
                  </a:lnTo>
                  <a:lnTo>
                    <a:pt x="1326208" y="392537"/>
                  </a:lnTo>
                  <a:lnTo>
                    <a:pt x="1369425" y="438775"/>
                  </a:lnTo>
                  <a:lnTo>
                    <a:pt x="1407657" y="483542"/>
                  </a:lnTo>
                  <a:lnTo>
                    <a:pt x="1414083" y="491124"/>
                  </a:lnTo>
                  <a:lnTo>
                    <a:pt x="1423605" y="507854"/>
                  </a:lnTo>
                  <a:lnTo>
                    <a:pt x="1429285" y="511454"/>
                  </a:lnTo>
                  <a:lnTo>
                    <a:pt x="1432283" y="512414"/>
                  </a:lnTo>
                  <a:lnTo>
                    <a:pt x="1434280" y="514113"/>
                  </a:lnTo>
                  <a:lnTo>
                    <a:pt x="1436500" y="518822"/>
                  </a:lnTo>
                  <a:lnTo>
                    <a:pt x="1438149" y="520501"/>
                  </a:lnTo>
                  <a:lnTo>
                    <a:pt x="1442806" y="522366"/>
                  </a:lnTo>
                  <a:lnTo>
                    <a:pt x="1444470" y="523922"/>
                  </a:lnTo>
                  <a:lnTo>
                    <a:pt x="1452418" y="536986"/>
                  </a:lnTo>
                  <a:lnTo>
                    <a:pt x="1457966" y="540276"/>
                  </a:lnTo>
                  <a:lnTo>
                    <a:pt x="1463959" y="542797"/>
                  </a:lnTo>
                  <a:lnTo>
                    <a:pt x="1511271" y="579138"/>
                  </a:lnTo>
                  <a:lnTo>
                    <a:pt x="1514901" y="581698"/>
                  </a:lnTo>
                  <a:lnTo>
                    <a:pt x="1519250" y="585901"/>
                  </a:lnTo>
                  <a:lnTo>
                    <a:pt x="1524711" y="588475"/>
                  </a:lnTo>
                  <a:lnTo>
                    <a:pt x="1527648" y="589161"/>
                  </a:lnTo>
                  <a:lnTo>
                    <a:pt x="1543113" y="597892"/>
                  </a:lnTo>
                  <a:lnTo>
                    <a:pt x="1546266" y="598614"/>
                  </a:lnTo>
                  <a:lnTo>
                    <a:pt x="1548369" y="600154"/>
                  </a:lnTo>
                  <a:lnTo>
                    <a:pt x="1549771" y="602239"/>
                  </a:lnTo>
                  <a:lnTo>
                    <a:pt x="1550707" y="604687"/>
                  </a:lnTo>
                  <a:lnTo>
                    <a:pt x="1552387" y="606320"/>
                  </a:lnTo>
                  <a:lnTo>
                    <a:pt x="1557077" y="608133"/>
                  </a:lnTo>
                  <a:lnTo>
                    <a:pt x="1579671" y="609573"/>
                  </a:lnTo>
                  <a:lnTo>
                    <a:pt x="1590675" y="619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1" name="SMARTInkShape-2532">
            <a:extLst>
              <a:ext uri="{FF2B5EF4-FFF2-40B4-BE49-F238E27FC236}">
                <a16:creationId xmlns:a16="http://schemas.microsoft.com/office/drawing/2014/main" id="{F32D9C19-16F3-58A6-D600-F81628D3B0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95725" y="2581275"/>
            <a:ext cx="1743076" cy="38101"/>
          </a:xfrm>
          <a:custGeom>
            <a:avLst/>
            <a:gdLst/>
            <a:ahLst/>
            <a:cxnLst/>
            <a:rect l="0" t="0" r="0" b="0"/>
            <a:pathLst>
              <a:path w="1743076" h="38101">
                <a:moveTo>
                  <a:pt x="0" y="0"/>
                </a:moveTo>
                <a:lnTo>
                  <a:pt x="0" y="0"/>
                </a:lnTo>
                <a:lnTo>
                  <a:pt x="33119" y="0"/>
                </a:lnTo>
                <a:lnTo>
                  <a:pt x="34780" y="1058"/>
                </a:lnTo>
                <a:lnTo>
                  <a:pt x="35887" y="2822"/>
                </a:lnTo>
                <a:lnTo>
                  <a:pt x="36625" y="5056"/>
                </a:lnTo>
                <a:lnTo>
                  <a:pt x="38174" y="6546"/>
                </a:lnTo>
                <a:lnTo>
                  <a:pt x="42719" y="8201"/>
                </a:lnTo>
                <a:lnTo>
                  <a:pt x="45413" y="7584"/>
                </a:lnTo>
                <a:lnTo>
                  <a:pt x="51227" y="4076"/>
                </a:lnTo>
                <a:lnTo>
                  <a:pt x="62985" y="4634"/>
                </a:lnTo>
                <a:lnTo>
                  <a:pt x="77735" y="6293"/>
                </a:lnTo>
                <a:lnTo>
                  <a:pt x="110909" y="1038"/>
                </a:lnTo>
                <a:lnTo>
                  <a:pt x="155012" y="9160"/>
                </a:lnTo>
                <a:lnTo>
                  <a:pt x="199501" y="9504"/>
                </a:lnTo>
                <a:lnTo>
                  <a:pt x="241089" y="9523"/>
                </a:lnTo>
                <a:lnTo>
                  <a:pt x="284140" y="9525"/>
                </a:lnTo>
                <a:lnTo>
                  <a:pt x="319492" y="9525"/>
                </a:lnTo>
                <a:lnTo>
                  <a:pt x="357836" y="9525"/>
                </a:lnTo>
                <a:lnTo>
                  <a:pt x="399236" y="14581"/>
                </a:lnTo>
                <a:lnTo>
                  <a:pt x="443553" y="17726"/>
                </a:lnTo>
                <a:lnTo>
                  <a:pt x="481732" y="18658"/>
                </a:lnTo>
                <a:lnTo>
                  <a:pt x="523265" y="18934"/>
                </a:lnTo>
                <a:lnTo>
                  <a:pt x="564029" y="19015"/>
                </a:lnTo>
                <a:lnTo>
                  <a:pt x="610241" y="19043"/>
                </a:lnTo>
                <a:lnTo>
                  <a:pt x="649771" y="19048"/>
                </a:lnTo>
                <a:lnTo>
                  <a:pt x="695808" y="19050"/>
                </a:lnTo>
                <a:lnTo>
                  <a:pt x="736115" y="19050"/>
                </a:lnTo>
                <a:lnTo>
                  <a:pt x="782610" y="19050"/>
                </a:lnTo>
                <a:lnTo>
                  <a:pt x="829808" y="19050"/>
                </a:lnTo>
                <a:lnTo>
                  <a:pt x="876635" y="19050"/>
                </a:lnTo>
                <a:lnTo>
                  <a:pt x="918380" y="19050"/>
                </a:lnTo>
                <a:lnTo>
                  <a:pt x="959323" y="19050"/>
                </a:lnTo>
                <a:lnTo>
                  <a:pt x="1003205" y="16228"/>
                </a:lnTo>
                <a:lnTo>
                  <a:pt x="1046477" y="10849"/>
                </a:lnTo>
                <a:lnTo>
                  <a:pt x="1077523" y="10114"/>
                </a:lnTo>
                <a:lnTo>
                  <a:pt x="1111782" y="9786"/>
                </a:lnTo>
                <a:lnTo>
                  <a:pt x="1149978" y="9603"/>
                </a:lnTo>
                <a:lnTo>
                  <a:pt x="1197452" y="9540"/>
                </a:lnTo>
                <a:lnTo>
                  <a:pt x="1237718" y="9528"/>
                </a:lnTo>
                <a:lnTo>
                  <a:pt x="1271724" y="9526"/>
                </a:lnTo>
                <a:lnTo>
                  <a:pt x="1318724" y="9525"/>
                </a:lnTo>
                <a:lnTo>
                  <a:pt x="1354449" y="9525"/>
                </a:lnTo>
                <a:lnTo>
                  <a:pt x="1391495" y="9525"/>
                </a:lnTo>
                <a:lnTo>
                  <a:pt x="1429125" y="9525"/>
                </a:lnTo>
                <a:lnTo>
                  <a:pt x="1470842" y="14581"/>
                </a:lnTo>
                <a:lnTo>
                  <a:pt x="1513424" y="17726"/>
                </a:lnTo>
                <a:lnTo>
                  <a:pt x="1559553" y="18658"/>
                </a:lnTo>
                <a:lnTo>
                  <a:pt x="1601680" y="23990"/>
                </a:lnTo>
                <a:lnTo>
                  <a:pt x="1646029" y="27217"/>
                </a:lnTo>
                <a:lnTo>
                  <a:pt x="1692683" y="28173"/>
                </a:lnTo>
                <a:lnTo>
                  <a:pt x="1743075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0" name="SMARTInkShape-Group432">
            <a:extLst>
              <a:ext uri="{FF2B5EF4-FFF2-40B4-BE49-F238E27FC236}">
                <a16:creationId xmlns:a16="http://schemas.microsoft.com/office/drawing/2014/main" id="{3984F229-E310-0650-3CC6-FF7F854FB3BC}"/>
              </a:ext>
            </a:extLst>
          </p:cNvPr>
          <p:cNvGrpSpPr/>
          <p:nvPr/>
        </p:nvGrpSpPr>
        <p:grpSpPr>
          <a:xfrm>
            <a:off x="4305300" y="1194662"/>
            <a:ext cx="923729" cy="319814"/>
            <a:chOff x="4305300" y="1194662"/>
            <a:chExt cx="923729" cy="319814"/>
          </a:xfrm>
        </p:grpSpPr>
        <p:sp>
          <p:nvSpPr>
            <p:cNvPr id="1462" name="SMARTInkShape-2533">
              <a:extLst>
                <a:ext uri="{FF2B5EF4-FFF2-40B4-BE49-F238E27FC236}">
                  <a16:creationId xmlns:a16="http://schemas.microsoft.com/office/drawing/2014/main" id="{B532FBD0-0848-7315-10D3-C2E970D56CA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305300" y="1209709"/>
              <a:ext cx="28560" cy="266667"/>
            </a:xfrm>
            <a:custGeom>
              <a:avLst/>
              <a:gdLst/>
              <a:ahLst/>
              <a:cxnLst/>
              <a:rect l="0" t="0" r="0" b="0"/>
              <a:pathLst>
                <a:path w="28560" h="266667">
                  <a:moveTo>
                    <a:pt x="9525" y="9491"/>
                  </a:moveTo>
                  <a:lnTo>
                    <a:pt x="9525" y="9491"/>
                  </a:lnTo>
                  <a:lnTo>
                    <a:pt x="17726" y="1290"/>
                  </a:lnTo>
                  <a:lnTo>
                    <a:pt x="28148" y="0"/>
                  </a:lnTo>
                  <a:lnTo>
                    <a:pt x="28559" y="45632"/>
                  </a:lnTo>
                  <a:lnTo>
                    <a:pt x="23515" y="92948"/>
                  </a:lnTo>
                  <a:lnTo>
                    <a:pt x="20373" y="128176"/>
                  </a:lnTo>
                  <a:lnTo>
                    <a:pt x="14385" y="170481"/>
                  </a:lnTo>
                  <a:lnTo>
                    <a:pt x="9427" y="214858"/>
                  </a:lnTo>
                  <a:lnTo>
                    <a:pt x="967" y="244575"/>
                  </a:lnTo>
                  <a:lnTo>
                    <a:pt x="0" y="266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2534">
              <a:extLst>
                <a:ext uri="{FF2B5EF4-FFF2-40B4-BE49-F238E27FC236}">
                  <a16:creationId xmlns:a16="http://schemas.microsoft.com/office/drawing/2014/main" id="{9AEF5352-73AD-FA6A-6C34-3A192B0BC1C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314825" y="1276948"/>
              <a:ext cx="136986" cy="93092"/>
            </a:xfrm>
            <a:custGeom>
              <a:avLst/>
              <a:gdLst/>
              <a:ahLst/>
              <a:cxnLst/>
              <a:rect l="0" t="0" r="0" b="0"/>
              <a:pathLst>
                <a:path w="136986" h="93092">
                  <a:moveTo>
                    <a:pt x="0" y="56552"/>
                  </a:moveTo>
                  <a:lnTo>
                    <a:pt x="0" y="56552"/>
                  </a:lnTo>
                  <a:lnTo>
                    <a:pt x="44474" y="13136"/>
                  </a:lnTo>
                  <a:lnTo>
                    <a:pt x="61273" y="3942"/>
                  </a:lnTo>
                  <a:lnTo>
                    <a:pt x="92200" y="0"/>
                  </a:lnTo>
                  <a:lnTo>
                    <a:pt x="104831" y="5312"/>
                  </a:lnTo>
                  <a:lnTo>
                    <a:pt x="116441" y="14729"/>
                  </a:lnTo>
                  <a:lnTo>
                    <a:pt x="128928" y="32989"/>
                  </a:lnTo>
                  <a:lnTo>
                    <a:pt x="135971" y="49254"/>
                  </a:lnTo>
                  <a:lnTo>
                    <a:pt x="136985" y="64245"/>
                  </a:lnTo>
                  <a:lnTo>
                    <a:pt x="135773" y="71206"/>
                  </a:lnTo>
                  <a:lnTo>
                    <a:pt x="128782" y="81762"/>
                  </a:lnTo>
                  <a:lnTo>
                    <a:pt x="123955" y="86058"/>
                  </a:lnTo>
                  <a:lnTo>
                    <a:pt x="107302" y="90833"/>
                  </a:lnTo>
                  <a:lnTo>
                    <a:pt x="64029" y="93091"/>
                  </a:lnTo>
                  <a:lnTo>
                    <a:pt x="19050" y="85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2535">
              <a:extLst>
                <a:ext uri="{FF2B5EF4-FFF2-40B4-BE49-F238E27FC236}">
                  <a16:creationId xmlns:a16="http://schemas.microsoft.com/office/drawing/2014/main" id="{0DA39F7F-B473-5B6E-30A1-8AE9849C8AF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619625" y="12954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7604" y="7584"/>
                  </a:lnTo>
                  <a:lnTo>
                    <a:pt x="13257" y="4076"/>
                  </a:lnTo>
                  <a:lnTo>
                    <a:pt x="46548" y="537"/>
                  </a:lnTo>
                  <a:lnTo>
                    <a:pt x="92012" y="31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2536">
              <a:extLst>
                <a:ext uri="{FF2B5EF4-FFF2-40B4-BE49-F238E27FC236}">
                  <a16:creationId xmlns:a16="http://schemas.microsoft.com/office/drawing/2014/main" id="{30CAA225-3235-6756-2C80-3EFFC82B2F0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610100" y="13430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58623" y="9917"/>
                  </a:lnTo>
                  <a:lnTo>
                    <a:pt x="104204" y="3002"/>
                  </a:lnTo>
                  <a:lnTo>
                    <a:pt x="150694" y="17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2537">
              <a:extLst>
                <a:ext uri="{FF2B5EF4-FFF2-40B4-BE49-F238E27FC236}">
                  <a16:creationId xmlns:a16="http://schemas.microsoft.com/office/drawing/2014/main" id="{B39060B5-01B2-7A7B-7FF8-9321452EC4E6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153073" y="1390766"/>
              <a:ext cx="75956" cy="76074"/>
            </a:xfrm>
            <a:custGeom>
              <a:avLst/>
              <a:gdLst/>
              <a:ahLst/>
              <a:cxnLst/>
              <a:rect l="0" t="0" r="0" b="0"/>
              <a:pathLst>
                <a:path w="75956" h="76074">
                  <a:moveTo>
                    <a:pt x="57102" y="9409"/>
                  </a:moveTo>
                  <a:lnTo>
                    <a:pt x="57102" y="9409"/>
                  </a:lnTo>
                  <a:lnTo>
                    <a:pt x="57102" y="4352"/>
                  </a:lnTo>
                  <a:lnTo>
                    <a:pt x="56044" y="2863"/>
                  </a:lnTo>
                  <a:lnTo>
                    <a:pt x="54280" y="1870"/>
                  </a:lnTo>
                  <a:lnTo>
                    <a:pt x="43845" y="276"/>
                  </a:lnTo>
                  <a:lnTo>
                    <a:pt x="34712" y="0"/>
                  </a:lnTo>
                  <a:lnTo>
                    <a:pt x="28454" y="2758"/>
                  </a:lnTo>
                  <a:lnTo>
                    <a:pt x="15812" y="13152"/>
                  </a:lnTo>
                  <a:lnTo>
                    <a:pt x="6298" y="27334"/>
                  </a:lnTo>
                  <a:lnTo>
                    <a:pt x="1832" y="39885"/>
                  </a:lnTo>
                  <a:lnTo>
                    <a:pt x="0" y="64644"/>
                  </a:lnTo>
                  <a:lnTo>
                    <a:pt x="5023" y="71048"/>
                  </a:lnTo>
                  <a:lnTo>
                    <a:pt x="10320" y="73846"/>
                  </a:lnTo>
                  <a:lnTo>
                    <a:pt x="28601" y="75888"/>
                  </a:lnTo>
                  <a:lnTo>
                    <a:pt x="42555" y="76073"/>
                  </a:lnTo>
                  <a:lnTo>
                    <a:pt x="60735" y="61931"/>
                  </a:lnTo>
                  <a:lnTo>
                    <a:pt x="68595" y="54625"/>
                  </a:lnTo>
                  <a:lnTo>
                    <a:pt x="72793" y="45027"/>
                  </a:lnTo>
                  <a:lnTo>
                    <a:pt x="75955" y="16171"/>
                  </a:lnTo>
                  <a:lnTo>
                    <a:pt x="73904" y="13917"/>
                  </a:lnTo>
                  <a:lnTo>
                    <a:pt x="65981" y="11412"/>
                  </a:lnTo>
                  <a:lnTo>
                    <a:pt x="34943" y="9461"/>
                  </a:lnTo>
                  <a:lnTo>
                    <a:pt x="28556" y="12254"/>
                  </a:lnTo>
                  <a:lnTo>
                    <a:pt x="25372" y="14481"/>
                  </a:lnTo>
                  <a:lnTo>
                    <a:pt x="19002" y="28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2538">
              <a:extLst>
                <a:ext uri="{FF2B5EF4-FFF2-40B4-BE49-F238E27FC236}">
                  <a16:creationId xmlns:a16="http://schemas.microsoft.com/office/drawing/2014/main" id="{9A72BA27-EF97-5E96-945B-D07AA559F44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991100" y="1276893"/>
              <a:ext cx="139591" cy="83646"/>
            </a:xfrm>
            <a:custGeom>
              <a:avLst/>
              <a:gdLst/>
              <a:ahLst/>
              <a:cxnLst/>
              <a:rect l="0" t="0" r="0" b="0"/>
              <a:pathLst>
                <a:path w="139591" h="83646">
                  <a:moveTo>
                    <a:pt x="28575" y="28032"/>
                  </a:moveTo>
                  <a:lnTo>
                    <a:pt x="28575" y="28032"/>
                  </a:lnTo>
                  <a:lnTo>
                    <a:pt x="72011" y="3580"/>
                  </a:lnTo>
                  <a:lnTo>
                    <a:pt x="104890" y="0"/>
                  </a:lnTo>
                  <a:lnTo>
                    <a:pt x="112940" y="2520"/>
                  </a:lnTo>
                  <a:lnTo>
                    <a:pt x="131787" y="12762"/>
                  </a:lnTo>
                  <a:lnTo>
                    <a:pt x="135482" y="16794"/>
                  </a:lnTo>
                  <a:lnTo>
                    <a:pt x="139590" y="26918"/>
                  </a:lnTo>
                  <a:lnTo>
                    <a:pt x="138593" y="38473"/>
                  </a:lnTo>
                  <a:lnTo>
                    <a:pt x="133564" y="50664"/>
                  </a:lnTo>
                  <a:lnTo>
                    <a:pt x="118832" y="68369"/>
                  </a:lnTo>
                  <a:lnTo>
                    <a:pt x="107142" y="77004"/>
                  </a:lnTo>
                  <a:lnTo>
                    <a:pt x="83604" y="82759"/>
                  </a:lnTo>
                  <a:lnTo>
                    <a:pt x="47206" y="83645"/>
                  </a:lnTo>
                  <a:lnTo>
                    <a:pt x="0" y="75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2539">
              <a:extLst>
                <a:ext uri="{FF2B5EF4-FFF2-40B4-BE49-F238E27FC236}">
                  <a16:creationId xmlns:a16="http://schemas.microsoft.com/office/drawing/2014/main" id="{C3953FE6-06D4-D374-448C-19041C7BEF8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010150" y="1194662"/>
              <a:ext cx="28460" cy="319814"/>
            </a:xfrm>
            <a:custGeom>
              <a:avLst/>
              <a:gdLst/>
              <a:ahLst/>
              <a:cxnLst/>
              <a:rect l="0" t="0" r="0" b="0"/>
              <a:pathLst>
                <a:path w="28460" h="319814">
                  <a:moveTo>
                    <a:pt x="19050" y="5488"/>
                  </a:moveTo>
                  <a:lnTo>
                    <a:pt x="19050" y="5488"/>
                  </a:lnTo>
                  <a:lnTo>
                    <a:pt x="24106" y="432"/>
                  </a:lnTo>
                  <a:lnTo>
                    <a:pt x="25595" y="0"/>
                  </a:lnTo>
                  <a:lnTo>
                    <a:pt x="26589" y="771"/>
                  </a:lnTo>
                  <a:lnTo>
                    <a:pt x="27251" y="2344"/>
                  </a:lnTo>
                  <a:lnTo>
                    <a:pt x="28459" y="41840"/>
                  </a:lnTo>
                  <a:lnTo>
                    <a:pt x="23485" y="81758"/>
                  </a:lnTo>
                  <a:lnTo>
                    <a:pt x="15306" y="127099"/>
                  </a:lnTo>
                  <a:lnTo>
                    <a:pt x="6181" y="163935"/>
                  </a:lnTo>
                  <a:lnTo>
                    <a:pt x="1831" y="205070"/>
                  </a:lnTo>
                  <a:lnTo>
                    <a:pt x="543" y="245716"/>
                  </a:lnTo>
                  <a:lnTo>
                    <a:pt x="160" y="284570"/>
                  </a:lnTo>
                  <a:lnTo>
                    <a:pt x="0" y="319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2540">
              <a:extLst>
                <a:ext uri="{FF2B5EF4-FFF2-40B4-BE49-F238E27FC236}">
                  <a16:creationId xmlns:a16="http://schemas.microsoft.com/office/drawing/2014/main" id="{F4C021CB-9BD0-E3F2-ACE4-B676EE15911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620210" y="1219200"/>
              <a:ext cx="189916" cy="227896"/>
            </a:xfrm>
            <a:custGeom>
              <a:avLst/>
              <a:gdLst/>
              <a:ahLst/>
              <a:cxnLst/>
              <a:rect l="0" t="0" r="0" b="0"/>
              <a:pathLst>
                <a:path w="189916" h="227896">
                  <a:moveTo>
                    <a:pt x="189915" y="0"/>
                  </a:moveTo>
                  <a:lnTo>
                    <a:pt x="189915" y="0"/>
                  </a:lnTo>
                  <a:lnTo>
                    <a:pt x="189915" y="5057"/>
                  </a:lnTo>
                  <a:lnTo>
                    <a:pt x="148780" y="50399"/>
                  </a:lnTo>
                  <a:lnTo>
                    <a:pt x="110552" y="89923"/>
                  </a:lnTo>
                  <a:lnTo>
                    <a:pt x="82320" y="127476"/>
                  </a:lnTo>
                  <a:lnTo>
                    <a:pt x="46483" y="170290"/>
                  </a:lnTo>
                  <a:lnTo>
                    <a:pt x="9414" y="216548"/>
                  </a:lnTo>
                  <a:lnTo>
                    <a:pt x="0" y="227895"/>
                  </a:lnTo>
                  <a:lnTo>
                    <a:pt x="894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0" name="SMARTInkShape-Group433">
            <a:extLst>
              <a:ext uri="{FF2B5EF4-FFF2-40B4-BE49-F238E27FC236}">
                <a16:creationId xmlns:a16="http://schemas.microsoft.com/office/drawing/2014/main" id="{4F81E0B1-ECBC-CCC9-3CCB-D1F0EBD0FBBE}"/>
              </a:ext>
            </a:extLst>
          </p:cNvPr>
          <p:cNvGrpSpPr/>
          <p:nvPr/>
        </p:nvGrpSpPr>
        <p:grpSpPr>
          <a:xfrm>
            <a:off x="2086546" y="4867309"/>
            <a:ext cx="656655" cy="627254"/>
            <a:chOff x="2086546" y="4867309"/>
            <a:chExt cx="656655" cy="627254"/>
          </a:xfrm>
        </p:grpSpPr>
        <p:sp>
          <p:nvSpPr>
            <p:cNvPr id="1471" name="SMARTInkShape-2541">
              <a:extLst>
                <a:ext uri="{FF2B5EF4-FFF2-40B4-BE49-F238E27FC236}">
                  <a16:creationId xmlns:a16="http://schemas.microsoft.com/office/drawing/2014/main" id="{8F523D3C-9062-8FB2-283C-66A39E2A680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124467" y="4867309"/>
              <a:ext cx="18659" cy="218944"/>
            </a:xfrm>
            <a:custGeom>
              <a:avLst/>
              <a:gdLst/>
              <a:ahLst/>
              <a:cxnLst/>
              <a:rect l="0" t="0" r="0" b="0"/>
              <a:pathLst>
                <a:path w="18659" h="218944">
                  <a:moveTo>
                    <a:pt x="9133" y="9491"/>
                  </a:moveTo>
                  <a:lnTo>
                    <a:pt x="9133" y="9491"/>
                  </a:lnTo>
                  <a:lnTo>
                    <a:pt x="9133" y="0"/>
                  </a:lnTo>
                  <a:lnTo>
                    <a:pt x="1594" y="38593"/>
                  </a:lnTo>
                  <a:lnTo>
                    <a:pt x="0" y="81327"/>
                  </a:lnTo>
                  <a:lnTo>
                    <a:pt x="6231" y="128417"/>
                  </a:lnTo>
                  <a:lnTo>
                    <a:pt x="8878" y="173882"/>
                  </a:lnTo>
                  <a:lnTo>
                    <a:pt x="9133" y="218943"/>
                  </a:lnTo>
                  <a:lnTo>
                    <a:pt x="9133" y="210832"/>
                  </a:lnTo>
                  <a:lnTo>
                    <a:pt x="18658" y="19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2542">
              <a:extLst>
                <a:ext uri="{FF2B5EF4-FFF2-40B4-BE49-F238E27FC236}">
                  <a16:creationId xmlns:a16="http://schemas.microsoft.com/office/drawing/2014/main" id="{0597EBBF-0778-B997-24EF-669DE46C782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086546" y="5172109"/>
              <a:ext cx="151830" cy="142803"/>
            </a:xfrm>
            <a:custGeom>
              <a:avLst/>
              <a:gdLst/>
              <a:ahLst/>
              <a:cxnLst/>
              <a:rect l="0" t="0" r="0" b="0"/>
              <a:pathLst>
                <a:path w="151830" h="142803">
                  <a:moveTo>
                    <a:pt x="8954" y="9491"/>
                  </a:moveTo>
                  <a:lnTo>
                    <a:pt x="8954" y="9491"/>
                  </a:lnTo>
                  <a:lnTo>
                    <a:pt x="31702" y="9491"/>
                  </a:lnTo>
                  <a:lnTo>
                    <a:pt x="37762" y="6669"/>
                  </a:lnTo>
                  <a:lnTo>
                    <a:pt x="40859" y="4435"/>
                  </a:lnTo>
                  <a:lnTo>
                    <a:pt x="55331" y="1290"/>
                  </a:lnTo>
                  <a:lnTo>
                    <a:pt x="100491" y="0"/>
                  </a:lnTo>
                  <a:lnTo>
                    <a:pt x="105376" y="5626"/>
                  </a:lnTo>
                  <a:lnTo>
                    <a:pt x="110017" y="15182"/>
                  </a:lnTo>
                  <a:lnTo>
                    <a:pt x="112079" y="26484"/>
                  </a:lnTo>
                  <a:lnTo>
                    <a:pt x="107351" y="38562"/>
                  </a:lnTo>
                  <a:lnTo>
                    <a:pt x="68257" y="83469"/>
                  </a:lnTo>
                  <a:lnTo>
                    <a:pt x="22799" y="120351"/>
                  </a:lnTo>
                  <a:lnTo>
                    <a:pt x="12468" y="129005"/>
                  </a:lnTo>
                  <a:lnTo>
                    <a:pt x="5930" y="131400"/>
                  </a:lnTo>
                  <a:lnTo>
                    <a:pt x="3763" y="133097"/>
                  </a:lnTo>
                  <a:lnTo>
                    <a:pt x="0" y="141348"/>
                  </a:lnTo>
                  <a:lnTo>
                    <a:pt x="868" y="141846"/>
                  </a:lnTo>
                  <a:lnTo>
                    <a:pt x="40148" y="142802"/>
                  </a:lnTo>
                  <a:lnTo>
                    <a:pt x="85499" y="135297"/>
                  </a:lnTo>
                  <a:lnTo>
                    <a:pt x="130391" y="133432"/>
                  </a:lnTo>
                  <a:lnTo>
                    <a:pt x="151829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2543">
              <a:extLst>
                <a:ext uri="{FF2B5EF4-FFF2-40B4-BE49-F238E27FC236}">
                  <a16:creationId xmlns:a16="http://schemas.microsoft.com/office/drawing/2014/main" id="{D5192117-FA63-E3D4-E75A-F062AF34083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114550" y="52197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9662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2544">
              <a:extLst>
                <a:ext uri="{FF2B5EF4-FFF2-40B4-BE49-F238E27FC236}">
                  <a16:creationId xmlns:a16="http://schemas.microsoft.com/office/drawing/2014/main" id="{25F9E7AD-1930-52FB-B86F-04B0C097E26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286011" y="5334000"/>
              <a:ext cx="85715" cy="160563"/>
            </a:xfrm>
            <a:custGeom>
              <a:avLst/>
              <a:gdLst/>
              <a:ahLst/>
              <a:cxnLst/>
              <a:rect l="0" t="0" r="0" b="0"/>
              <a:pathLst>
                <a:path w="85715" h="160563">
                  <a:moveTo>
                    <a:pt x="19039" y="0"/>
                  </a:moveTo>
                  <a:lnTo>
                    <a:pt x="19039" y="0"/>
                  </a:lnTo>
                  <a:lnTo>
                    <a:pt x="17981" y="25530"/>
                  </a:lnTo>
                  <a:lnTo>
                    <a:pt x="10838" y="72585"/>
                  </a:lnTo>
                  <a:lnTo>
                    <a:pt x="949" y="118813"/>
                  </a:lnTo>
                  <a:lnTo>
                    <a:pt x="0" y="160562"/>
                  </a:lnTo>
                  <a:lnTo>
                    <a:pt x="8654" y="155110"/>
                  </a:lnTo>
                  <a:lnTo>
                    <a:pt x="22782" y="152145"/>
                  </a:lnTo>
                  <a:lnTo>
                    <a:pt x="34141" y="145034"/>
                  </a:lnTo>
                  <a:lnTo>
                    <a:pt x="44210" y="137283"/>
                  </a:lnTo>
                  <a:lnTo>
                    <a:pt x="55227" y="133869"/>
                  </a:lnTo>
                  <a:lnTo>
                    <a:pt x="70229" y="133396"/>
                  </a:lnTo>
                  <a:lnTo>
                    <a:pt x="72216" y="132322"/>
                  </a:lnTo>
                  <a:lnTo>
                    <a:pt x="73540" y="130548"/>
                  </a:lnTo>
                  <a:lnTo>
                    <a:pt x="74423" y="128307"/>
                  </a:lnTo>
                  <a:lnTo>
                    <a:pt x="76070" y="126813"/>
                  </a:lnTo>
                  <a:lnTo>
                    <a:pt x="85714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2545">
              <a:extLst>
                <a:ext uri="{FF2B5EF4-FFF2-40B4-BE49-F238E27FC236}">
                  <a16:creationId xmlns:a16="http://schemas.microsoft.com/office/drawing/2014/main" id="{C9337EE1-17A2-3BD4-1F65-FA9901C114B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276475" y="54006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62014" y="25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2546">
              <a:extLst>
                <a:ext uri="{FF2B5EF4-FFF2-40B4-BE49-F238E27FC236}">
                  <a16:creationId xmlns:a16="http://schemas.microsoft.com/office/drawing/2014/main" id="{ED4F6D3F-7E97-4068-1B03-8F4A8ADEDA8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428875" y="5382055"/>
              <a:ext cx="75630" cy="80542"/>
            </a:xfrm>
            <a:custGeom>
              <a:avLst/>
              <a:gdLst/>
              <a:ahLst/>
              <a:cxnLst/>
              <a:rect l="0" t="0" r="0" b="0"/>
              <a:pathLst>
                <a:path w="75630" h="80542">
                  <a:moveTo>
                    <a:pt x="0" y="37670"/>
                  </a:moveTo>
                  <a:lnTo>
                    <a:pt x="0" y="37670"/>
                  </a:lnTo>
                  <a:lnTo>
                    <a:pt x="23851" y="36612"/>
                  </a:lnTo>
                  <a:lnTo>
                    <a:pt x="52863" y="27969"/>
                  </a:lnTo>
                  <a:lnTo>
                    <a:pt x="66455" y="20780"/>
                  </a:lnTo>
                  <a:lnTo>
                    <a:pt x="69703" y="20061"/>
                  </a:lnTo>
                  <a:lnTo>
                    <a:pt x="71869" y="18522"/>
                  </a:lnTo>
                  <a:lnTo>
                    <a:pt x="73313" y="16438"/>
                  </a:lnTo>
                  <a:lnTo>
                    <a:pt x="75629" y="10546"/>
                  </a:lnTo>
                  <a:lnTo>
                    <a:pt x="70975" y="4468"/>
                  </a:lnTo>
                  <a:lnTo>
                    <a:pt x="62941" y="1747"/>
                  </a:lnTo>
                  <a:lnTo>
                    <a:pt x="45594" y="0"/>
                  </a:lnTo>
                  <a:lnTo>
                    <a:pt x="30207" y="4754"/>
                  </a:lnTo>
                  <a:lnTo>
                    <a:pt x="21186" y="12810"/>
                  </a:lnTo>
                  <a:lnTo>
                    <a:pt x="4514" y="34788"/>
                  </a:lnTo>
                  <a:lnTo>
                    <a:pt x="892" y="57405"/>
                  </a:lnTo>
                  <a:lnTo>
                    <a:pt x="595" y="63527"/>
                  </a:lnTo>
                  <a:lnTo>
                    <a:pt x="1455" y="67608"/>
                  </a:lnTo>
                  <a:lnTo>
                    <a:pt x="3086" y="70328"/>
                  </a:lnTo>
                  <a:lnTo>
                    <a:pt x="13310" y="79752"/>
                  </a:lnTo>
                  <a:lnTo>
                    <a:pt x="17340" y="80541"/>
                  </a:lnTo>
                  <a:lnTo>
                    <a:pt x="53724" y="74877"/>
                  </a:lnTo>
                  <a:lnTo>
                    <a:pt x="66675" y="66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2547">
              <a:extLst>
                <a:ext uri="{FF2B5EF4-FFF2-40B4-BE49-F238E27FC236}">
                  <a16:creationId xmlns:a16="http://schemas.microsoft.com/office/drawing/2014/main" id="{72927EEE-B11A-A6D9-DCF8-1F7EFF3607B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554152" y="5372100"/>
              <a:ext cx="78570" cy="109018"/>
            </a:xfrm>
            <a:custGeom>
              <a:avLst/>
              <a:gdLst/>
              <a:ahLst/>
              <a:cxnLst/>
              <a:rect l="0" t="0" r="0" b="0"/>
              <a:pathLst>
                <a:path w="78570" h="109018">
                  <a:moveTo>
                    <a:pt x="65223" y="0"/>
                  </a:moveTo>
                  <a:lnTo>
                    <a:pt x="65223" y="0"/>
                  </a:lnTo>
                  <a:lnTo>
                    <a:pt x="51966" y="0"/>
                  </a:lnTo>
                  <a:lnTo>
                    <a:pt x="45926" y="2822"/>
                  </a:lnTo>
                  <a:lnTo>
                    <a:pt x="39713" y="6545"/>
                  </a:lnTo>
                  <a:lnTo>
                    <a:pt x="33424" y="8201"/>
                  </a:lnTo>
                  <a:lnTo>
                    <a:pt x="31324" y="9701"/>
                  </a:lnTo>
                  <a:lnTo>
                    <a:pt x="29924" y="11759"/>
                  </a:lnTo>
                  <a:lnTo>
                    <a:pt x="28990" y="14189"/>
                  </a:lnTo>
                  <a:lnTo>
                    <a:pt x="27310" y="15810"/>
                  </a:lnTo>
                  <a:lnTo>
                    <a:pt x="22619" y="17609"/>
                  </a:lnTo>
                  <a:lnTo>
                    <a:pt x="20946" y="19148"/>
                  </a:lnTo>
                  <a:lnTo>
                    <a:pt x="19086" y="23680"/>
                  </a:lnTo>
                  <a:lnTo>
                    <a:pt x="17532" y="25312"/>
                  </a:lnTo>
                  <a:lnTo>
                    <a:pt x="12982" y="27124"/>
                  </a:lnTo>
                  <a:lnTo>
                    <a:pt x="11346" y="28666"/>
                  </a:lnTo>
                  <a:lnTo>
                    <a:pt x="726" y="47816"/>
                  </a:lnTo>
                  <a:lnTo>
                    <a:pt x="0" y="50928"/>
                  </a:lnTo>
                  <a:lnTo>
                    <a:pt x="574" y="54060"/>
                  </a:lnTo>
                  <a:lnTo>
                    <a:pt x="4034" y="60363"/>
                  </a:lnTo>
                  <a:lnTo>
                    <a:pt x="6439" y="62466"/>
                  </a:lnTo>
                  <a:lnTo>
                    <a:pt x="11933" y="64805"/>
                  </a:lnTo>
                  <a:lnTo>
                    <a:pt x="51817" y="71567"/>
                  </a:lnTo>
                  <a:lnTo>
                    <a:pt x="70179" y="82889"/>
                  </a:lnTo>
                  <a:lnTo>
                    <a:pt x="77304" y="89050"/>
                  </a:lnTo>
                  <a:lnTo>
                    <a:pt x="78569" y="92175"/>
                  </a:lnTo>
                  <a:lnTo>
                    <a:pt x="78353" y="95317"/>
                  </a:lnTo>
                  <a:lnTo>
                    <a:pt x="75292" y="101629"/>
                  </a:lnTo>
                  <a:lnTo>
                    <a:pt x="70404" y="107964"/>
                  </a:lnTo>
                  <a:lnTo>
                    <a:pt x="66560" y="109017"/>
                  </a:lnTo>
                  <a:lnTo>
                    <a:pt x="17598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2548">
              <a:extLst>
                <a:ext uri="{FF2B5EF4-FFF2-40B4-BE49-F238E27FC236}">
                  <a16:creationId xmlns:a16="http://schemas.microsoft.com/office/drawing/2014/main" id="{C0ABDC20-94EA-8CD3-FAB3-36763AE9EB72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662500" y="5334000"/>
              <a:ext cx="80701" cy="150226"/>
            </a:xfrm>
            <a:custGeom>
              <a:avLst/>
              <a:gdLst/>
              <a:ahLst/>
              <a:cxnLst/>
              <a:rect l="0" t="0" r="0" b="0"/>
              <a:pathLst>
                <a:path w="80701" h="150226">
                  <a:moveTo>
                    <a:pt x="33075" y="0"/>
                  </a:moveTo>
                  <a:lnTo>
                    <a:pt x="33075" y="0"/>
                  </a:lnTo>
                  <a:lnTo>
                    <a:pt x="38131" y="5056"/>
                  </a:lnTo>
                  <a:lnTo>
                    <a:pt x="38563" y="8662"/>
                  </a:lnTo>
                  <a:lnTo>
                    <a:pt x="26092" y="49361"/>
                  </a:lnTo>
                  <a:lnTo>
                    <a:pt x="15823" y="90422"/>
                  </a:lnTo>
                  <a:lnTo>
                    <a:pt x="6776" y="122636"/>
                  </a:lnTo>
                  <a:lnTo>
                    <a:pt x="926" y="133174"/>
                  </a:lnTo>
                  <a:lnTo>
                    <a:pt x="0" y="137466"/>
                  </a:lnTo>
                  <a:lnTo>
                    <a:pt x="442" y="141386"/>
                  </a:lnTo>
                  <a:lnTo>
                    <a:pt x="3698" y="150225"/>
                  </a:lnTo>
                  <a:lnTo>
                    <a:pt x="5024" y="149890"/>
                  </a:lnTo>
                  <a:lnTo>
                    <a:pt x="9319" y="146698"/>
                  </a:lnTo>
                  <a:lnTo>
                    <a:pt x="53626" y="134774"/>
                  </a:lnTo>
                  <a:lnTo>
                    <a:pt x="60906" y="131161"/>
                  </a:lnTo>
                  <a:lnTo>
                    <a:pt x="67669" y="127085"/>
                  </a:lnTo>
                  <a:lnTo>
                    <a:pt x="807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2549">
              <a:extLst>
                <a:ext uri="{FF2B5EF4-FFF2-40B4-BE49-F238E27FC236}">
                  <a16:creationId xmlns:a16="http://schemas.microsoft.com/office/drawing/2014/main" id="{88F19E3F-3457-1B06-505D-09BC52659E9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667000" y="53911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694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3" name="SMARTInkShape-Group434">
            <a:extLst>
              <a:ext uri="{FF2B5EF4-FFF2-40B4-BE49-F238E27FC236}">
                <a16:creationId xmlns:a16="http://schemas.microsoft.com/office/drawing/2014/main" id="{39F6ED49-784C-5513-1677-69A9238AF423}"/>
              </a:ext>
            </a:extLst>
          </p:cNvPr>
          <p:cNvGrpSpPr/>
          <p:nvPr/>
        </p:nvGrpSpPr>
        <p:grpSpPr>
          <a:xfrm>
            <a:off x="1353108" y="4886717"/>
            <a:ext cx="113137" cy="446628"/>
            <a:chOff x="1353108" y="4886717"/>
            <a:chExt cx="113137" cy="446628"/>
          </a:xfrm>
        </p:grpSpPr>
        <p:sp>
          <p:nvSpPr>
            <p:cNvPr id="1481" name="SMARTInkShape-2550">
              <a:extLst>
                <a:ext uri="{FF2B5EF4-FFF2-40B4-BE49-F238E27FC236}">
                  <a16:creationId xmlns:a16="http://schemas.microsoft.com/office/drawing/2014/main" id="{05246736-4CA4-22E3-C62E-A0830A14549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362075" y="4886717"/>
              <a:ext cx="9526" cy="237734"/>
            </a:xfrm>
            <a:custGeom>
              <a:avLst/>
              <a:gdLst/>
              <a:ahLst/>
              <a:cxnLst/>
              <a:rect l="0" t="0" r="0" b="0"/>
              <a:pathLst>
                <a:path w="9526" h="237734">
                  <a:moveTo>
                    <a:pt x="0" y="9133"/>
                  </a:moveTo>
                  <a:lnTo>
                    <a:pt x="0" y="9133"/>
                  </a:lnTo>
                  <a:lnTo>
                    <a:pt x="9132" y="9133"/>
                  </a:lnTo>
                  <a:lnTo>
                    <a:pt x="9515" y="0"/>
                  </a:lnTo>
                  <a:lnTo>
                    <a:pt x="9525" y="46199"/>
                  </a:lnTo>
                  <a:lnTo>
                    <a:pt x="9525" y="83968"/>
                  </a:lnTo>
                  <a:lnTo>
                    <a:pt x="9525" y="126910"/>
                  </a:lnTo>
                  <a:lnTo>
                    <a:pt x="9525" y="162564"/>
                  </a:lnTo>
                  <a:lnTo>
                    <a:pt x="9525" y="207479"/>
                  </a:lnTo>
                  <a:lnTo>
                    <a:pt x="6703" y="221818"/>
                  </a:lnTo>
                  <a:lnTo>
                    <a:pt x="117" y="237457"/>
                  </a:lnTo>
                  <a:lnTo>
                    <a:pt x="9525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2551">
              <a:extLst>
                <a:ext uri="{FF2B5EF4-FFF2-40B4-BE49-F238E27FC236}">
                  <a16:creationId xmlns:a16="http://schemas.microsoft.com/office/drawing/2014/main" id="{F262ABDC-B783-FF7E-D678-D479DF214FD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353108" y="5210175"/>
              <a:ext cx="113137" cy="123170"/>
            </a:xfrm>
            <a:custGeom>
              <a:avLst/>
              <a:gdLst/>
              <a:ahLst/>
              <a:cxnLst/>
              <a:rect l="0" t="0" r="0" b="0"/>
              <a:pathLst>
                <a:path w="113137" h="123170">
                  <a:moveTo>
                    <a:pt x="66117" y="0"/>
                  </a:moveTo>
                  <a:lnTo>
                    <a:pt x="66117" y="0"/>
                  </a:lnTo>
                  <a:lnTo>
                    <a:pt x="43727" y="0"/>
                  </a:lnTo>
                  <a:lnTo>
                    <a:pt x="37469" y="2822"/>
                  </a:lnTo>
                  <a:lnTo>
                    <a:pt x="34318" y="5056"/>
                  </a:lnTo>
                  <a:lnTo>
                    <a:pt x="18486" y="29659"/>
                  </a:lnTo>
                  <a:lnTo>
                    <a:pt x="1323" y="59831"/>
                  </a:lnTo>
                  <a:lnTo>
                    <a:pt x="0" y="69704"/>
                  </a:lnTo>
                  <a:lnTo>
                    <a:pt x="4663" y="84389"/>
                  </a:lnTo>
                  <a:lnTo>
                    <a:pt x="16780" y="101767"/>
                  </a:lnTo>
                  <a:lnTo>
                    <a:pt x="26903" y="112611"/>
                  </a:lnTo>
                  <a:lnTo>
                    <a:pt x="38458" y="118841"/>
                  </a:lnTo>
                  <a:lnTo>
                    <a:pt x="69412" y="123169"/>
                  </a:lnTo>
                  <a:lnTo>
                    <a:pt x="87319" y="122571"/>
                  </a:lnTo>
                  <a:lnTo>
                    <a:pt x="96002" y="118682"/>
                  </a:lnTo>
                  <a:lnTo>
                    <a:pt x="106840" y="110542"/>
                  </a:lnTo>
                  <a:lnTo>
                    <a:pt x="110674" y="98870"/>
                  </a:lnTo>
                  <a:lnTo>
                    <a:pt x="113136" y="70565"/>
                  </a:lnTo>
                  <a:lnTo>
                    <a:pt x="108506" y="45955"/>
                  </a:lnTo>
                  <a:lnTo>
                    <a:pt x="103301" y="36300"/>
                  </a:lnTo>
                  <a:lnTo>
                    <a:pt x="100431" y="33725"/>
                  </a:lnTo>
                  <a:lnTo>
                    <a:pt x="97243" y="28043"/>
                  </a:lnTo>
                  <a:lnTo>
                    <a:pt x="94767" y="21988"/>
                  </a:lnTo>
                  <a:lnTo>
                    <a:pt x="81584" y="6319"/>
                  </a:lnTo>
                  <a:lnTo>
                    <a:pt x="75461" y="2809"/>
                  </a:lnTo>
                  <a:lnTo>
                    <a:pt x="63241" y="833"/>
                  </a:lnTo>
                  <a:lnTo>
                    <a:pt x="57850" y="555"/>
                  </a:lnTo>
                  <a:lnTo>
                    <a:pt x="49037" y="3069"/>
                  </a:lnTo>
                  <a:lnTo>
                    <a:pt x="45205" y="5220"/>
                  </a:lnTo>
                  <a:lnTo>
                    <a:pt x="42651" y="7713"/>
                  </a:lnTo>
                  <a:lnTo>
                    <a:pt x="3754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4" name="SMARTInkShape-2552">
            <a:extLst>
              <a:ext uri="{FF2B5EF4-FFF2-40B4-BE49-F238E27FC236}">
                <a16:creationId xmlns:a16="http://schemas.microsoft.com/office/drawing/2014/main" id="{6EF35A3D-8DE1-E025-665C-192691A680E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2425" y="3705282"/>
            <a:ext cx="2143126" cy="1047694"/>
          </a:xfrm>
          <a:custGeom>
            <a:avLst/>
            <a:gdLst/>
            <a:ahLst/>
            <a:cxnLst/>
            <a:rect l="0" t="0" r="0" b="0"/>
            <a:pathLst>
              <a:path w="2143126" h="1047694">
                <a:moveTo>
                  <a:pt x="0" y="1047693"/>
                </a:moveTo>
                <a:lnTo>
                  <a:pt x="0" y="1047693"/>
                </a:lnTo>
                <a:lnTo>
                  <a:pt x="42638" y="1047693"/>
                </a:lnTo>
                <a:lnTo>
                  <a:pt x="56260" y="1042636"/>
                </a:lnTo>
                <a:lnTo>
                  <a:pt x="101950" y="1015637"/>
                </a:lnTo>
                <a:lnTo>
                  <a:pt x="145996" y="987889"/>
                </a:lnTo>
                <a:lnTo>
                  <a:pt x="188274" y="959195"/>
                </a:lnTo>
                <a:lnTo>
                  <a:pt x="225508" y="926521"/>
                </a:lnTo>
                <a:lnTo>
                  <a:pt x="232518" y="916933"/>
                </a:lnTo>
                <a:lnTo>
                  <a:pt x="237749" y="908086"/>
                </a:lnTo>
                <a:lnTo>
                  <a:pt x="273752" y="866538"/>
                </a:lnTo>
                <a:lnTo>
                  <a:pt x="311229" y="821399"/>
                </a:lnTo>
                <a:lnTo>
                  <a:pt x="339815" y="778439"/>
                </a:lnTo>
                <a:lnTo>
                  <a:pt x="354451" y="758951"/>
                </a:lnTo>
                <a:lnTo>
                  <a:pt x="374694" y="711506"/>
                </a:lnTo>
                <a:lnTo>
                  <a:pt x="402591" y="666322"/>
                </a:lnTo>
                <a:lnTo>
                  <a:pt x="421773" y="624076"/>
                </a:lnTo>
                <a:lnTo>
                  <a:pt x="440906" y="580373"/>
                </a:lnTo>
                <a:lnTo>
                  <a:pt x="452372" y="555039"/>
                </a:lnTo>
                <a:lnTo>
                  <a:pt x="467137" y="508881"/>
                </a:lnTo>
                <a:lnTo>
                  <a:pt x="474316" y="488604"/>
                </a:lnTo>
                <a:lnTo>
                  <a:pt x="500783" y="442858"/>
                </a:lnTo>
                <a:lnTo>
                  <a:pt x="517411" y="396361"/>
                </a:lnTo>
                <a:lnTo>
                  <a:pt x="544766" y="355781"/>
                </a:lnTo>
                <a:lnTo>
                  <a:pt x="568247" y="309011"/>
                </a:lnTo>
                <a:lnTo>
                  <a:pt x="595840" y="261493"/>
                </a:lnTo>
                <a:lnTo>
                  <a:pt x="602061" y="247830"/>
                </a:lnTo>
                <a:lnTo>
                  <a:pt x="635253" y="205956"/>
                </a:lnTo>
                <a:lnTo>
                  <a:pt x="652258" y="183669"/>
                </a:lnTo>
                <a:lnTo>
                  <a:pt x="656076" y="175790"/>
                </a:lnTo>
                <a:lnTo>
                  <a:pt x="693224" y="129932"/>
                </a:lnTo>
                <a:lnTo>
                  <a:pt x="738631" y="89803"/>
                </a:lnTo>
                <a:lnTo>
                  <a:pt x="772875" y="63331"/>
                </a:lnTo>
                <a:lnTo>
                  <a:pt x="813698" y="41487"/>
                </a:lnTo>
                <a:lnTo>
                  <a:pt x="857786" y="25378"/>
                </a:lnTo>
                <a:lnTo>
                  <a:pt x="884223" y="17012"/>
                </a:lnTo>
                <a:lnTo>
                  <a:pt x="887932" y="14497"/>
                </a:lnTo>
                <a:lnTo>
                  <a:pt x="929415" y="4853"/>
                </a:lnTo>
                <a:lnTo>
                  <a:pt x="976990" y="590"/>
                </a:lnTo>
                <a:lnTo>
                  <a:pt x="1024461" y="0"/>
                </a:lnTo>
                <a:lnTo>
                  <a:pt x="1069221" y="1008"/>
                </a:lnTo>
                <a:lnTo>
                  <a:pt x="1114744" y="13202"/>
                </a:lnTo>
                <a:lnTo>
                  <a:pt x="1151530" y="19966"/>
                </a:lnTo>
                <a:lnTo>
                  <a:pt x="1191957" y="40301"/>
                </a:lnTo>
                <a:lnTo>
                  <a:pt x="1230886" y="59795"/>
                </a:lnTo>
                <a:lnTo>
                  <a:pt x="1277213" y="91588"/>
                </a:lnTo>
                <a:lnTo>
                  <a:pt x="1308161" y="112287"/>
                </a:lnTo>
                <a:lnTo>
                  <a:pt x="1331110" y="138774"/>
                </a:lnTo>
                <a:lnTo>
                  <a:pt x="1354365" y="155404"/>
                </a:lnTo>
                <a:lnTo>
                  <a:pt x="1358648" y="161817"/>
                </a:lnTo>
                <a:lnTo>
                  <a:pt x="1361610" y="168196"/>
                </a:lnTo>
                <a:lnTo>
                  <a:pt x="1397663" y="211930"/>
                </a:lnTo>
                <a:lnTo>
                  <a:pt x="1424204" y="252480"/>
                </a:lnTo>
                <a:lnTo>
                  <a:pt x="1453054" y="297567"/>
                </a:lnTo>
                <a:lnTo>
                  <a:pt x="1478342" y="342581"/>
                </a:lnTo>
                <a:lnTo>
                  <a:pt x="1503772" y="388423"/>
                </a:lnTo>
                <a:lnTo>
                  <a:pt x="1533788" y="430285"/>
                </a:lnTo>
                <a:lnTo>
                  <a:pt x="1557705" y="474302"/>
                </a:lnTo>
                <a:lnTo>
                  <a:pt x="1585472" y="515020"/>
                </a:lnTo>
                <a:lnTo>
                  <a:pt x="1607129" y="545207"/>
                </a:lnTo>
                <a:lnTo>
                  <a:pt x="1621303" y="569314"/>
                </a:lnTo>
                <a:lnTo>
                  <a:pt x="1650562" y="615768"/>
                </a:lnTo>
                <a:lnTo>
                  <a:pt x="1683269" y="662183"/>
                </a:lnTo>
                <a:lnTo>
                  <a:pt x="1712875" y="705329"/>
                </a:lnTo>
                <a:lnTo>
                  <a:pt x="1736707" y="741043"/>
                </a:lnTo>
                <a:lnTo>
                  <a:pt x="1751969" y="755815"/>
                </a:lnTo>
                <a:lnTo>
                  <a:pt x="1794222" y="803350"/>
                </a:lnTo>
                <a:lnTo>
                  <a:pt x="1810911" y="821249"/>
                </a:lnTo>
                <a:lnTo>
                  <a:pt x="1828287" y="845822"/>
                </a:lnTo>
                <a:lnTo>
                  <a:pt x="1873707" y="883586"/>
                </a:lnTo>
                <a:lnTo>
                  <a:pt x="1887967" y="894647"/>
                </a:lnTo>
                <a:lnTo>
                  <a:pt x="1930518" y="922536"/>
                </a:lnTo>
                <a:lnTo>
                  <a:pt x="1940330" y="928568"/>
                </a:lnTo>
                <a:lnTo>
                  <a:pt x="1983580" y="949451"/>
                </a:lnTo>
                <a:lnTo>
                  <a:pt x="1995899" y="957790"/>
                </a:lnTo>
                <a:lnTo>
                  <a:pt x="2037131" y="979623"/>
                </a:lnTo>
                <a:lnTo>
                  <a:pt x="2050508" y="985689"/>
                </a:lnTo>
                <a:lnTo>
                  <a:pt x="2090161" y="997722"/>
                </a:lnTo>
                <a:lnTo>
                  <a:pt x="2132173" y="1011627"/>
                </a:lnTo>
                <a:lnTo>
                  <a:pt x="2143123" y="1019118"/>
                </a:lnTo>
                <a:lnTo>
                  <a:pt x="2143125" y="10286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SMARTInkShape-2553">
            <a:extLst>
              <a:ext uri="{FF2B5EF4-FFF2-40B4-BE49-F238E27FC236}">
                <a16:creationId xmlns:a16="http://schemas.microsoft.com/office/drawing/2014/main" id="{9987E916-A86D-FB0E-6D18-7AB764845D0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3375" y="4991100"/>
            <a:ext cx="2047876" cy="19051"/>
          </a:xfrm>
          <a:custGeom>
            <a:avLst/>
            <a:gdLst/>
            <a:ahLst/>
            <a:cxnLst/>
            <a:rect l="0" t="0" r="0" b="0"/>
            <a:pathLst>
              <a:path w="2047876" h="19051">
                <a:moveTo>
                  <a:pt x="0" y="0"/>
                </a:moveTo>
                <a:lnTo>
                  <a:pt x="0" y="0"/>
                </a:lnTo>
                <a:lnTo>
                  <a:pt x="5488" y="0"/>
                </a:lnTo>
                <a:lnTo>
                  <a:pt x="3145" y="0"/>
                </a:lnTo>
                <a:lnTo>
                  <a:pt x="50469" y="0"/>
                </a:lnTo>
                <a:lnTo>
                  <a:pt x="94114" y="0"/>
                </a:lnTo>
                <a:lnTo>
                  <a:pt x="125482" y="2822"/>
                </a:lnTo>
                <a:lnTo>
                  <a:pt x="171668" y="8642"/>
                </a:lnTo>
                <a:lnTo>
                  <a:pt x="212416" y="12173"/>
                </a:lnTo>
                <a:lnTo>
                  <a:pt x="248499" y="17013"/>
                </a:lnTo>
                <a:lnTo>
                  <a:pt x="293561" y="18647"/>
                </a:lnTo>
                <a:lnTo>
                  <a:pt x="338524" y="18971"/>
                </a:lnTo>
                <a:lnTo>
                  <a:pt x="378450" y="16212"/>
                </a:lnTo>
                <a:lnTo>
                  <a:pt x="403150" y="13556"/>
                </a:lnTo>
                <a:lnTo>
                  <a:pt x="450007" y="18428"/>
                </a:lnTo>
                <a:lnTo>
                  <a:pt x="495422" y="17937"/>
                </a:lnTo>
                <a:lnTo>
                  <a:pt x="531739" y="11500"/>
                </a:lnTo>
                <a:lnTo>
                  <a:pt x="571008" y="10110"/>
                </a:lnTo>
                <a:lnTo>
                  <a:pt x="609454" y="9697"/>
                </a:lnTo>
                <a:lnTo>
                  <a:pt x="655315" y="14616"/>
                </a:lnTo>
                <a:lnTo>
                  <a:pt x="690290" y="17737"/>
                </a:lnTo>
                <a:lnTo>
                  <a:pt x="732521" y="18660"/>
                </a:lnTo>
                <a:lnTo>
                  <a:pt x="778548" y="18934"/>
                </a:lnTo>
                <a:lnTo>
                  <a:pt x="818695" y="19027"/>
                </a:lnTo>
                <a:lnTo>
                  <a:pt x="861165" y="19048"/>
                </a:lnTo>
                <a:lnTo>
                  <a:pt x="900334" y="19050"/>
                </a:lnTo>
                <a:lnTo>
                  <a:pt x="946468" y="19050"/>
                </a:lnTo>
                <a:lnTo>
                  <a:pt x="987723" y="19050"/>
                </a:lnTo>
                <a:lnTo>
                  <a:pt x="1027847" y="19050"/>
                </a:lnTo>
                <a:lnTo>
                  <a:pt x="1069370" y="19050"/>
                </a:lnTo>
                <a:lnTo>
                  <a:pt x="1112364" y="19050"/>
                </a:lnTo>
                <a:lnTo>
                  <a:pt x="1159761" y="19050"/>
                </a:lnTo>
                <a:lnTo>
                  <a:pt x="1207302" y="19050"/>
                </a:lnTo>
                <a:lnTo>
                  <a:pt x="1254636" y="19050"/>
                </a:lnTo>
                <a:lnTo>
                  <a:pt x="1290730" y="19050"/>
                </a:lnTo>
                <a:lnTo>
                  <a:pt x="1334938" y="19050"/>
                </a:lnTo>
                <a:lnTo>
                  <a:pt x="1381552" y="19050"/>
                </a:lnTo>
                <a:lnTo>
                  <a:pt x="1420410" y="19050"/>
                </a:lnTo>
                <a:lnTo>
                  <a:pt x="1456617" y="19050"/>
                </a:lnTo>
                <a:lnTo>
                  <a:pt x="1489819" y="19050"/>
                </a:lnTo>
                <a:lnTo>
                  <a:pt x="1525742" y="19050"/>
                </a:lnTo>
                <a:lnTo>
                  <a:pt x="1562874" y="19050"/>
                </a:lnTo>
                <a:lnTo>
                  <a:pt x="1597369" y="19050"/>
                </a:lnTo>
                <a:lnTo>
                  <a:pt x="1637814" y="19050"/>
                </a:lnTo>
                <a:lnTo>
                  <a:pt x="1685428" y="19050"/>
                </a:lnTo>
                <a:lnTo>
                  <a:pt x="1731570" y="19050"/>
                </a:lnTo>
                <a:lnTo>
                  <a:pt x="1770005" y="19050"/>
                </a:lnTo>
                <a:lnTo>
                  <a:pt x="1813143" y="19050"/>
                </a:lnTo>
                <a:lnTo>
                  <a:pt x="1854500" y="19050"/>
                </a:lnTo>
                <a:lnTo>
                  <a:pt x="1887847" y="19050"/>
                </a:lnTo>
                <a:lnTo>
                  <a:pt x="1935313" y="19050"/>
                </a:lnTo>
                <a:lnTo>
                  <a:pt x="1981347" y="19050"/>
                </a:lnTo>
                <a:lnTo>
                  <a:pt x="2025460" y="19050"/>
                </a:lnTo>
                <a:lnTo>
                  <a:pt x="2047875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4" name="SMARTInkShape-Group437">
            <a:extLst>
              <a:ext uri="{FF2B5EF4-FFF2-40B4-BE49-F238E27FC236}">
                <a16:creationId xmlns:a16="http://schemas.microsoft.com/office/drawing/2014/main" id="{9FE4CEC4-8622-2808-1397-A7DEFADA889E}"/>
              </a:ext>
            </a:extLst>
          </p:cNvPr>
          <p:cNvGrpSpPr/>
          <p:nvPr/>
        </p:nvGrpSpPr>
        <p:grpSpPr>
          <a:xfrm>
            <a:off x="2019300" y="2743200"/>
            <a:ext cx="2405417" cy="504826"/>
            <a:chOff x="2019300" y="2743200"/>
            <a:chExt cx="2405417" cy="504826"/>
          </a:xfrm>
        </p:grpSpPr>
        <p:sp>
          <p:nvSpPr>
            <p:cNvPr id="1486" name="SMARTInkShape-2554">
              <a:extLst>
                <a:ext uri="{FF2B5EF4-FFF2-40B4-BE49-F238E27FC236}">
                  <a16:creationId xmlns:a16="http://schemas.microsoft.com/office/drawing/2014/main" id="{2A45D871-EDD9-2853-98E7-01CF3618042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829050" y="30670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16868" y="12504"/>
                  </a:lnTo>
                  <a:lnTo>
                    <a:pt x="25694" y="10408"/>
                  </a:lnTo>
                  <a:lnTo>
                    <a:pt x="68133" y="30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2555">
              <a:extLst>
                <a:ext uri="{FF2B5EF4-FFF2-40B4-BE49-F238E27FC236}">
                  <a16:creationId xmlns:a16="http://schemas.microsoft.com/office/drawing/2014/main" id="{AADB0ADC-993F-4A44-C858-B427C6B31D6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829203" y="3028950"/>
              <a:ext cx="76048" cy="114156"/>
            </a:xfrm>
            <a:custGeom>
              <a:avLst/>
              <a:gdLst/>
              <a:ahLst/>
              <a:cxnLst/>
              <a:rect l="0" t="0" r="0" b="0"/>
              <a:pathLst>
                <a:path w="76048" h="114156">
                  <a:moveTo>
                    <a:pt x="18897" y="9525"/>
                  </a:moveTo>
                  <a:lnTo>
                    <a:pt x="18897" y="9525"/>
                  </a:lnTo>
                  <a:lnTo>
                    <a:pt x="18897" y="10"/>
                  </a:lnTo>
                  <a:lnTo>
                    <a:pt x="28029" y="0"/>
                  </a:lnTo>
                  <a:lnTo>
                    <a:pt x="28306" y="10113"/>
                  </a:lnTo>
                  <a:lnTo>
                    <a:pt x="20211" y="52981"/>
                  </a:lnTo>
                  <a:lnTo>
                    <a:pt x="2472" y="99092"/>
                  </a:lnTo>
                  <a:lnTo>
                    <a:pt x="1014" y="103307"/>
                  </a:lnTo>
                  <a:lnTo>
                    <a:pt x="0" y="112643"/>
                  </a:lnTo>
                  <a:lnTo>
                    <a:pt x="1008" y="113195"/>
                  </a:lnTo>
                  <a:lnTo>
                    <a:pt x="8062" y="114155"/>
                  </a:lnTo>
                  <a:lnTo>
                    <a:pt x="8498" y="113145"/>
                  </a:lnTo>
                  <a:lnTo>
                    <a:pt x="8984" y="109201"/>
                  </a:lnTo>
                  <a:lnTo>
                    <a:pt x="11230" y="107725"/>
                  </a:lnTo>
                  <a:lnTo>
                    <a:pt x="35829" y="104890"/>
                  </a:lnTo>
                  <a:lnTo>
                    <a:pt x="48030" y="97251"/>
                  </a:lnTo>
                  <a:lnTo>
                    <a:pt x="76047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2556">
              <a:extLst>
                <a:ext uri="{FF2B5EF4-FFF2-40B4-BE49-F238E27FC236}">
                  <a16:creationId xmlns:a16="http://schemas.microsoft.com/office/drawing/2014/main" id="{B134FA98-B093-3D30-C3B1-9A863EA0910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609975" y="29241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31881" y="9525"/>
                  </a:lnTo>
                  <a:lnTo>
                    <a:pt x="76453" y="5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2557">
              <a:extLst>
                <a:ext uri="{FF2B5EF4-FFF2-40B4-BE49-F238E27FC236}">
                  <a16:creationId xmlns:a16="http://schemas.microsoft.com/office/drawing/2014/main" id="{367FBE3E-0936-22A7-052D-2D0587E6F2C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600450" y="2838567"/>
              <a:ext cx="152401" cy="185943"/>
            </a:xfrm>
            <a:custGeom>
              <a:avLst/>
              <a:gdLst/>
              <a:ahLst/>
              <a:cxnLst/>
              <a:rect l="0" t="0" r="0" b="0"/>
              <a:pathLst>
                <a:path w="152401" h="185943">
                  <a:moveTo>
                    <a:pt x="0" y="18933"/>
                  </a:moveTo>
                  <a:lnTo>
                    <a:pt x="0" y="18933"/>
                  </a:lnTo>
                  <a:lnTo>
                    <a:pt x="8201" y="18933"/>
                  </a:lnTo>
                  <a:lnTo>
                    <a:pt x="16868" y="12387"/>
                  </a:lnTo>
                  <a:lnTo>
                    <a:pt x="22666" y="10732"/>
                  </a:lnTo>
                  <a:lnTo>
                    <a:pt x="70057" y="4386"/>
                  </a:lnTo>
                  <a:lnTo>
                    <a:pt x="110930" y="772"/>
                  </a:lnTo>
                  <a:lnTo>
                    <a:pt x="143307" y="0"/>
                  </a:lnTo>
                  <a:lnTo>
                    <a:pt x="146338" y="1020"/>
                  </a:lnTo>
                  <a:lnTo>
                    <a:pt x="148358" y="2757"/>
                  </a:lnTo>
                  <a:lnTo>
                    <a:pt x="152379" y="9374"/>
                  </a:lnTo>
                  <a:lnTo>
                    <a:pt x="152393" y="14454"/>
                  </a:lnTo>
                  <a:lnTo>
                    <a:pt x="149575" y="19765"/>
                  </a:lnTo>
                  <a:lnTo>
                    <a:pt x="128549" y="41464"/>
                  </a:lnTo>
                  <a:lnTo>
                    <a:pt x="84368" y="77822"/>
                  </a:lnTo>
                  <a:lnTo>
                    <a:pt x="40746" y="123900"/>
                  </a:lnTo>
                  <a:lnTo>
                    <a:pt x="8197" y="170501"/>
                  </a:lnTo>
                  <a:lnTo>
                    <a:pt x="1619" y="178812"/>
                  </a:lnTo>
                  <a:lnTo>
                    <a:pt x="479" y="185308"/>
                  </a:lnTo>
                  <a:lnTo>
                    <a:pt x="1378" y="185942"/>
                  </a:lnTo>
                  <a:lnTo>
                    <a:pt x="3035" y="185305"/>
                  </a:lnTo>
                  <a:lnTo>
                    <a:pt x="5199" y="183823"/>
                  </a:lnTo>
                  <a:lnTo>
                    <a:pt x="18357" y="181736"/>
                  </a:lnTo>
                  <a:lnTo>
                    <a:pt x="65852" y="180974"/>
                  </a:lnTo>
                  <a:lnTo>
                    <a:pt x="113391" y="180868"/>
                  </a:lnTo>
                  <a:lnTo>
                    <a:pt x="152400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2558">
              <a:extLst>
                <a:ext uri="{FF2B5EF4-FFF2-40B4-BE49-F238E27FC236}">
                  <a16:creationId xmlns:a16="http://schemas.microsoft.com/office/drawing/2014/main" id="{96E1CF2C-8148-5455-2A2D-8CF2D53091A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333750" y="3000375"/>
              <a:ext cx="138839" cy="111897"/>
            </a:xfrm>
            <a:custGeom>
              <a:avLst/>
              <a:gdLst/>
              <a:ahLst/>
              <a:cxnLst/>
              <a:rect l="0" t="0" r="0" b="0"/>
              <a:pathLst>
                <a:path w="138839" h="111897">
                  <a:moveTo>
                    <a:pt x="133350" y="0"/>
                  </a:moveTo>
                  <a:lnTo>
                    <a:pt x="133350" y="0"/>
                  </a:lnTo>
                  <a:lnTo>
                    <a:pt x="138838" y="0"/>
                  </a:lnTo>
                  <a:lnTo>
                    <a:pt x="136494" y="0"/>
                  </a:lnTo>
                  <a:lnTo>
                    <a:pt x="93437" y="32493"/>
                  </a:lnTo>
                  <a:lnTo>
                    <a:pt x="51032" y="63369"/>
                  </a:lnTo>
                  <a:lnTo>
                    <a:pt x="23486" y="86327"/>
                  </a:lnTo>
                  <a:lnTo>
                    <a:pt x="2141" y="111896"/>
                  </a:lnTo>
                  <a:lnTo>
                    <a:pt x="1427" y="11163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2559">
              <a:extLst>
                <a:ext uri="{FF2B5EF4-FFF2-40B4-BE49-F238E27FC236}">
                  <a16:creationId xmlns:a16="http://schemas.microsoft.com/office/drawing/2014/main" id="{8E671841-1114-3A51-852D-B014D7A77EC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267075" y="2895600"/>
              <a:ext cx="171260" cy="152401"/>
            </a:xfrm>
            <a:custGeom>
              <a:avLst/>
              <a:gdLst/>
              <a:ahLst/>
              <a:cxnLst/>
              <a:rect l="0" t="0" r="0" b="0"/>
              <a:pathLst>
                <a:path w="171260" h="15240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58430" y="14189"/>
                  </a:lnTo>
                  <a:lnTo>
                    <a:pt x="102122" y="28771"/>
                  </a:lnTo>
                  <a:lnTo>
                    <a:pt x="117354" y="33954"/>
                  </a:lnTo>
                  <a:lnTo>
                    <a:pt x="164104" y="37938"/>
                  </a:lnTo>
                  <a:lnTo>
                    <a:pt x="170805" y="38085"/>
                  </a:lnTo>
                  <a:lnTo>
                    <a:pt x="171259" y="43152"/>
                  </a:lnTo>
                  <a:lnTo>
                    <a:pt x="170264" y="44643"/>
                  </a:lnTo>
                  <a:lnTo>
                    <a:pt x="168543" y="45637"/>
                  </a:lnTo>
                  <a:lnTo>
                    <a:pt x="166337" y="46300"/>
                  </a:lnTo>
                  <a:lnTo>
                    <a:pt x="123248" y="73125"/>
                  </a:lnTo>
                  <a:lnTo>
                    <a:pt x="78876" y="104314"/>
                  </a:lnTo>
                  <a:lnTo>
                    <a:pt x="58561" y="120590"/>
                  </a:lnTo>
                  <a:lnTo>
                    <a:pt x="12709" y="14287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2560">
              <a:extLst>
                <a:ext uri="{FF2B5EF4-FFF2-40B4-BE49-F238E27FC236}">
                  <a16:creationId xmlns:a16="http://schemas.microsoft.com/office/drawing/2014/main" id="{5C63B36F-F2F7-B70E-954B-85BE62270F2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905125" y="2981360"/>
              <a:ext cx="209551" cy="19016"/>
            </a:xfrm>
            <a:custGeom>
              <a:avLst/>
              <a:gdLst/>
              <a:ahLst/>
              <a:cxnLst/>
              <a:rect l="0" t="0" r="0" b="0"/>
              <a:pathLst>
                <a:path w="209551" h="19016">
                  <a:moveTo>
                    <a:pt x="0" y="19015"/>
                  </a:moveTo>
                  <a:lnTo>
                    <a:pt x="0" y="19015"/>
                  </a:lnTo>
                  <a:lnTo>
                    <a:pt x="18828" y="16193"/>
                  </a:lnTo>
                  <a:lnTo>
                    <a:pt x="57106" y="10814"/>
                  </a:lnTo>
                  <a:lnTo>
                    <a:pt x="101787" y="8693"/>
                  </a:lnTo>
                  <a:lnTo>
                    <a:pt x="147513" y="870"/>
                  </a:lnTo>
                  <a:lnTo>
                    <a:pt x="191851" y="0"/>
                  </a:lnTo>
                  <a:lnTo>
                    <a:pt x="209550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2561">
              <a:extLst>
                <a:ext uri="{FF2B5EF4-FFF2-40B4-BE49-F238E27FC236}">
                  <a16:creationId xmlns:a16="http://schemas.microsoft.com/office/drawing/2014/main" id="{52863B33-5F9A-65A8-F7DD-8A02B2F1BF9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019300" y="300037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2562">
              <a:extLst>
                <a:ext uri="{FF2B5EF4-FFF2-40B4-BE49-F238E27FC236}">
                  <a16:creationId xmlns:a16="http://schemas.microsoft.com/office/drawing/2014/main" id="{90194721-777A-641C-8889-788EC45C715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028825" y="304800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4654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2563">
              <a:extLst>
                <a:ext uri="{FF2B5EF4-FFF2-40B4-BE49-F238E27FC236}">
                  <a16:creationId xmlns:a16="http://schemas.microsoft.com/office/drawing/2014/main" id="{AEE364D0-2C5D-DE1A-508C-E2B8B92B4FA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372630" y="2909162"/>
              <a:ext cx="17754" cy="234089"/>
            </a:xfrm>
            <a:custGeom>
              <a:avLst/>
              <a:gdLst/>
              <a:ahLst/>
              <a:cxnLst/>
              <a:rect l="0" t="0" r="0" b="0"/>
              <a:pathLst>
                <a:path w="17754" h="234089">
                  <a:moveTo>
                    <a:pt x="8620" y="5488"/>
                  </a:moveTo>
                  <a:lnTo>
                    <a:pt x="8620" y="5488"/>
                  </a:lnTo>
                  <a:lnTo>
                    <a:pt x="13676" y="432"/>
                  </a:lnTo>
                  <a:lnTo>
                    <a:pt x="15166" y="0"/>
                  </a:lnTo>
                  <a:lnTo>
                    <a:pt x="16159" y="771"/>
                  </a:lnTo>
                  <a:lnTo>
                    <a:pt x="17753" y="4556"/>
                  </a:lnTo>
                  <a:lnTo>
                    <a:pt x="17009" y="22629"/>
                  </a:lnTo>
                  <a:lnTo>
                    <a:pt x="9934" y="66646"/>
                  </a:lnTo>
                  <a:lnTo>
                    <a:pt x="7821" y="109134"/>
                  </a:lnTo>
                  <a:lnTo>
                    <a:pt x="2151" y="146852"/>
                  </a:lnTo>
                  <a:lnTo>
                    <a:pt x="0" y="187897"/>
                  </a:lnTo>
                  <a:lnTo>
                    <a:pt x="421" y="213817"/>
                  </a:lnTo>
                  <a:lnTo>
                    <a:pt x="8620" y="234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2564">
              <a:extLst>
                <a:ext uri="{FF2B5EF4-FFF2-40B4-BE49-F238E27FC236}">
                  <a16:creationId xmlns:a16="http://schemas.microsoft.com/office/drawing/2014/main" id="{F4120F62-9CD9-C20E-0A4C-370B5C00F4C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390775" y="2897549"/>
              <a:ext cx="117206" cy="93302"/>
            </a:xfrm>
            <a:custGeom>
              <a:avLst/>
              <a:gdLst/>
              <a:ahLst/>
              <a:cxnLst/>
              <a:rect l="0" t="0" r="0" b="0"/>
              <a:pathLst>
                <a:path w="117206" h="93302">
                  <a:moveTo>
                    <a:pt x="0" y="36151"/>
                  </a:moveTo>
                  <a:lnTo>
                    <a:pt x="0" y="36151"/>
                  </a:lnTo>
                  <a:lnTo>
                    <a:pt x="5056" y="26038"/>
                  </a:lnTo>
                  <a:lnTo>
                    <a:pt x="13183" y="18251"/>
                  </a:lnTo>
                  <a:lnTo>
                    <a:pt x="35648" y="4628"/>
                  </a:lnTo>
                  <a:lnTo>
                    <a:pt x="59245" y="0"/>
                  </a:lnTo>
                  <a:lnTo>
                    <a:pt x="81290" y="3685"/>
                  </a:lnTo>
                  <a:lnTo>
                    <a:pt x="101227" y="11479"/>
                  </a:lnTo>
                  <a:lnTo>
                    <a:pt x="111312" y="20247"/>
                  </a:lnTo>
                  <a:lnTo>
                    <a:pt x="115483" y="25549"/>
                  </a:lnTo>
                  <a:lnTo>
                    <a:pt x="117205" y="32258"/>
                  </a:lnTo>
                  <a:lnTo>
                    <a:pt x="116297" y="48179"/>
                  </a:lnTo>
                  <a:lnTo>
                    <a:pt x="114573" y="53695"/>
                  </a:lnTo>
                  <a:lnTo>
                    <a:pt x="112365" y="57372"/>
                  </a:lnTo>
                  <a:lnTo>
                    <a:pt x="88825" y="79627"/>
                  </a:lnTo>
                  <a:lnTo>
                    <a:pt x="49147" y="89958"/>
                  </a:lnTo>
                  <a:lnTo>
                    <a:pt x="9525" y="93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2565">
              <a:extLst>
                <a:ext uri="{FF2B5EF4-FFF2-40B4-BE49-F238E27FC236}">
                  <a16:creationId xmlns:a16="http://schemas.microsoft.com/office/drawing/2014/main" id="{FFBF3F51-66BC-2CA0-EFA6-E755C67B7DA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667559" y="2800350"/>
              <a:ext cx="132792" cy="371476"/>
            </a:xfrm>
            <a:custGeom>
              <a:avLst/>
              <a:gdLst/>
              <a:ahLst/>
              <a:cxnLst/>
              <a:rect l="0" t="0" r="0" b="0"/>
              <a:pathLst>
                <a:path w="132792" h="371476">
                  <a:moveTo>
                    <a:pt x="132791" y="0"/>
                  </a:moveTo>
                  <a:lnTo>
                    <a:pt x="132791" y="0"/>
                  </a:lnTo>
                  <a:lnTo>
                    <a:pt x="94195" y="46135"/>
                  </a:lnTo>
                  <a:lnTo>
                    <a:pt x="64086" y="88417"/>
                  </a:lnTo>
                  <a:lnTo>
                    <a:pt x="38199" y="135572"/>
                  </a:lnTo>
                  <a:lnTo>
                    <a:pt x="21753" y="180209"/>
                  </a:lnTo>
                  <a:lnTo>
                    <a:pt x="5802" y="220438"/>
                  </a:lnTo>
                  <a:lnTo>
                    <a:pt x="0" y="263087"/>
                  </a:lnTo>
                  <a:lnTo>
                    <a:pt x="6097" y="302989"/>
                  </a:lnTo>
                  <a:lnTo>
                    <a:pt x="10233" y="331780"/>
                  </a:lnTo>
                  <a:lnTo>
                    <a:pt x="26698" y="358186"/>
                  </a:lnTo>
                  <a:lnTo>
                    <a:pt x="30313" y="362616"/>
                  </a:lnTo>
                  <a:lnTo>
                    <a:pt x="39973" y="367537"/>
                  </a:lnTo>
                  <a:lnTo>
                    <a:pt x="85166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2566">
              <a:extLst>
                <a:ext uri="{FF2B5EF4-FFF2-40B4-BE49-F238E27FC236}">
                  <a16:creationId xmlns:a16="http://schemas.microsoft.com/office/drawing/2014/main" id="{D2083423-AA08-EE76-638C-37E08C90DBF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910167" y="2905527"/>
              <a:ext cx="166409" cy="171049"/>
            </a:xfrm>
            <a:custGeom>
              <a:avLst/>
              <a:gdLst/>
              <a:ahLst/>
              <a:cxnLst/>
              <a:rect l="0" t="0" r="0" b="0"/>
              <a:pathLst>
                <a:path w="166409" h="171049">
                  <a:moveTo>
                    <a:pt x="23533" y="18648"/>
                  </a:moveTo>
                  <a:lnTo>
                    <a:pt x="23533" y="18648"/>
                  </a:lnTo>
                  <a:lnTo>
                    <a:pt x="28589" y="13592"/>
                  </a:lnTo>
                  <a:lnTo>
                    <a:pt x="33894" y="11109"/>
                  </a:lnTo>
                  <a:lnTo>
                    <a:pt x="81283" y="2654"/>
                  </a:lnTo>
                  <a:lnTo>
                    <a:pt x="115269" y="0"/>
                  </a:lnTo>
                  <a:lnTo>
                    <a:pt x="125335" y="2599"/>
                  </a:lnTo>
                  <a:lnTo>
                    <a:pt x="129501" y="4774"/>
                  </a:lnTo>
                  <a:lnTo>
                    <a:pt x="136952" y="12834"/>
                  </a:lnTo>
                  <a:lnTo>
                    <a:pt x="140421" y="17947"/>
                  </a:lnTo>
                  <a:lnTo>
                    <a:pt x="141675" y="23473"/>
                  </a:lnTo>
                  <a:lnTo>
                    <a:pt x="138383" y="42420"/>
                  </a:lnTo>
                  <a:lnTo>
                    <a:pt x="133491" y="58847"/>
                  </a:lnTo>
                  <a:lnTo>
                    <a:pt x="124967" y="71086"/>
                  </a:lnTo>
                  <a:lnTo>
                    <a:pt x="77378" y="116203"/>
                  </a:lnTo>
                  <a:lnTo>
                    <a:pt x="30228" y="149775"/>
                  </a:lnTo>
                  <a:lnTo>
                    <a:pt x="6815" y="159976"/>
                  </a:lnTo>
                  <a:lnTo>
                    <a:pt x="0" y="161065"/>
                  </a:lnTo>
                  <a:lnTo>
                    <a:pt x="436" y="161217"/>
                  </a:lnTo>
                  <a:lnTo>
                    <a:pt x="39993" y="161511"/>
                  </a:lnTo>
                  <a:lnTo>
                    <a:pt x="84366" y="161521"/>
                  </a:lnTo>
                  <a:lnTo>
                    <a:pt x="126676" y="162581"/>
                  </a:lnTo>
                  <a:lnTo>
                    <a:pt x="166408" y="171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2567">
              <a:extLst>
                <a:ext uri="{FF2B5EF4-FFF2-40B4-BE49-F238E27FC236}">
                  <a16:creationId xmlns:a16="http://schemas.microsoft.com/office/drawing/2014/main" id="{EB9B60A8-8035-0DD6-40F1-6366C62BD0A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953445" y="3048520"/>
              <a:ext cx="75631" cy="94034"/>
            </a:xfrm>
            <a:custGeom>
              <a:avLst/>
              <a:gdLst/>
              <a:ahLst/>
              <a:cxnLst/>
              <a:rect l="0" t="0" r="0" b="0"/>
              <a:pathLst>
                <a:path w="75631" h="94034">
                  <a:moveTo>
                    <a:pt x="8955" y="37580"/>
                  </a:moveTo>
                  <a:lnTo>
                    <a:pt x="8955" y="37580"/>
                  </a:lnTo>
                  <a:lnTo>
                    <a:pt x="14011" y="42636"/>
                  </a:lnTo>
                  <a:lnTo>
                    <a:pt x="22138" y="45119"/>
                  </a:lnTo>
                  <a:lnTo>
                    <a:pt x="49887" y="46989"/>
                  </a:lnTo>
                  <a:lnTo>
                    <a:pt x="56428" y="44231"/>
                  </a:lnTo>
                  <a:lnTo>
                    <a:pt x="73739" y="29768"/>
                  </a:lnTo>
                  <a:lnTo>
                    <a:pt x="74790" y="25994"/>
                  </a:lnTo>
                  <a:lnTo>
                    <a:pt x="75465" y="20005"/>
                  </a:lnTo>
                  <a:lnTo>
                    <a:pt x="69051" y="11217"/>
                  </a:lnTo>
                  <a:lnTo>
                    <a:pt x="67414" y="5402"/>
                  </a:lnTo>
                  <a:lnTo>
                    <a:pt x="64861" y="3428"/>
                  </a:lnTo>
                  <a:lnTo>
                    <a:pt x="51155" y="650"/>
                  </a:lnTo>
                  <a:lnTo>
                    <a:pt x="39705" y="0"/>
                  </a:lnTo>
                  <a:lnTo>
                    <a:pt x="30383" y="2533"/>
                  </a:lnTo>
                  <a:lnTo>
                    <a:pt x="26415" y="4691"/>
                  </a:lnTo>
                  <a:lnTo>
                    <a:pt x="15774" y="17840"/>
                  </a:lnTo>
                  <a:lnTo>
                    <a:pt x="2314" y="52149"/>
                  </a:lnTo>
                  <a:lnTo>
                    <a:pt x="0" y="73501"/>
                  </a:lnTo>
                  <a:lnTo>
                    <a:pt x="2505" y="82825"/>
                  </a:lnTo>
                  <a:lnTo>
                    <a:pt x="4655" y="86794"/>
                  </a:lnTo>
                  <a:lnTo>
                    <a:pt x="8206" y="89439"/>
                  </a:lnTo>
                  <a:lnTo>
                    <a:pt x="17794" y="92378"/>
                  </a:lnTo>
                  <a:lnTo>
                    <a:pt x="35093" y="94033"/>
                  </a:lnTo>
                  <a:lnTo>
                    <a:pt x="75630" y="8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2568">
              <a:extLst>
                <a:ext uri="{FF2B5EF4-FFF2-40B4-BE49-F238E27FC236}">
                  <a16:creationId xmlns:a16="http://schemas.microsoft.com/office/drawing/2014/main" id="{5FD0A8EA-DC41-EAE6-A4E0-426478260CB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057650" y="3038867"/>
              <a:ext cx="85282" cy="100966"/>
            </a:xfrm>
            <a:custGeom>
              <a:avLst/>
              <a:gdLst/>
              <a:ahLst/>
              <a:cxnLst/>
              <a:rect l="0" t="0" r="0" b="0"/>
              <a:pathLst>
                <a:path w="85282" h="100966">
                  <a:moveTo>
                    <a:pt x="76200" y="9133"/>
                  </a:moveTo>
                  <a:lnTo>
                    <a:pt x="76200" y="9133"/>
                  </a:lnTo>
                  <a:lnTo>
                    <a:pt x="76200" y="932"/>
                  </a:lnTo>
                  <a:lnTo>
                    <a:pt x="66087" y="0"/>
                  </a:lnTo>
                  <a:lnTo>
                    <a:pt x="58300" y="2605"/>
                  </a:lnTo>
                  <a:lnTo>
                    <a:pt x="16287" y="31410"/>
                  </a:lnTo>
                  <a:lnTo>
                    <a:pt x="12531" y="37731"/>
                  </a:lnTo>
                  <a:lnTo>
                    <a:pt x="11529" y="40898"/>
                  </a:lnTo>
                  <a:lnTo>
                    <a:pt x="11919" y="44068"/>
                  </a:lnTo>
                  <a:lnTo>
                    <a:pt x="15175" y="50412"/>
                  </a:lnTo>
                  <a:lnTo>
                    <a:pt x="17525" y="52528"/>
                  </a:lnTo>
                  <a:lnTo>
                    <a:pt x="36128" y="62933"/>
                  </a:lnTo>
                  <a:lnTo>
                    <a:pt x="51039" y="66349"/>
                  </a:lnTo>
                  <a:lnTo>
                    <a:pt x="66096" y="76448"/>
                  </a:lnTo>
                  <a:lnTo>
                    <a:pt x="85281" y="94420"/>
                  </a:lnTo>
                  <a:lnTo>
                    <a:pt x="72483" y="97623"/>
                  </a:lnTo>
                  <a:lnTo>
                    <a:pt x="67372" y="99876"/>
                  </a:lnTo>
                  <a:lnTo>
                    <a:pt x="53227" y="99558"/>
                  </a:lnTo>
                  <a:lnTo>
                    <a:pt x="38473" y="98005"/>
                  </a:lnTo>
                  <a:lnTo>
                    <a:pt x="23159" y="100965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2569">
              <a:extLst>
                <a:ext uri="{FF2B5EF4-FFF2-40B4-BE49-F238E27FC236}">
                  <a16:creationId xmlns:a16="http://schemas.microsoft.com/office/drawing/2014/main" id="{971E1E7F-B306-D755-6482-B8112A345DC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166754" y="3028950"/>
              <a:ext cx="81397" cy="123349"/>
            </a:xfrm>
            <a:custGeom>
              <a:avLst/>
              <a:gdLst/>
              <a:ahLst/>
              <a:cxnLst/>
              <a:rect l="0" t="0" r="0" b="0"/>
              <a:pathLst>
                <a:path w="81397" h="123349">
                  <a:moveTo>
                    <a:pt x="33771" y="0"/>
                  </a:moveTo>
                  <a:lnTo>
                    <a:pt x="33771" y="0"/>
                  </a:lnTo>
                  <a:lnTo>
                    <a:pt x="32713" y="31435"/>
                  </a:lnTo>
                  <a:lnTo>
                    <a:pt x="16438" y="76591"/>
                  </a:lnTo>
                  <a:lnTo>
                    <a:pt x="12662" y="84488"/>
                  </a:lnTo>
                  <a:lnTo>
                    <a:pt x="10173" y="88075"/>
                  </a:lnTo>
                  <a:lnTo>
                    <a:pt x="5120" y="106925"/>
                  </a:lnTo>
                  <a:lnTo>
                    <a:pt x="3029" y="109383"/>
                  </a:lnTo>
                  <a:lnTo>
                    <a:pt x="577" y="111022"/>
                  </a:lnTo>
                  <a:lnTo>
                    <a:pt x="0" y="113174"/>
                  </a:lnTo>
                  <a:lnTo>
                    <a:pt x="673" y="115666"/>
                  </a:lnTo>
                  <a:lnTo>
                    <a:pt x="2181" y="118385"/>
                  </a:lnTo>
                  <a:lnTo>
                    <a:pt x="4245" y="120198"/>
                  </a:lnTo>
                  <a:lnTo>
                    <a:pt x="9359" y="122213"/>
                  </a:lnTo>
                  <a:lnTo>
                    <a:pt x="18189" y="123348"/>
                  </a:lnTo>
                  <a:lnTo>
                    <a:pt x="63132" y="114375"/>
                  </a:lnTo>
                  <a:lnTo>
                    <a:pt x="71868" y="114333"/>
                  </a:lnTo>
                  <a:lnTo>
                    <a:pt x="75044" y="113264"/>
                  </a:lnTo>
                  <a:lnTo>
                    <a:pt x="81396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2570">
              <a:extLst>
                <a:ext uri="{FF2B5EF4-FFF2-40B4-BE49-F238E27FC236}">
                  <a16:creationId xmlns:a16="http://schemas.microsoft.com/office/drawing/2014/main" id="{724275F9-A86E-2E8E-02DA-143444E6B1B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162425" y="3095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636" y="9525"/>
                  </a:lnTo>
                  <a:lnTo>
                    <a:pt x="88735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2571">
              <a:extLst>
                <a:ext uri="{FF2B5EF4-FFF2-40B4-BE49-F238E27FC236}">
                  <a16:creationId xmlns:a16="http://schemas.microsoft.com/office/drawing/2014/main" id="{9EA6198E-12DC-32B5-0659-3829C388BD5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238625" y="2743200"/>
              <a:ext cx="186092" cy="504826"/>
            </a:xfrm>
            <a:custGeom>
              <a:avLst/>
              <a:gdLst/>
              <a:ahLst/>
              <a:cxnLst/>
              <a:rect l="0" t="0" r="0" b="0"/>
              <a:pathLst>
                <a:path w="186092" h="504826">
                  <a:moveTo>
                    <a:pt x="95250" y="0"/>
                  </a:moveTo>
                  <a:lnTo>
                    <a:pt x="95250" y="0"/>
                  </a:lnTo>
                  <a:lnTo>
                    <a:pt x="123484" y="47532"/>
                  </a:lnTo>
                  <a:lnTo>
                    <a:pt x="139655" y="86967"/>
                  </a:lnTo>
                  <a:lnTo>
                    <a:pt x="152391" y="126892"/>
                  </a:lnTo>
                  <a:lnTo>
                    <a:pt x="165098" y="170175"/>
                  </a:lnTo>
                  <a:lnTo>
                    <a:pt x="176742" y="215844"/>
                  </a:lnTo>
                  <a:lnTo>
                    <a:pt x="182961" y="256537"/>
                  </a:lnTo>
                  <a:lnTo>
                    <a:pt x="186091" y="275941"/>
                  </a:lnTo>
                  <a:lnTo>
                    <a:pt x="179477" y="314269"/>
                  </a:lnTo>
                  <a:lnTo>
                    <a:pt x="167979" y="352414"/>
                  </a:lnTo>
                  <a:lnTo>
                    <a:pt x="147912" y="389464"/>
                  </a:lnTo>
                  <a:lnTo>
                    <a:pt x="126388" y="421086"/>
                  </a:lnTo>
                  <a:lnTo>
                    <a:pt x="122359" y="429948"/>
                  </a:lnTo>
                  <a:lnTo>
                    <a:pt x="86533" y="465928"/>
                  </a:lnTo>
                  <a:lnTo>
                    <a:pt x="43264" y="496070"/>
                  </a:lnTo>
                  <a:lnTo>
                    <a:pt x="0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3" name="SMARTInkShape-Group438">
            <a:extLst>
              <a:ext uri="{FF2B5EF4-FFF2-40B4-BE49-F238E27FC236}">
                <a16:creationId xmlns:a16="http://schemas.microsoft.com/office/drawing/2014/main" id="{884872EB-62C8-E869-D555-CECFE6B02668}"/>
              </a:ext>
            </a:extLst>
          </p:cNvPr>
          <p:cNvGrpSpPr/>
          <p:nvPr/>
        </p:nvGrpSpPr>
        <p:grpSpPr>
          <a:xfrm>
            <a:off x="352425" y="2973124"/>
            <a:ext cx="1333501" cy="427302"/>
            <a:chOff x="352425" y="2973124"/>
            <a:chExt cx="1333501" cy="427302"/>
          </a:xfrm>
        </p:grpSpPr>
        <p:sp>
          <p:nvSpPr>
            <p:cNvPr id="1505" name="SMARTInkShape-2572">
              <a:extLst>
                <a:ext uri="{FF2B5EF4-FFF2-40B4-BE49-F238E27FC236}">
                  <a16:creationId xmlns:a16="http://schemas.microsoft.com/office/drawing/2014/main" id="{1449AC04-C3C1-81A2-C5B4-DD10AC8FA31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52425" y="3106474"/>
              <a:ext cx="43157" cy="293952"/>
            </a:xfrm>
            <a:custGeom>
              <a:avLst/>
              <a:gdLst/>
              <a:ahLst/>
              <a:cxnLst/>
              <a:rect l="0" t="0" r="0" b="0"/>
              <a:pathLst>
                <a:path w="43157" h="2939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4125"/>
                  </a:lnTo>
                  <a:lnTo>
                    <a:pt x="40922" y="9211"/>
                  </a:lnTo>
                  <a:lnTo>
                    <a:pt x="43156" y="12050"/>
                  </a:lnTo>
                  <a:lnTo>
                    <a:pt x="42817" y="26492"/>
                  </a:lnTo>
                  <a:lnTo>
                    <a:pt x="39498" y="64068"/>
                  </a:lnTo>
                  <a:lnTo>
                    <a:pt x="37663" y="96531"/>
                  </a:lnTo>
                  <a:lnTo>
                    <a:pt x="30680" y="141382"/>
                  </a:lnTo>
                  <a:lnTo>
                    <a:pt x="18839" y="185576"/>
                  </a:lnTo>
                  <a:lnTo>
                    <a:pt x="12285" y="226209"/>
                  </a:lnTo>
                  <a:lnTo>
                    <a:pt x="5014" y="272808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2573">
              <a:extLst>
                <a:ext uri="{FF2B5EF4-FFF2-40B4-BE49-F238E27FC236}">
                  <a16:creationId xmlns:a16="http://schemas.microsoft.com/office/drawing/2014/main" id="{2CDB878D-E550-5C1E-901A-A6DB077E47D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71475" y="3097426"/>
              <a:ext cx="131030" cy="83925"/>
            </a:xfrm>
            <a:custGeom>
              <a:avLst/>
              <a:gdLst/>
              <a:ahLst/>
              <a:cxnLst/>
              <a:rect l="0" t="0" r="0" b="0"/>
              <a:pathLst>
                <a:path w="131030" h="83925">
                  <a:moveTo>
                    <a:pt x="0" y="64874"/>
                  </a:moveTo>
                  <a:lnTo>
                    <a:pt x="0" y="64874"/>
                  </a:lnTo>
                  <a:lnTo>
                    <a:pt x="22390" y="28295"/>
                  </a:lnTo>
                  <a:lnTo>
                    <a:pt x="28649" y="22158"/>
                  </a:lnTo>
                  <a:lnTo>
                    <a:pt x="70225" y="2252"/>
                  </a:lnTo>
                  <a:lnTo>
                    <a:pt x="82716" y="0"/>
                  </a:lnTo>
                  <a:lnTo>
                    <a:pt x="92502" y="1822"/>
                  </a:lnTo>
                  <a:lnTo>
                    <a:pt x="125515" y="20636"/>
                  </a:lnTo>
                  <a:lnTo>
                    <a:pt x="129868" y="26868"/>
                  </a:lnTo>
                  <a:lnTo>
                    <a:pt x="131029" y="30012"/>
                  </a:lnTo>
                  <a:lnTo>
                    <a:pt x="130744" y="33166"/>
                  </a:lnTo>
                  <a:lnTo>
                    <a:pt x="127606" y="39493"/>
                  </a:lnTo>
                  <a:lnTo>
                    <a:pt x="114832" y="54061"/>
                  </a:lnTo>
                  <a:lnTo>
                    <a:pt x="70299" y="73811"/>
                  </a:lnTo>
                  <a:lnTo>
                    <a:pt x="48699" y="80928"/>
                  </a:lnTo>
                  <a:lnTo>
                    <a:pt x="19050" y="83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2574">
              <a:extLst>
                <a:ext uri="{FF2B5EF4-FFF2-40B4-BE49-F238E27FC236}">
                  <a16:creationId xmlns:a16="http://schemas.microsoft.com/office/drawing/2014/main" id="{EFA26BB7-C521-4A88-2095-65E0996A61E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28650" y="31432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2817" y="0"/>
                  </a:lnTo>
                  <a:lnTo>
                    <a:pt x="87114" y="0"/>
                  </a:lnTo>
                  <a:lnTo>
                    <a:pt x="133533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2575">
              <a:extLst>
                <a:ext uri="{FF2B5EF4-FFF2-40B4-BE49-F238E27FC236}">
                  <a16:creationId xmlns:a16="http://schemas.microsoft.com/office/drawing/2014/main" id="{91B9311A-7008-182D-7EEC-A1E22DC7298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7250" y="3076575"/>
              <a:ext cx="104776" cy="122453"/>
            </a:xfrm>
            <a:custGeom>
              <a:avLst/>
              <a:gdLst/>
              <a:ahLst/>
              <a:cxnLst/>
              <a:rect l="0" t="0" r="0" b="0"/>
              <a:pathLst>
                <a:path w="104776" h="122453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7" y="29899"/>
                  </a:lnTo>
                  <a:lnTo>
                    <a:pt x="7604" y="30516"/>
                  </a:lnTo>
                  <a:lnTo>
                    <a:pt x="13258" y="34024"/>
                  </a:lnTo>
                  <a:lnTo>
                    <a:pt x="16475" y="44755"/>
                  </a:lnTo>
                  <a:lnTo>
                    <a:pt x="18964" y="57991"/>
                  </a:lnTo>
                  <a:lnTo>
                    <a:pt x="27100" y="78649"/>
                  </a:lnTo>
                  <a:lnTo>
                    <a:pt x="29342" y="91932"/>
                  </a:lnTo>
                  <a:lnTo>
                    <a:pt x="36057" y="104747"/>
                  </a:lnTo>
                  <a:lnTo>
                    <a:pt x="36738" y="107931"/>
                  </a:lnTo>
                  <a:lnTo>
                    <a:pt x="38250" y="110054"/>
                  </a:lnTo>
                  <a:lnTo>
                    <a:pt x="40317" y="111469"/>
                  </a:lnTo>
                  <a:lnTo>
                    <a:pt x="46181" y="113741"/>
                  </a:lnTo>
                  <a:lnTo>
                    <a:pt x="46983" y="116873"/>
                  </a:lnTo>
                  <a:lnTo>
                    <a:pt x="47197" y="119191"/>
                  </a:lnTo>
                  <a:lnTo>
                    <a:pt x="48398" y="120735"/>
                  </a:lnTo>
                  <a:lnTo>
                    <a:pt x="52555" y="122452"/>
                  </a:lnTo>
                  <a:lnTo>
                    <a:pt x="55145" y="121851"/>
                  </a:lnTo>
                  <a:lnTo>
                    <a:pt x="60845" y="118362"/>
                  </a:lnTo>
                  <a:lnTo>
                    <a:pt x="70004" y="105390"/>
                  </a:lnTo>
                  <a:lnTo>
                    <a:pt x="85745" y="65501"/>
                  </a:lnTo>
                  <a:lnTo>
                    <a:pt x="99750" y="2139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2576">
              <a:extLst>
                <a:ext uri="{FF2B5EF4-FFF2-40B4-BE49-F238E27FC236}">
                  <a16:creationId xmlns:a16="http://schemas.microsoft.com/office/drawing/2014/main" id="{F083B301-6B2E-544F-D393-1210DD22C72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39759" y="3067085"/>
              <a:ext cx="227067" cy="113165"/>
            </a:xfrm>
            <a:custGeom>
              <a:avLst/>
              <a:gdLst/>
              <a:ahLst/>
              <a:cxnLst/>
              <a:rect l="0" t="0" r="0" b="0"/>
              <a:pathLst>
                <a:path w="227067" h="113165">
                  <a:moveTo>
                    <a:pt x="74666" y="19015"/>
                  </a:moveTo>
                  <a:lnTo>
                    <a:pt x="74666" y="19015"/>
                  </a:lnTo>
                  <a:lnTo>
                    <a:pt x="74666" y="13959"/>
                  </a:lnTo>
                  <a:lnTo>
                    <a:pt x="75724" y="12469"/>
                  </a:lnTo>
                  <a:lnTo>
                    <a:pt x="77488" y="11476"/>
                  </a:lnTo>
                  <a:lnTo>
                    <a:pt x="82867" y="9882"/>
                  </a:lnTo>
                  <a:lnTo>
                    <a:pt x="83602" y="6843"/>
                  </a:lnTo>
                  <a:lnTo>
                    <a:pt x="84156" y="367"/>
                  </a:lnTo>
                  <a:lnTo>
                    <a:pt x="75987" y="0"/>
                  </a:lnTo>
                  <a:lnTo>
                    <a:pt x="67323" y="6518"/>
                  </a:lnTo>
                  <a:lnTo>
                    <a:pt x="47254" y="14155"/>
                  </a:lnTo>
                  <a:lnTo>
                    <a:pt x="16046" y="40047"/>
                  </a:lnTo>
                  <a:lnTo>
                    <a:pt x="11571" y="47060"/>
                  </a:lnTo>
                  <a:lnTo>
                    <a:pt x="0" y="83041"/>
                  </a:lnTo>
                  <a:lnTo>
                    <a:pt x="6802" y="110548"/>
                  </a:lnTo>
                  <a:lnTo>
                    <a:pt x="9315" y="111787"/>
                  </a:lnTo>
                  <a:lnTo>
                    <a:pt x="17752" y="113164"/>
                  </a:lnTo>
                  <a:lnTo>
                    <a:pt x="25735" y="110953"/>
                  </a:lnTo>
                  <a:lnTo>
                    <a:pt x="42744" y="97954"/>
                  </a:lnTo>
                  <a:lnTo>
                    <a:pt x="68497" y="73814"/>
                  </a:lnTo>
                  <a:lnTo>
                    <a:pt x="91718" y="58719"/>
                  </a:lnTo>
                  <a:lnTo>
                    <a:pt x="92384" y="59243"/>
                  </a:lnTo>
                  <a:lnTo>
                    <a:pt x="93322" y="65036"/>
                  </a:lnTo>
                  <a:lnTo>
                    <a:pt x="94764" y="98627"/>
                  </a:lnTo>
                  <a:lnTo>
                    <a:pt x="101916" y="111997"/>
                  </a:lnTo>
                  <a:lnTo>
                    <a:pt x="142897" y="105865"/>
                  </a:lnTo>
                  <a:lnTo>
                    <a:pt x="158260" y="99595"/>
                  </a:lnTo>
                  <a:lnTo>
                    <a:pt x="175987" y="89810"/>
                  </a:lnTo>
                  <a:lnTo>
                    <a:pt x="180313" y="88436"/>
                  </a:lnTo>
                  <a:lnTo>
                    <a:pt x="227066" y="57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2577">
              <a:extLst>
                <a:ext uri="{FF2B5EF4-FFF2-40B4-BE49-F238E27FC236}">
                  <a16:creationId xmlns:a16="http://schemas.microsoft.com/office/drawing/2014/main" id="{D88E57E3-297A-9C56-6F47-1F7CFA4B95B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285875" y="2973124"/>
              <a:ext cx="9526" cy="179652"/>
            </a:xfrm>
            <a:custGeom>
              <a:avLst/>
              <a:gdLst/>
              <a:ahLst/>
              <a:cxnLst/>
              <a:rect l="0" t="0" r="0" b="0"/>
              <a:pathLst>
                <a:path w="9526" h="1796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8642" y="7600"/>
                  </a:lnTo>
                  <a:lnTo>
                    <a:pt x="9447" y="54606"/>
                  </a:lnTo>
                  <a:lnTo>
                    <a:pt x="6687" y="93685"/>
                  </a:lnTo>
                  <a:lnTo>
                    <a:pt x="1321" y="137035"/>
                  </a:lnTo>
                  <a:lnTo>
                    <a:pt x="391" y="158675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2578">
              <a:extLst>
                <a:ext uri="{FF2B5EF4-FFF2-40B4-BE49-F238E27FC236}">
                  <a16:creationId xmlns:a16="http://schemas.microsoft.com/office/drawing/2014/main" id="{72CB905E-14EA-1CC1-9F6D-350B212260D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381242" y="3067051"/>
              <a:ext cx="95134" cy="101942"/>
            </a:xfrm>
            <a:custGeom>
              <a:avLst/>
              <a:gdLst/>
              <a:ahLst/>
              <a:cxnLst/>
              <a:rect l="0" t="0" r="0" b="0"/>
              <a:pathLst>
                <a:path w="95134" h="101942">
                  <a:moveTo>
                    <a:pt x="9408" y="9524"/>
                  </a:moveTo>
                  <a:lnTo>
                    <a:pt x="9408" y="9524"/>
                  </a:lnTo>
                  <a:lnTo>
                    <a:pt x="9408" y="0"/>
                  </a:lnTo>
                  <a:lnTo>
                    <a:pt x="1207" y="34715"/>
                  </a:lnTo>
                  <a:lnTo>
                    <a:pt x="0" y="78062"/>
                  </a:lnTo>
                  <a:lnTo>
                    <a:pt x="2757" y="90432"/>
                  </a:lnTo>
                  <a:lnTo>
                    <a:pt x="4974" y="95213"/>
                  </a:lnTo>
                  <a:lnTo>
                    <a:pt x="7510" y="98400"/>
                  </a:lnTo>
                  <a:lnTo>
                    <a:pt x="13151" y="101941"/>
                  </a:lnTo>
                  <a:lnTo>
                    <a:pt x="22008" y="100693"/>
                  </a:lnTo>
                  <a:lnTo>
                    <a:pt x="27333" y="98878"/>
                  </a:lnTo>
                  <a:lnTo>
                    <a:pt x="36072" y="91217"/>
                  </a:lnTo>
                  <a:lnTo>
                    <a:pt x="62250" y="51896"/>
                  </a:lnTo>
                  <a:lnTo>
                    <a:pt x="68529" y="38316"/>
                  </a:lnTo>
                  <a:lnTo>
                    <a:pt x="72726" y="31846"/>
                  </a:lnTo>
                  <a:lnTo>
                    <a:pt x="76146" y="22253"/>
                  </a:lnTo>
                  <a:lnTo>
                    <a:pt x="80697" y="15886"/>
                  </a:lnTo>
                  <a:lnTo>
                    <a:pt x="95133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2579">
              <a:extLst>
                <a:ext uri="{FF2B5EF4-FFF2-40B4-BE49-F238E27FC236}">
                  <a16:creationId xmlns:a16="http://schemas.microsoft.com/office/drawing/2014/main" id="{0AD6798C-6AAB-2EE5-191C-B22A54AAB1C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486969" y="3049795"/>
              <a:ext cx="198957" cy="141081"/>
            </a:xfrm>
            <a:custGeom>
              <a:avLst/>
              <a:gdLst/>
              <a:ahLst/>
              <a:cxnLst/>
              <a:rect l="0" t="0" r="0" b="0"/>
              <a:pathLst>
                <a:path w="198957" h="141081">
                  <a:moveTo>
                    <a:pt x="17981" y="55355"/>
                  </a:moveTo>
                  <a:lnTo>
                    <a:pt x="17981" y="55355"/>
                  </a:lnTo>
                  <a:lnTo>
                    <a:pt x="36523" y="55355"/>
                  </a:lnTo>
                  <a:lnTo>
                    <a:pt x="45187" y="47154"/>
                  </a:lnTo>
                  <a:lnTo>
                    <a:pt x="64750" y="40890"/>
                  </a:lnTo>
                  <a:lnTo>
                    <a:pt x="73339" y="32698"/>
                  </a:lnTo>
                  <a:lnTo>
                    <a:pt x="80684" y="24119"/>
                  </a:lnTo>
                  <a:lnTo>
                    <a:pt x="89712" y="18230"/>
                  </a:lnTo>
                  <a:lnTo>
                    <a:pt x="92195" y="13102"/>
                  </a:lnTo>
                  <a:lnTo>
                    <a:pt x="93593" y="4265"/>
                  </a:lnTo>
                  <a:lnTo>
                    <a:pt x="91672" y="2245"/>
                  </a:lnTo>
                  <a:lnTo>
                    <a:pt x="83894" y="0"/>
                  </a:lnTo>
                  <a:lnTo>
                    <a:pt x="73381" y="1825"/>
                  </a:lnTo>
                  <a:lnTo>
                    <a:pt x="58385" y="8803"/>
                  </a:lnTo>
                  <a:lnTo>
                    <a:pt x="43836" y="20642"/>
                  </a:lnTo>
                  <a:lnTo>
                    <a:pt x="11114" y="66013"/>
                  </a:lnTo>
                  <a:lnTo>
                    <a:pt x="2541" y="88735"/>
                  </a:lnTo>
                  <a:lnTo>
                    <a:pt x="0" y="108872"/>
                  </a:lnTo>
                  <a:lnTo>
                    <a:pt x="5051" y="121826"/>
                  </a:lnTo>
                  <a:lnTo>
                    <a:pt x="9361" y="128244"/>
                  </a:lnTo>
                  <a:lnTo>
                    <a:pt x="16467" y="132523"/>
                  </a:lnTo>
                  <a:lnTo>
                    <a:pt x="46696" y="138544"/>
                  </a:lnTo>
                  <a:lnTo>
                    <a:pt x="82463" y="140329"/>
                  </a:lnTo>
                  <a:lnTo>
                    <a:pt x="119872" y="140857"/>
                  </a:lnTo>
                  <a:lnTo>
                    <a:pt x="156709" y="141014"/>
                  </a:lnTo>
                  <a:lnTo>
                    <a:pt x="198956" y="141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7" name="SMARTInkShape-Group439">
            <a:extLst>
              <a:ext uri="{FF2B5EF4-FFF2-40B4-BE49-F238E27FC236}">
                <a16:creationId xmlns:a16="http://schemas.microsoft.com/office/drawing/2014/main" id="{C446578E-FD09-6B9D-7FAD-FCFF81F6CC14}"/>
              </a:ext>
            </a:extLst>
          </p:cNvPr>
          <p:cNvGrpSpPr/>
          <p:nvPr/>
        </p:nvGrpSpPr>
        <p:grpSpPr>
          <a:xfrm>
            <a:off x="2828925" y="2057792"/>
            <a:ext cx="251785" cy="371084"/>
            <a:chOff x="2828925" y="2057792"/>
            <a:chExt cx="251785" cy="371084"/>
          </a:xfrm>
        </p:grpSpPr>
        <p:sp>
          <p:nvSpPr>
            <p:cNvPr id="1514" name="SMARTInkShape-2580">
              <a:extLst>
                <a:ext uri="{FF2B5EF4-FFF2-40B4-BE49-F238E27FC236}">
                  <a16:creationId xmlns:a16="http://schemas.microsoft.com/office/drawing/2014/main" id="{0612C17C-C4C1-41F3-D93E-CF254A86476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28925" y="2057792"/>
              <a:ext cx="18656" cy="371084"/>
            </a:xfrm>
            <a:custGeom>
              <a:avLst/>
              <a:gdLst/>
              <a:ahLst/>
              <a:cxnLst/>
              <a:rect l="0" t="0" r="0" b="0"/>
              <a:pathLst>
                <a:path w="18656" h="371084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409" y="4781"/>
                  </a:lnTo>
                  <a:lnTo>
                    <a:pt x="12295" y="10021"/>
                  </a:lnTo>
                  <a:lnTo>
                    <a:pt x="14547" y="12900"/>
                  </a:lnTo>
                  <a:lnTo>
                    <a:pt x="17049" y="21743"/>
                  </a:lnTo>
                  <a:lnTo>
                    <a:pt x="18655" y="44667"/>
                  </a:lnTo>
                  <a:lnTo>
                    <a:pt x="12426" y="83729"/>
                  </a:lnTo>
                  <a:lnTo>
                    <a:pt x="10098" y="123116"/>
                  </a:lnTo>
                  <a:lnTo>
                    <a:pt x="9600" y="169958"/>
                  </a:lnTo>
                  <a:lnTo>
                    <a:pt x="9534" y="210476"/>
                  </a:lnTo>
                  <a:lnTo>
                    <a:pt x="9528" y="248236"/>
                  </a:lnTo>
                  <a:lnTo>
                    <a:pt x="2979" y="287707"/>
                  </a:lnTo>
                  <a:lnTo>
                    <a:pt x="392" y="331241"/>
                  </a:lnTo>
                  <a:lnTo>
                    <a:pt x="0" y="371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2581">
              <a:extLst>
                <a:ext uri="{FF2B5EF4-FFF2-40B4-BE49-F238E27FC236}">
                  <a16:creationId xmlns:a16="http://schemas.microsoft.com/office/drawing/2014/main" id="{7E85B7C1-8480-8FB8-4C35-8B472F40BB0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828925" y="2162722"/>
              <a:ext cx="121825" cy="94582"/>
            </a:xfrm>
            <a:custGeom>
              <a:avLst/>
              <a:gdLst/>
              <a:ahLst/>
              <a:cxnLst/>
              <a:rect l="0" t="0" r="0" b="0"/>
              <a:pathLst>
                <a:path w="121825" h="94582">
                  <a:moveTo>
                    <a:pt x="0" y="47078"/>
                  </a:moveTo>
                  <a:lnTo>
                    <a:pt x="0" y="47078"/>
                  </a:lnTo>
                  <a:lnTo>
                    <a:pt x="17334" y="29744"/>
                  </a:lnTo>
                  <a:lnTo>
                    <a:pt x="60340" y="3606"/>
                  </a:lnTo>
                  <a:lnTo>
                    <a:pt x="75576" y="273"/>
                  </a:lnTo>
                  <a:lnTo>
                    <a:pt x="78959" y="0"/>
                  </a:lnTo>
                  <a:lnTo>
                    <a:pt x="93833" y="4671"/>
                  </a:lnTo>
                  <a:lnTo>
                    <a:pt x="106589" y="12758"/>
                  </a:lnTo>
                  <a:lnTo>
                    <a:pt x="117072" y="31970"/>
                  </a:lnTo>
                  <a:lnTo>
                    <a:pt x="121824" y="47658"/>
                  </a:lnTo>
                  <a:lnTo>
                    <a:pt x="120374" y="52757"/>
                  </a:lnTo>
                  <a:lnTo>
                    <a:pt x="102191" y="77276"/>
                  </a:lnTo>
                  <a:lnTo>
                    <a:pt x="95513" y="81666"/>
                  </a:lnTo>
                  <a:lnTo>
                    <a:pt x="85803" y="84138"/>
                  </a:lnTo>
                  <a:lnTo>
                    <a:pt x="78352" y="85774"/>
                  </a:lnTo>
                  <a:lnTo>
                    <a:pt x="55304" y="93318"/>
                  </a:lnTo>
                  <a:lnTo>
                    <a:pt x="35042" y="94581"/>
                  </a:lnTo>
                  <a:lnTo>
                    <a:pt x="0" y="85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2582">
              <a:extLst>
                <a:ext uri="{FF2B5EF4-FFF2-40B4-BE49-F238E27FC236}">
                  <a16:creationId xmlns:a16="http://schemas.microsoft.com/office/drawing/2014/main" id="{0082CAAB-481A-9146-2EAC-EA691D43D34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000375" y="2276475"/>
              <a:ext cx="80335" cy="85397"/>
            </a:xfrm>
            <a:custGeom>
              <a:avLst/>
              <a:gdLst/>
              <a:ahLst/>
              <a:cxnLst/>
              <a:rect l="0" t="0" r="0" b="0"/>
              <a:pathLst>
                <a:path w="80335" h="85397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18214" y="2822"/>
                  </a:lnTo>
                  <a:lnTo>
                    <a:pt x="12329" y="8663"/>
                  </a:lnTo>
                  <a:lnTo>
                    <a:pt x="6185" y="18314"/>
                  </a:lnTo>
                  <a:lnTo>
                    <a:pt x="1832" y="35648"/>
                  </a:lnTo>
                  <a:lnTo>
                    <a:pt x="543" y="54189"/>
                  </a:lnTo>
                  <a:lnTo>
                    <a:pt x="5217" y="73089"/>
                  </a:lnTo>
                  <a:lnTo>
                    <a:pt x="7711" y="77301"/>
                  </a:lnTo>
                  <a:lnTo>
                    <a:pt x="13305" y="81981"/>
                  </a:lnTo>
                  <a:lnTo>
                    <a:pt x="27461" y="84616"/>
                  </a:lnTo>
                  <a:lnTo>
                    <a:pt x="45060" y="85396"/>
                  </a:lnTo>
                  <a:lnTo>
                    <a:pt x="54599" y="82757"/>
                  </a:lnTo>
                  <a:lnTo>
                    <a:pt x="58625" y="80571"/>
                  </a:lnTo>
                  <a:lnTo>
                    <a:pt x="79225" y="55125"/>
                  </a:lnTo>
                  <a:lnTo>
                    <a:pt x="80334" y="49450"/>
                  </a:lnTo>
                  <a:lnTo>
                    <a:pt x="76953" y="18624"/>
                  </a:lnTo>
                  <a:lnTo>
                    <a:pt x="75644" y="15591"/>
                  </a:lnTo>
                  <a:lnTo>
                    <a:pt x="73713" y="13569"/>
                  </a:lnTo>
                  <a:lnTo>
                    <a:pt x="52393" y="3512"/>
                  </a:lnTo>
                  <a:lnTo>
                    <a:pt x="22017" y="462"/>
                  </a:lnTo>
                  <a:lnTo>
                    <a:pt x="17853" y="1367"/>
                  </a:lnTo>
                  <a:lnTo>
                    <a:pt x="15077" y="3028"/>
                  </a:lnTo>
                  <a:lnTo>
                    <a:pt x="10622" y="8242"/>
                  </a:lnTo>
                  <a:lnTo>
                    <a:pt x="4794" y="9145"/>
                  </a:lnTo>
                  <a:lnTo>
                    <a:pt x="3196" y="1033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1" name="SMARTInkShape-Group440">
            <a:extLst>
              <a:ext uri="{FF2B5EF4-FFF2-40B4-BE49-F238E27FC236}">
                <a16:creationId xmlns:a16="http://schemas.microsoft.com/office/drawing/2014/main" id="{D4D0363D-3C11-D137-875D-6536844A1714}"/>
              </a:ext>
            </a:extLst>
          </p:cNvPr>
          <p:cNvGrpSpPr/>
          <p:nvPr/>
        </p:nvGrpSpPr>
        <p:grpSpPr>
          <a:xfrm>
            <a:off x="1971675" y="2019427"/>
            <a:ext cx="590370" cy="438024"/>
            <a:chOff x="1971675" y="2019427"/>
            <a:chExt cx="590370" cy="438024"/>
          </a:xfrm>
        </p:grpSpPr>
        <p:sp>
          <p:nvSpPr>
            <p:cNvPr id="1518" name="SMARTInkShape-2583">
              <a:extLst>
                <a:ext uri="{FF2B5EF4-FFF2-40B4-BE49-F238E27FC236}">
                  <a16:creationId xmlns:a16="http://schemas.microsoft.com/office/drawing/2014/main" id="{9EC58844-F351-CA0A-A2B2-FDFD6C504BC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971675" y="2019427"/>
              <a:ext cx="9526" cy="438024"/>
            </a:xfrm>
            <a:custGeom>
              <a:avLst/>
              <a:gdLst/>
              <a:ahLst/>
              <a:cxnLst/>
              <a:rect l="0" t="0" r="0" b="0"/>
              <a:pathLst>
                <a:path w="9526" h="438024">
                  <a:moveTo>
                    <a:pt x="0" y="18923"/>
                  </a:moveTo>
                  <a:lnTo>
                    <a:pt x="0" y="18923"/>
                  </a:lnTo>
                  <a:lnTo>
                    <a:pt x="8201" y="10722"/>
                  </a:lnTo>
                  <a:lnTo>
                    <a:pt x="9515" y="0"/>
                  </a:lnTo>
                  <a:lnTo>
                    <a:pt x="9525" y="42720"/>
                  </a:lnTo>
                  <a:lnTo>
                    <a:pt x="9525" y="83124"/>
                  </a:lnTo>
                  <a:lnTo>
                    <a:pt x="9525" y="117307"/>
                  </a:lnTo>
                  <a:lnTo>
                    <a:pt x="9525" y="153666"/>
                  </a:lnTo>
                  <a:lnTo>
                    <a:pt x="9525" y="194666"/>
                  </a:lnTo>
                  <a:lnTo>
                    <a:pt x="9525" y="242092"/>
                  </a:lnTo>
                  <a:lnTo>
                    <a:pt x="9525" y="285648"/>
                  </a:lnTo>
                  <a:lnTo>
                    <a:pt x="9525" y="328195"/>
                  </a:lnTo>
                  <a:lnTo>
                    <a:pt x="9525" y="370311"/>
                  </a:lnTo>
                  <a:lnTo>
                    <a:pt x="6703" y="413751"/>
                  </a:lnTo>
                  <a:lnTo>
                    <a:pt x="0" y="438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2584">
              <a:extLst>
                <a:ext uri="{FF2B5EF4-FFF2-40B4-BE49-F238E27FC236}">
                  <a16:creationId xmlns:a16="http://schemas.microsoft.com/office/drawing/2014/main" id="{CE804013-23E7-1B49-61D8-3059760AC28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000250" y="2162306"/>
              <a:ext cx="156343" cy="113059"/>
            </a:xfrm>
            <a:custGeom>
              <a:avLst/>
              <a:gdLst/>
              <a:ahLst/>
              <a:cxnLst/>
              <a:rect l="0" t="0" r="0" b="0"/>
              <a:pathLst>
                <a:path w="156343" h="113059">
                  <a:moveTo>
                    <a:pt x="0" y="57019"/>
                  </a:moveTo>
                  <a:lnTo>
                    <a:pt x="0" y="57019"/>
                  </a:lnTo>
                  <a:lnTo>
                    <a:pt x="40821" y="19020"/>
                  </a:lnTo>
                  <a:lnTo>
                    <a:pt x="55134" y="12246"/>
                  </a:lnTo>
                  <a:lnTo>
                    <a:pt x="62604" y="9603"/>
                  </a:lnTo>
                  <a:lnTo>
                    <a:pt x="73818" y="3224"/>
                  </a:lnTo>
                  <a:lnTo>
                    <a:pt x="115749" y="0"/>
                  </a:lnTo>
                  <a:lnTo>
                    <a:pt x="131545" y="4964"/>
                  </a:lnTo>
                  <a:lnTo>
                    <a:pt x="140661" y="13070"/>
                  </a:lnTo>
                  <a:lnTo>
                    <a:pt x="155137" y="30463"/>
                  </a:lnTo>
                  <a:lnTo>
                    <a:pt x="156342" y="35082"/>
                  </a:lnTo>
                  <a:lnTo>
                    <a:pt x="153128" y="63825"/>
                  </a:lnTo>
                  <a:lnTo>
                    <a:pt x="147079" y="76272"/>
                  </a:lnTo>
                  <a:lnTo>
                    <a:pt x="142503" y="82554"/>
                  </a:lnTo>
                  <a:lnTo>
                    <a:pt x="115836" y="101509"/>
                  </a:lnTo>
                  <a:lnTo>
                    <a:pt x="91236" y="110418"/>
                  </a:lnTo>
                  <a:lnTo>
                    <a:pt x="70542" y="113058"/>
                  </a:lnTo>
                  <a:lnTo>
                    <a:pt x="24403" y="105462"/>
                  </a:lnTo>
                  <a:lnTo>
                    <a:pt x="9525" y="104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2585">
              <a:extLst>
                <a:ext uri="{FF2B5EF4-FFF2-40B4-BE49-F238E27FC236}">
                  <a16:creationId xmlns:a16="http://schemas.microsoft.com/office/drawing/2014/main" id="{EBE1B442-6FFE-EFF3-B4D2-6A19EC8F44A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400300" y="2114550"/>
              <a:ext cx="161745" cy="183184"/>
            </a:xfrm>
            <a:custGeom>
              <a:avLst/>
              <a:gdLst/>
              <a:ahLst/>
              <a:cxnLst/>
              <a:rect l="0" t="0" r="0" b="0"/>
              <a:pathLst>
                <a:path w="161745" h="183184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19522" y="0"/>
                  </a:lnTo>
                  <a:lnTo>
                    <a:pt x="62496" y="21458"/>
                  </a:lnTo>
                  <a:lnTo>
                    <a:pt x="102657" y="40821"/>
                  </a:lnTo>
                  <a:lnTo>
                    <a:pt x="147888" y="71701"/>
                  </a:lnTo>
                  <a:lnTo>
                    <a:pt x="154981" y="74200"/>
                  </a:lnTo>
                  <a:lnTo>
                    <a:pt x="157296" y="75925"/>
                  </a:lnTo>
                  <a:lnTo>
                    <a:pt x="161315" y="84226"/>
                  </a:lnTo>
                  <a:lnTo>
                    <a:pt x="161744" y="90337"/>
                  </a:lnTo>
                  <a:lnTo>
                    <a:pt x="159688" y="91975"/>
                  </a:lnTo>
                  <a:lnTo>
                    <a:pt x="146680" y="96396"/>
                  </a:lnTo>
                  <a:lnTo>
                    <a:pt x="104356" y="127658"/>
                  </a:lnTo>
                  <a:lnTo>
                    <a:pt x="57312" y="161127"/>
                  </a:lnTo>
                  <a:lnTo>
                    <a:pt x="45580" y="168979"/>
                  </a:lnTo>
                  <a:lnTo>
                    <a:pt x="33026" y="183183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4" name="SMARTInkShape-Group441">
            <a:extLst>
              <a:ext uri="{FF2B5EF4-FFF2-40B4-BE49-F238E27FC236}">
                <a16:creationId xmlns:a16="http://schemas.microsoft.com/office/drawing/2014/main" id="{6068FB93-5FD4-A68E-8D1B-ECF2E6EC9E3A}"/>
              </a:ext>
            </a:extLst>
          </p:cNvPr>
          <p:cNvGrpSpPr/>
          <p:nvPr/>
        </p:nvGrpSpPr>
        <p:grpSpPr>
          <a:xfrm>
            <a:off x="1495425" y="2181225"/>
            <a:ext cx="38101" cy="133351"/>
            <a:chOff x="1495425" y="2181225"/>
            <a:chExt cx="38101" cy="133351"/>
          </a:xfrm>
        </p:grpSpPr>
        <p:sp>
          <p:nvSpPr>
            <p:cNvPr id="1522" name="SMARTInkShape-2586">
              <a:extLst>
                <a:ext uri="{FF2B5EF4-FFF2-40B4-BE49-F238E27FC236}">
                  <a16:creationId xmlns:a16="http://schemas.microsoft.com/office/drawing/2014/main" id="{E183181A-C614-973B-29E4-6455BAEFF25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495425" y="2181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2587">
              <a:extLst>
                <a:ext uri="{FF2B5EF4-FFF2-40B4-BE49-F238E27FC236}">
                  <a16:creationId xmlns:a16="http://schemas.microsoft.com/office/drawing/2014/main" id="{8909616F-489A-120B-56D7-15E037C27C6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524000" y="2305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9" name="SMARTInkShape-Group442">
            <a:extLst>
              <a:ext uri="{FF2B5EF4-FFF2-40B4-BE49-F238E27FC236}">
                <a16:creationId xmlns:a16="http://schemas.microsoft.com/office/drawing/2014/main" id="{4E6A5E77-F0F5-9576-0590-58703703F25E}"/>
              </a:ext>
            </a:extLst>
          </p:cNvPr>
          <p:cNvGrpSpPr/>
          <p:nvPr/>
        </p:nvGrpSpPr>
        <p:grpSpPr>
          <a:xfrm>
            <a:off x="457200" y="2153974"/>
            <a:ext cx="514351" cy="283720"/>
            <a:chOff x="457200" y="2153974"/>
            <a:chExt cx="514351" cy="283720"/>
          </a:xfrm>
        </p:grpSpPr>
        <p:sp>
          <p:nvSpPr>
            <p:cNvPr id="1525" name="SMARTInkShape-2588">
              <a:extLst>
                <a:ext uri="{FF2B5EF4-FFF2-40B4-BE49-F238E27FC236}">
                  <a16:creationId xmlns:a16="http://schemas.microsoft.com/office/drawing/2014/main" id="{D55220EC-79CE-7168-FA01-55D5546B3ED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57200" y="2162175"/>
              <a:ext cx="9526" cy="247651"/>
            </a:xfrm>
            <a:custGeom>
              <a:avLst/>
              <a:gdLst/>
              <a:ahLst/>
              <a:cxnLst/>
              <a:rect l="0" t="0" r="0" b="0"/>
              <a:pathLst>
                <a:path w="9526" h="2476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8"/>
                  </a:lnTo>
                  <a:lnTo>
                    <a:pt x="9502" y="55417"/>
                  </a:lnTo>
                  <a:lnTo>
                    <a:pt x="9520" y="97416"/>
                  </a:lnTo>
                  <a:lnTo>
                    <a:pt x="9524" y="136814"/>
                  </a:lnTo>
                  <a:lnTo>
                    <a:pt x="9524" y="176357"/>
                  </a:lnTo>
                  <a:lnTo>
                    <a:pt x="9525" y="219329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2589">
              <a:extLst>
                <a:ext uri="{FF2B5EF4-FFF2-40B4-BE49-F238E27FC236}">
                  <a16:creationId xmlns:a16="http://schemas.microsoft.com/office/drawing/2014/main" id="{42FACA71-A5CB-1726-C9F0-FEE8BA0C1CC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38175" y="2153974"/>
              <a:ext cx="19051" cy="214749"/>
            </a:xfrm>
            <a:custGeom>
              <a:avLst/>
              <a:gdLst/>
              <a:ahLst/>
              <a:cxnLst/>
              <a:rect l="0" t="0" r="0" b="0"/>
              <a:pathLst>
                <a:path w="19051" h="214749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5056" y="12050"/>
                  </a:lnTo>
                  <a:lnTo>
                    <a:pt x="7539" y="20848"/>
                  </a:lnTo>
                  <a:lnTo>
                    <a:pt x="7584" y="32872"/>
                  </a:lnTo>
                  <a:lnTo>
                    <a:pt x="805" y="79407"/>
                  </a:lnTo>
                  <a:lnTo>
                    <a:pt x="2981" y="121201"/>
                  </a:lnTo>
                  <a:lnTo>
                    <a:pt x="8232" y="160344"/>
                  </a:lnTo>
                  <a:lnTo>
                    <a:pt x="10328" y="196533"/>
                  </a:lnTo>
                  <a:lnTo>
                    <a:pt x="17693" y="214748"/>
                  </a:lnTo>
                  <a:lnTo>
                    <a:pt x="18145" y="214691"/>
                  </a:lnTo>
                  <a:lnTo>
                    <a:pt x="1905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2590">
              <a:extLst>
                <a:ext uri="{FF2B5EF4-FFF2-40B4-BE49-F238E27FC236}">
                  <a16:creationId xmlns:a16="http://schemas.microsoft.com/office/drawing/2014/main" id="{0FE5F8E8-83FE-7C6C-6D6D-9185DB02BAE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14350" y="22955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39660" y="8467"/>
                  </a:lnTo>
                  <a:lnTo>
                    <a:pt x="82925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2591">
              <a:extLst>
                <a:ext uri="{FF2B5EF4-FFF2-40B4-BE49-F238E27FC236}">
                  <a16:creationId xmlns:a16="http://schemas.microsoft.com/office/drawing/2014/main" id="{C043648C-C1AE-8C1E-1128-35D9D7079D0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53074" y="2295952"/>
              <a:ext cx="218477" cy="141742"/>
            </a:xfrm>
            <a:custGeom>
              <a:avLst/>
              <a:gdLst/>
              <a:ahLst/>
              <a:cxnLst/>
              <a:rect l="0" t="0" r="0" b="0"/>
              <a:pathLst>
                <a:path w="218477" h="141742">
                  <a:moveTo>
                    <a:pt x="94651" y="47198"/>
                  </a:moveTo>
                  <a:lnTo>
                    <a:pt x="94651" y="47198"/>
                  </a:lnTo>
                  <a:lnTo>
                    <a:pt x="94651" y="42142"/>
                  </a:lnTo>
                  <a:lnTo>
                    <a:pt x="95709" y="40652"/>
                  </a:lnTo>
                  <a:lnTo>
                    <a:pt x="97473" y="39659"/>
                  </a:lnTo>
                  <a:lnTo>
                    <a:pt x="102852" y="38065"/>
                  </a:lnTo>
                  <a:lnTo>
                    <a:pt x="103588" y="35025"/>
                  </a:lnTo>
                  <a:lnTo>
                    <a:pt x="104060" y="29506"/>
                  </a:lnTo>
                  <a:lnTo>
                    <a:pt x="103040" y="29054"/>
                  </a:lnTo>
                  <a:lnTo>
                    <a:pt x="95965" y="28267"/>
                  </a:lnTo>
                  <a:lnTo>
                    <a:pt x="95235" y="25379"/>
                  </a:lnTo>
                  <a:lnTo>
                    <a:pt x="95040" y="23127"/>
                  </a:lnTo>
                  <a:lnTo>
                    <a:pt x="93852" y="21626"/>
                  </a:lnTo>
                  <a:lnTo>
                    <a:pt x="85528" y="18740"/>
                  </a:lnTo>
                  <a:lnTo>
                    <a:pt x="68265" y="2815"/>
                  </a:lnTo>
                  <a:lnTo>
                    <a:pt x="58303" y="0"/>
                  </a:lnTo>
                  <a:lnTo>
                    <a:pt x="30190" y="26125"/>
                  </a:lnTo>
                  <a:lnTo>
                    <a:pt x="16873" y="44365"/>
                  </a:lnTo>
                  <a:lnTo>
                    <a:pt x="2433" y="80535"/>
                  </a:lnTo>
                  <a:lnTo>
                    <a:pt x="0" y="102113"/>
                  </a:lnTo>
                  <a:lnTo>
                    <a:pt x="2489" y="111469"/>
                  </a:lnTo>
                  <a:lnTo>
                    <a:pt x="12663" y="125508"/>
                  </a:lnTo>
                  <a:lnTo>
                    <a:pt x="17767" y="131155"/>
                  </a:lnTo>
                  <a:lnTo>
                    <a:pt x="29083" y="137429"/>
                  </a:lnTo>
                  <a:lnTo>
                    <a:pt x="35064" y="139102"/>
                  </a:lnTo>
                  <a:lnTo>
                    <a:pt x="50176" y="135316"/>
                  </a:lnTo>
                  <a:lnTo>
                    <a:pt x="65359" y="126578"/>
                  </a:lnTo>
                  <a:lnTo>
                    <a:pt x="111345" y="79107"/>
                  </a:lnTo>
                  <a:lnTo>
                    <a:pt x="113003" y="76761"/>
                  </a:lnTo>
                  <a:lnTo>
                    <a:pt x="108438" y="81122"/>
                  </a:lnTo>
                  <a:lnTo>
                    <a:pt x="106070" y="86264"/>
                  </a:lnTo>
                  <a:lnTo>
                    <a:pt x="104287" y="120837"/>
                  </a:lnTo>
                  <a:lnTo>
                    <a:pt x="107047" y="130374"/>
                  </a:lnTo>
                  <a:lnTo>
                    <a:pt x="109265" y="134398"/>
                  </a:lnTo>
                  <a:lnTo>
                    <a:pt x="111802" y="137081"/>
                  </a:lnTo>
                  <a:lnTo>
                    <a:pt x="117443" y="140063"/>
                  </a:lnTo>
                  <a:lnTo>
                    <a:pt x="126569" y="141741"/>
                  </a:lnTo>
                  <a:lnTo>
                    <a:pt x="160198" y="131994"/>
                  </a:lnTo>
                  <a:lnTo>
                    <a:pt x="180042" y="125945"/>
                  </a:lnTo>
                  <a:lnTo>
                    <a:pt x="218476" y="123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3" name="SMARTInkShape-Group443">
            <a:extLst>
              <a:ext uri="{FF2B5EF4-FFF2-40B4-BE49-F238E27FC236}">
                <a16:creationId xmlns:a16="http://schemas.microsoft.com/office/drawing/2014/main" id="{829AF800-3736-5AD1-F403-5B348CB9BDBB}"/>
              </a:ext>
            </a:extLst>
          </p:cNvPr>
          <p:cNvGrpSpPr/>
          <p:nvPr/>
        </p:nvGrpSpPr>
        <p:grpSpPr>
          <a:xfrm>
            <a:off x="2714625" y="1276350"/>
            <a:ext cx="360056" cy="419101"/>
            <a:chOff x="2714625" y="1276350"/>
            <a:chExt cx="360056" cy="419101"/>
          </a:xfrm>
        </p:grpSpPr>
        <p:sp>
          <p:nvSpPr>
            <p:cNvPr id="1530" name="SMARTInkShape-2592">
              <a:extLst>
                <a:ext uri="{FF2B5EF4-FFF2-40B4-BE49-F238E27FC236}">
                  <a16:creationId xmlns:a16="http://schemas.microsoft.com/office/drawing/2014/main" id="{FE888F1F-52AF-84A9-4383-41B1DB95BF0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714625" y="1276350"/>
              <a:ext cx="47230" cy="419101"/>
            </a:xfrm>
            <a:custGeom>
              <a:avLst/>
              <a:gdLst/>
              <a:ahLst/>
              <a:cxnLst/>
              <a:rect l="0" t="0" r="0" b="0"/>
              <a:pathLst>
                <a:path w="47230" h="419101">
                  <a:moveTo>
                    <a:pt x="28575" y="0"/>
                  </a:moveTo>
                  <a:lnTo>
                    <a:pt x="28575" y="0"/>
                  </a:lnTo>
                  <a:lnTo>
                    <a:pt x="36776" y="8201"/>
                  </a:lnTo>
                  <a:lnTo>
                    <a:pt x="44623" y="51880"/>
                  </a:lnTo>
                  <a:lnTo>
                    <a:pt x="47229" y="82692"/>
                  </a:lnTo>
                  <a:lnTo>
                    <a:pt x="41001" y="127616"/>
                  </a:lnTo>
                  <a:lnTo>
                    <a:pt x="38482" y="172158"/>
                  </a:lnTo>
                  <a:lnTo>
                    <a:pt x="27789" y="219168"/>
                  </a:lnTo>
                  <a:lnTo>
                    <a:pt x="21640" y="253322"/>
                  </a:lnTo>
                  <a:lnTo>
                    <a:pt x="16995" y="296956"/>
                  </a:lnTo>
                  <a:lnTo>
                    <a:pt x="11001" y="343937"/>
                  </a:lnTo>
                  <a:lnTo>
                    <a:pt x="2180" y="38312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2593">
              <a:extLst>
                <a:ext uri="{FF2B5EF4-FFF2-40B4-BE49-F238E27FC236}">
                  <a16:creationId xmlns:a16="http://schemas.microsoft.com/office/drawing/2014/main" id="{9808CB86-9FB3-3AE3-84BC-4ABB23BBE6A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743200" y="1395040"/>
              <a:ext cx="115471" cy="99747"/>
            </a:xfrm>
            <a:custGeom>
              <a:avLst/>
              <a:gdLst/>
              <a:ahLst/>
              <a:cxnLst/>
              <a:rect l="0" t="0" r="0" b="0"/>
              <a:pathLst>
                <a:path w="115471" h="99747">
                  <a:moveTo>
                    <a:pt x="9525" y="43235"/>
                  </a:moveTo>
                  <a:lnTo>
                    <a:pt x="9525" y="43235"/>
                  </a:lnTo>
                  <a:lnTo>
                    <a:pt x="14581" y="33122"/>
                  </a:lnTo>
                  <a:lnTo>
                    <a:pt x="17129" y="30143"/>
                  </a:lnTo>
                  <a:lnTo>
                    <a:pt x="51029" y="9152"/>
                  </a:lnTo>
                  <a:lnTo>
                    <a:pt x="79312" y="0"/>
                  </a:lnTo>
                  <a:lnTo>
                    <a:pt x="87461" y="2147"/>
                  </a:lnTo>
                  <a:lnTo>
                    <a:pt x="102375" y="13208"/>
                  </a:lnTo>
                  <a:lnTo>
                    <a:pt x="112881" y="23187"/>
                  </a:lnTo>
                  <a:lnTo>
                    <a:pt x="115470" y="28811"/>
                  </a:lnTo>
                  <a:lnTo>
                    <a:pt x="114663" y="64357"/>
                  </a:lnTo>
                  <a:lnTo>
                    <a:pt x="111639" y="76612"/>
                  </a:lnTo>
                  <a:lnTo>
                    <a:pt x="109351" y="81361"/>
                  </a:lnTo>
                  <a:lnTo>
                    <a:pt x="98342" y="89460"/>
                  </a:lnTo>
                  <a:lnTo>
                    <a:pt x="83924" y="95530"/>
                  </a:lnTo>
                  <a:lnTo>
                    <a:pt x="45925" y="99746"/>
                  </a:lnTo>
                  <a:lnTo>
                    <a:pt x="8640" y="92128"/>
                  </a:lnTo>
                  <a:lnTo>
                    <a:pt x="5760" y="90647"/>
                  </a:lnTo>
                  <a:lnTo>
                    <a:pt x="0" y="81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2594">
              <a:extLst>
                <a:ext uri="{FF2B5EF4-FFF2-40B4-BE49-F238E27FC236}">
                  <a16:creationId xmlns:a16="http://schemas.microsoft.com/office/drawing/2014/main" id="{9FB54D97-A64E-E2F9-FCB7-EB7CE9FB29B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977082" y="1534849"/>
              <a:ext cx="97599" cy="93240"/>
            </a:xfrm>
            <a:custGeom>
              <a:avLst/>
              <a:gdLst/>
              <a:ahLst/>
              <a:cxnLst/>
              <a:rect l="0" t="0" r="0" b="0"/>
              <a:pathLst>
                <a:path w="97599" h="93240">
                  <a:moveTo>
                    <a:pt x="42343" y="8201"/>
                  </a:moveTo>
                  <a:lnTo>
                    <a:pt x="42343" y="8201"/>
                  </a:lnTo>
                  <a:lnTo>
                    <a:pt x="42343" y="0"/>
                  </a:lnTo>
                  <a:lnTo>
                    <a:pt x="31982" y="6389"/>
                  </a:lnTo>
                  <a:lnTo>
                    <a:pt x="29086" y="6993"/>
                  </a:lnTo>
                  <a:lnTo>
                    <a:pt x="19953" y="12900"/>
                  </a:lnTo>
                  <a:lnTo>
                    <a:pt x="1053" y="43817"/>
                  </a:lnTo>
                  <a:lnTo>
                    <a:pt x="0" y="48878"/>
                  </a:lnTo>
                  <a:lnTo>
                    <a:pt x="356" y="53311"/>
                  </a:lnTo>
                  <a:lnTo>
                    <a:pt x="3091" y="67428"/>
                  </a:lnTo>
                  <a:lnTo>
                    <a:pt x="3475" y="73086"/>
                  </a:lnTo>
                  <a:lnTo>
                    <a:pt x="5848" y="77916"/>
                  </a:lnTo>
                  <a:lnTo>
                    <a:pt x="14129" y="86105"/>
                  </a:lnTo>
                  <a:lnTo>
                    <a:pt x="24864" y="90450"/>
                  </a:lnTo>
                  <a:lnTo>
                    <a:pt x="49003" y="93239"/>
                  </a:lnTo>
                  <a:lnTo>
                    <a:pt x="58708" y="90799"/>
                  </a:lnTo>
                  <a:lnTo>
                    <a:pt x="73562" y="80608"/>
                  </a:lnTo>
                  <a:lnTo>
                    <a:pt x="93096" y="62122"/>
                  </a:lnTo>
                  <a:lnTo>
                    <a:pt x="96650" y="52980"/>
                  </a:lnTo>
                  <a:lnTo>
                    <a:pt x="97598" y="47578"/>
                  </a:lnTo>
                  <a:lnTo>
                    <a:pt x="95828" y="38755"/>
                  </a:lnTo>
                  <a:lnTo>
                    <a:pt x="93875" y="34920"/>
                  </a:lnTo>
                  <a:lnTo>
                    <a:pt x="91514" y="32364"/>
                  </a:lnTo>
                  <a:lnTo>
                    <a:pt x="86069" y="29523"/>
                  </a:lnTo>
                  <a:lnTo>
                    <a:pt x="39555" y="18136"/>
                  </a:lnTo>
                  <a:lnTo>
                    <a:pt x="37309" y="19058"/>
                  </a:lnTo>
                  <a:lnTo>
                    <a:pt x="35812" y="20730"/>
                  </a:lnTo>
                  <a:lnTo>
                    <a:pt x="32818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8" name="SMARTInkShape-Group444">
            <a:extLst>
              <a:ext uri="{FF2B5EF4-FFF2-40B4-BE49-F238E27FC236}">
                <a16:creationId xmlns:a16="http://schemas.microsoft.com/office/drawing/2014/main" id="{D17E2111-43B0-5145-6D1E-F470757FCBE0}"/>
              </a:ext>
            </a:extLst>
          </p:cNvPr>
          <p:cNvGrpSpPr/>
          <p:nvPr/>
        </p:nvGrpSpPr>
        <p:grpSpPr>
          <a:xfrm>
            <a:off x="1933575" y="1267252"/>
            <a:ext cx="485776" cy="418674"/>
            <a:chOff x="1933575" y="1267252"/>
            <a:chExt cx="485776" cy="418674"/>
          </a:xfrm>
        </p:grpSpPr>
        <p:sp>
          <p:nvSpPr>
            <p:cNvPr id="1534" name="SMARTInkShape-2595">
              <a:extLst>
                <a:ext uri="{FF2B5EF4-FFF2-40B4-BE49-F238E27FC236}">
                  <a16:creationId xmlns:a16="http://schemas.microsoft.com/office/drawing/2014/main" id="{577CAC3F-2813-D3F5-EA03-2407CB0609B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933575" y="1267252"/>
              <a:ext cx="28184" cy="418674"/>
            </a:xfrm>
            <a:custGeom>
              <a:avLst/>
              <a:gdLst/>
              <a:ahLst/>
              <a:cxnLst/>
              <a:rect l="0" t="0" r="0" b="0"/>
              <a:pathLst>
                <a:path w="28184" h="418674">
                  <a:moveTo>
                    <a:pt x="19050" y="18623"/>
                  </a:moveTo>
                  <a:lnTo>
                    <a:pt x="19050" y="18623"/>
                  </a:lnTo>
                  <a:lnTo>
                    <a:pt x="19050" y="10422"/>
                  </a:lnTo>
                  <a:lnTo>
                    <a:pt x="28183" y="0"/>
                  </a:lnTo>
                  <a:lnTo>
                    <a:pt x="23402" y="4756"/>
                  </a:lnTo>
                  <a:lnTo>
                    <a:pt x="20984" y="12813"/>
                  </a:lnTo>
                  <a:lnTo>
                    <a:pt x="19305" y="58662"/>
                  </a:lnTo>
                  <a:lnTo>
                    <a:pt x="18067" y="104570"/>
                  </a:lnTo>
                  <a:lnTo>
                    <a:pt x="12526" y="142866"/>
                  </a:lnTo>
                  <a:lnTo>
                    <a:pt x="10859" y="175442"/>
                  </a:lnTo>
                  <a:lnTo>
                    <a:pt x="10118" y="211087"/>
                  </a:lnTo>
                  <a:lnTo>
                    <a:pt x="9789" y="248096"/>
                  </a:lnTo>
                  <a:lnTo>
                    <a:pt x="9642" y="285711"/>
                  </a:lnTo>
                  <a:lnTo>
                    <a:pt x="4503" y="332475"/>
                  </a:lnTo>
                  <a:lnTo>
                    <a:pt x="889" y="372052"/>
                  </a:lnTo>
                  <a:lnTo>
                    <a:pt x="0" y="418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2596">
              <a:extLst>
                <a:ext uri="{FF2B5EF4-FFF2-40B4-BE49-F238E27FC236}">
                  <a16:creationId xmlns:a16="http://schemas.microsoft.com/office/drawing/2014/main" id="{2AEA00B1-AA12-59F6-4CDD-E5BC8A90243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962150" y="1402028"/>
              <a:ext cx="141762" cy="102258"/>
            </a:xfrm>
            <a:custGeom>
              <a:avLst/>
              <a:gdLst/>
              <a:ahLst/>
              <a:cxnLst/>
              <a:rect l="0" t="0" r="0" b="0"/>
              <a:pathLst>
                <a:path w="141762" h="102258">
                  <a:moveTo>
                    <a:pt x="0" y="45772"/>
                  </a:moveTo>
                  <a:lnTo>
                    <a:pt x="0" y="45772"/>
                  </a:lnTo>
                  <a:lnTo>
                    <a:pt x="14150" y="32680"/>
                  </a:lnTo>
                  <a:lnTo>
                    <a:pt x="31523" y="22450"/>
                  </a:lnTo>
                  <a:lnTo>
                    <a:pt x="55837" y="4401"/>
                  </a:lnTo>
                  <a:lnTo>
                    <a:pt x="73577" y="0"/>
                  </a:lnTo>
                  <a:lnTo>
                    <a:pt x="85970" y="1793"/>
                  </a:lnTo>
                  <a:lnTo>
                    <a:pt x="111173" y="11567"/>
                  </a:lnTo>
                  <a:lnTo>
                    <a:pt x="130190" y="25642"/>
                  </a:lnTo>
                  <a:lnTo>
                    <a:pt x="137237" y="37178"/>
                  </a:lnTo>
                  <a:lnTo>
                    <a:pt x="141761" y="61831"/>
                  </a:lnTo>
                  <a:lnTo>
                    <a:pt x="139558" y="71607"/>
                  </a:lnTo>
                  <a:lnTo>
                    <a:pt x="137489" y="75695"/>
                  </a:lnTo>
                  <a:lnTo>
                    <a:pt x="119407" y="91562"/>
                  </a:lnTo>
                  <a:lnTo>
                    <a:pt x="102811" y="97873"/>
                  </a:lnTo>
                  <a:lnTo>
                    <a:pt x="57950" y="102257"/>
                  </a:lnTo>
                  <a:lnTo>
                    <a:pt x="37161" y="101667"/>
                  </a:lnTo>
                  <a:lnTo>
                    <a:pt x="19050" y="93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2597">
              <a:extLst>
                <a:ext uri="{FF2B5EF4-FFF2-40B4-BE49-F238E27FC236}">
                  <a16:creationId xmlns:a16="http://schemas.microsoft.com/office/drawing/2014/main" id="{46FD5763-512A-BA51-58ED-3EA96394C19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266950" y="14192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7" y="6703"/>
                  </a:lnTo>
                  <a:lnTo>
                    <a:pt x="25510" y="2979"/>
                  </a:lnTo>
                  <a:lnTo>
                    <a:pt x="36016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2598">
              <a:extLst>
                <a:ext uri="{FF2B5EF4-FFF2-40B4-BE49-F238E27FC236}">
                  <a16:creationId xmlns:a16="http://schemas.microsoft.com/office/drawing/2014/main" id="{C43403CA-F3DB-380E-7818-FA13F985233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266950" y="14859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48957" y="8937"/>
                  </a:lnTo>
                  <a:lnTo>
                    <a:pt x="95426" y="9447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1" name="SMARTInkShape-Group445">
            <a:extLst>
              <a:ext uri="{FF2B5EF4-FFF2-40B4-BE49-F238E27FC236}">
                <a16:creationId xmlns:a16="http://schemas.microsoft.com/office/drawing/2014/main" id="{CD59CB67-1CD3-5AC5-7D17-8AE8E3392350}"/>
              </a:ext>
            </a:extLst>
          </p:cNvPr>
          <p:cNvGrpSpPr/>
          <p:nvPr/>
        </p:nvGrpSpPr>
        <p:grpSpPr>
          <a:xfrm>
            <a:off x="1504950" y="1381125"/>
            <a:ext cx="38101" cy="132843"/>
            <a:chOff x="1504950" y="1381125"/>
            <a:chExt cx="38101" cy="132843"/>
          </a:xfrm>
        </p:grpSpPr>
        <p:sp>
          <p:nvSpPr>
            <p:cNvPr id="1539" name="SMARTInkShape-2599">
              <a:extLst>
                <a:ext uri="{FF2B5EF4-FFF2-40B4-BE49-F238E27FC236}">
                  <a16:creationId xmlns:a16="http://schemas.microsoft.com/office/drawing/2014/main" id="{85CC366F-2DCE-0D45-D151-1D6F1C9C78D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504950" y="1381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92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2600">
              <a:extLst>
                <a:ext uri="{FF2B5EF4-FFF2-40B4-BE49-F238E27FC236}">
                  <a16:creationId xmlns:a16="http://schemas.microsoft.com/office/drawing/2014/main" id="{35254E22-7F67-A190-E167-4F06803A955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524000" y="1495425"/>
              <a:ext cx="19051" cy="18543"/>
            </a:xfrm>
            <a:custGeom>
              <a:avLst/>
              <a:gdLst/>
              <a:ahLst/>
              <a:cxnLst/>
              <a:rect l="0" t="0" r="0" b="0"/>
              <a:pathLst>
                <a:path w="19051" h="18543">
                  <a:moveTo>
                    <a:pt x="19050" y="0"/>
                  </a:moveTo>
                  <a:lnTo>
                    <a:pt x="19050" y="0"/>
                  </a:lnTo>
                  <a:lnTo>
                    <a:pt x="508" y="185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" name="SMARTInkShape-Group446">
            <a:extLst>
              <a:ext uri="{FF2B5EF4-FFF2-40B4-BE49-F238E27FC236}">
                <a16:creationId xmlns:a16="http://schemas.microsoft.com/office/drawing/2014/main" id="{431B6D32-EEC2-9E93-BEEE-55BE72AFE8C5}"/>
              </a:ext>
            </a:extLst>
          </p:cNvPr>
          <p:cNvGrpSpPr/>
          <p:nvPr/>
        </p:nvGrpSpPr>
        <p:grpSpPr>
          <a:xfrm>
            <a:off x="542925" y="1352550"/>
            <a:ext cx="399838" cy="339577"/>
            <a:chOff x="542925" y="1352550"/>
            <a:chExt cx="399838" cy="339577"/>
          </a:xfrm>
        </p:grpSpPr>
        <p:sp>
          <p:nvSpPr>
            <p:cNvPr id="1542" name="SMARTInkShape-2601">
              <a:extLst>
                <a:ext uri="{FF2B5EF4-FFF2-40B4-BE49-F238E27FC236}">
                  <a16:creationId xmlns:a16="http://schemas.microsoft.com/office/drawing/2014/main" id="{9F026E4C-D64F-3C82-809D-AF48DCE1129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2925" y="1352550"/>
              <a:ext cx="9526" cy="304669"/>
            </a:xfrm>
            <a:custGeom>
              <a:avLst/>
              <a:gdLst/>
              <a:ahLst/>
              <a:cxnLst/>
              <a:rect l="0" t="0" r="0" b="0"/>
              <a:pathLst>
                <a:path w="9526" h="304669">
                  <a:moveTo>
                    <a:pt x="0" y="19050"/>
                  </a:moveTo>
                  <a:lnTo>
                    <a:pt x="0" y="19050"/>
                  </a:lnTo>
                  <a:lnTo>
                    <a:pt x="0" y="4503"/>
                  </a:lnTo>
                  <a:lnTo>
                    <a:pt x="1058" y="3002"/>
                  </a:lnTo>
                  <a:lnTo>
                    <a:pt x="2822" y="2001"/>
                  </a:lnTo>
                  <a:lnTo>
                    <a:pt x="8201" y="395"/>
                  </a:lnTo>
                  <a:lnTo>
                    <a:pt x="1208" y="35"/>
                  </a:lnTo>
                  <a:lnTo>
                    <a:pt x="8307" y="3"/>
                  </a:lnTo>
                  <a:lnTo>
                    <a:pt x="3797" y="1"/>
                  </a:lnTo>
                  <a:lnTo>
                    <a:pt x="6273" y="0"/>
                  </a:lnTo>
                  <a:lnTo>
                    <a:pt x="6299" y="1058"/>
                  </a:lnTo>
                  <a:lnTo>
                    <a:pt x="2337" y="7604"/>
                  </a:lnTo>
                  <a:lnTo>
                    <a:pt x="692" y="17305"/>
                  </a:lnTo>
                  <a:lnTo>
                    <a:pt x="18" y="62386"/>
                  </a:lnTo>
                  <a:lnTo>
                    <a:pt x="2" y="107155"/>
                  </a:lnTo>
                  <a:lnTo>
                    <a:pt x="0" y="152526"/>
                  </a:lnTo>
                  <a:lnTo>
                    <a:pt x="0" y="198895"/>
                  </a:lnTo>
                  <a:lnTo>
                    <a:pt x="0" y="244741"/>
                  </a:lnTo>
                  <a:lnTo>
                    <a:pt x="0" y="292208"/>
                  </a:lnTo>
                  <a:lnTo>
                    <a:pt x="0" y="293230"/>
                  </a:lnTo>
                  <a:lnTo>
                    <a:pt x="9409" y="304668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2602">
              <a:extLst>
                <a:ext uri="{FF2B5EF4-FFF2-40B4-BE49-F238E27FC236}">
                  <a16:creationId xmlns:a16="http://schemas.microsoft.com/office/drawing/2014/main" id="{CA8C3D95-4EE5-C810-38A5-94AA5A17607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76275" y="1381357"/>
              <a:ext cx="47626" cy="275994"/>
            </a:xfrm>
            <a:custGeom>
              <a:avLst/>
              <a:gdLst/>
              <a:ahLst/>
              <a:cxnLst/>
              <a:rect l="0" t="0" r="0" b="0"/>
              <a:pathLst>
                <a:path w="47626" h="275994">
                  <a:moveTo>
                    <a:pt x="0" y="18818"/>
                  </a:moveTo>
                  <a:lnTo>
                    <a:pt x="0" y="18818"/>
                  </a:lnTo>
                  <a:lnTo>
                    <a:pt x="0" y="2416"/>
                  </a:lnTo>
                  <a:lnTo>
                    <a:pt x="1058" y="1533"/>
                  </a:lnTo>
                  <a:lnTo>
                    <a:pt x="8201" y="0"/>
                  </a:lnTo>
                  <a:lnTo>
                    <a:pt x="8642" y="981"/>
                  </a:lnTo>
                  <a:lnTo>
                    <a:pt x="9473" y="42619"/>
                  </a:lnTo>
                  <a:lnTo>
                    <a:pt x="9510" y="83020"/>
                  </a:lnTo>
                  <a:lnTo>
                    <a:pt x="9520" y="126741"/>
                  </a:lnTo>
                  <a:lnTo>
                    <a:pt x="9524" y="162626"/>
                  </a:lnTo>
                  <a:lnTo>
                    <a:pt x="12347" y="200069"/>
                  </a:lnTo>
                  <a:lnTo>
                    <a:pt x="22782" y="245591"/>
                  </a:lnTo>
                  <a:lnTo>
                    <a:pt x="47625" y="275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2603">
              <a:extLst>
                <a:ext uri="{FF2B5EF4-FFF2-40B4-BE49-F238E27FC236}">
                  <a16:creationId xmlns:a16="http://schemas.microsoft.com/office/drawing/2014/main" id="{1B951069-D6AB-7DB3-E39B-BBD1B5ACC4F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81025" y="1562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1418" y="16228"/>
                  </a:lnTo>
                  <a:lnTo>
                    <a:pt x="86162" y="38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2604">
              <a:extLst>
                <a:ext uri="{FF2B5EF4-FFF2-40B4-BE49-F238E27FC236}">
                  <a16:creationId xmlns:a16="http://schemas.microsoft.com/office/drawing/2014/main" id="{A57217B6-E13E-4ED0-4709-6EB286AC820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57261" y="1568522"/>
              <a:ext cx="85502" cy="123605"/>
            </a:xfrm>
            <a:custGeom>
              <a:avLst/>
              <a:gdLst/>
              <a:ahLst/>
              <a:cxnLst/>
              <a:rect l="0" t="0" r="0" b="0"/>
              <a:pathLst>
                <a:path w="85502" h="123605">
                  <a:moveTo>
                    <a:pt x="19039" y="50728"/>
                  </a:moveTo>
                  <a:lnTo>
                    <a:pt x="19039" y="50728"/>
                  </a:lnTo>
                  <a:lnTo>
                    <a:pt x="24096" y="40615"/>
                  </a:lnTo>
                  <a:lnTo>
                    <a:pt x="24527" y="37636"/>
                  </a:lnTo>
                  <a:lnTo>
                    <a:pt x="23756" y="35650"/>
                  </a:lnTo>
                  <a:lnTo>
                    <a:pt x="19315" y="31911"/>
                  </a:lnTo>
                  <a:lnTo>
                    <a:pt x="19040" y="22188"/>
                  </a:lnTo>
                  <a:lnTo>
                    <a:pt x="13983" y="22163"/>
                  </a:lnTo>
                  <a:lnTo>
                    <a:pt x="12493" y="23218"/>
                  </a:lnTo>
                  <a:lnTo>
                    <a:pt x="11500" y="24980"/>
                  </a:lnTo>
                  <a:lnTo>
                    <a:pt x="10838" y="27212"/>
                  </a:lnTo>
                  <a:lnTo>
                    <a:pt x="3230" y="39459"/>
                  </a:lnTo>
                  <a:lnTo>
                    <a:pt x="45" y="81957"/>
                  </a:lnTo>
                  <a:lnTo>
                    <a:pt x="0" y="100171"/>
                  </a:lnTo>
                  <a:lnTo>
                    <a:pt x="5638" y="110097"/>
                  </a:lnTo>
                  <a:lnTo>
                    <a:pt x="10105" y="115707"/>
                  </a:lnTo>
                  <a:lnTo>
                    <a:pt x="20713" y="121941"/>
                  </a:lnTo>
                  <a:lnTo>
                    <a:pt x="26505" y="123604"/>
                  </a:lnTo>
                  <a:lnTo>
                    <a:pt x="38585" y="122628"/>
                  </a:lnTo>
                  <a:lnTo>
                    <a:pt x="51009" y="117609"/>
                  </a:lnTo>
                  <a:lnTo>
                    <a:pt x="63587" y="108322"/>
                  </a:lnTo>
                  <a:lnTo>
                    <a:pt x="77512" y="86137"/>
                  </a:lnTo>
                  <a:lnTo>
                    <a:pt x="84634" y="38954"/>
                  </a:lnTo>
                  <a:lnTo>
                    <a:pt x="85501" y="15359"/>
                  </a:lnTo>
                  <a:lnTo>
                    <a:pt x="83455" y="10215"/>
                  </a:lnTo>
                  <a:lnTo>
                    <a:pt x="75538" y="1678"/>
                  </a:lnTo>
                  <a:lnTo>
                    <a:pt x="71522" y="36"/>
                  </a:lnTo>
                  <a:lnTo>
                    <a:pt x="67786" y="0"/>
                  </a:lnTo>
                  <a:lnTo>
                    <a:pt x="60812" y="2782"/>
                  </a:lnTo>
                  <a:lnTo>
                    <a:pt x="54186" y="7547"/>
                  </a:lnTo>
                  <a:lnTo>
                    <a:pt x="34933" y="38697"/>
                  </a:lnTo>
                  <a:lnTo>
                    <a:pt x="28564" y="60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2" name="SMARTInkShape-Group447">
            <a:extLst>
              <a:ext uri="{FF2B5EF4-FFF2-40B4-BE49-F238E27FC236}">
                <a16:creationId xmlns:a16="http://schemas.microsoft.com/office/drawing/2014/main" id="{B13D967E-C8D3-1B39-AE8F-819B7B2A816F}"/>
              </a:ext>
            </a:extLst>
          </p:cNvPr>
          <p:cNvGrpSpPr/>
          <p:nvPr/>
        </p:nvGrpSpPr>
        <p:grpSpPr>
          <a:xfrm>
            <a:off x="2114550" y="4486275"/>
            <a:ext cx="333376" cy="462689"/>
            <a:chOff x="2114550" y="4486275"/>
            <a:chExt cx="333376" cy="462689"/>
          </a:xfrm>
        </p:grpSpPr>
        <p:sp>
          <p:nvSpPr>
            <p:cNvPr id="1547" name="SMARTInkShape-2605">
              <a:extLst>
                <a:ext uri="{FF2B5EF4-FFF2-40B4-BE49-F238E27FC236}">
                  <a16:creationId xmlns:a16="http://schemas.microsoft.com/office/drawing/2014/main" id="{3CF41C89-0C34-9A2A-323C-07FF2B0EEA0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295525" y="4886325"/>
              <a:ext cx="152401" cy="62639"/>
            </a:xfrm>
            <a:custGeom>
              <a:avLst/>
              <a:gdLst/>
              <a:ahLst/>
              <a:cxnLst/>
              <a:rect l="0" t="0" r="0" b="0"/>
              <a:pathLst>
                <a:path w="152401" h="62639">
                  <a:moveTo>
                    <a:pt x="0" y="57150"/>
                  </a:moveTo>
                  <a:lnTo>
                    <a:pt x="0" y="57150"/>
                  </a:lnTo>
                  <a:lnTo>
                    <a:pt x="5056" y="62206"/>
                  </a:lnTo>
                  <a:lnTo>
                    <a:pt x="6546" y="62638"/>
                  </a:lnTo>
                  <a:lnTo>
                    <a:pt x="7539" y="61866"/>
                  </a:lnTo>
                  <a:lnTo>
                    <a:pt x="8201" y="60294"/>
                  </a:lnTo>
                  <a:lnTo>
                    <a:pt x="51642" y="41087"/>
                  </a:lnTo>
                  <a:lnTo>
                    <a:pt x="96635" y="19039"/>
                  </a:lnTo>
                  <a:lnTo>
                    <a:pt x="127182" y="423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2606">
              <a:extLst>
                <a:ext uri="{FF2B5EF4-FFF2-40B4-BE49-F238E27FC236}">
                  <a16:creationId xmlns:a16="http://schemas.microsoft.com/office/drawing/2014/main" id="{DAD14F66-7C0E-D0DE-65D1-7F80AD041B6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266950" y="4819650"/>
              <a:ext cx="133351" cy="66676"/>
            </a:xfrm>
            <a:custGeom>
              <a:avLst/>
              <a:gdLst/>
              <a:ahLst/>
              <a:cxnLst/>
              <a:rect l="0" t="0" r="0" b="0"/>
              <a:pathLst>
                <a:path w="133351" h="66676">
                  <a:moveTo>
                    <a:pt x="0" y="66675"/>
                  </a:moveTo>
                  <a:lnTo>
                    <a:pt x="0" y="66675"/>
                  </a:lnTo>
                  <a:lnTo>
                    <a:pt x="46135" y="39838"/>
                  </a:lnTo>
                  <a:lnTo>
                    <a:pt x="93133" y="192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2607">
              <a:extLst>
                <a:ext uri="{FF2B5EF4-FFF2-40B4-BE49-F238E27FC236}">
                  <a16:creationId xmlns:a16="http://schemas.microsoft.com/office/drawing/2014/main" id="{613BE6C3-346F-40BC-B015-B3489767D8A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238375" y="4719391"/>
              <a:ext cx="152401" cy="90735"/>
            </a:xfrm>
            <a:custGeom>
              <a:avLst/>
              <a:gdLst/>
              <a:ahLst/>
              <a:cxnLst/>
              <a:rect l="0" t="0" r="0" b="0"/>
              <a:pathLst>
                <a:path w="152401" h="90735">
                  <a:moveTo>
                    <a:pt x="0" y="90734"/>
                  </a:moveTo>
                  <a:lnTo>
                    <a:pt x="0" y="90734"/>
                  </a:lnTo>
                  <a:lnTo>
                    <a:pt x="0" y="85677"/>
                  </a:lnTo>
                  <a:lnTo>
                    <a:pt x="5644" y="80373"/>
                  </a:lnTo>
                  <a:lnTo>
                    <a:pt x="44240" y="51724"/>
                  </a:lnTo>
                  <a:lnTo>
                    <a:pt x="87200" y="21823"/>
                  </a:lnTo>
                  <a:lnTo>
                    <a:pt x="100844" y="13187"/>
                  </a:lnTo>
                  <a:lnTo>
                    <a:pt x="145986" y="0"/>
                  </a:lnTo>
                  <a:lnTo>
                    <a:pt x="152400" y="5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2608">
              <a:extLst>
                <a:ext uri="{FF2B5EF4-FFF2-40B4-BE49-F238E27FC236}">
                  <a16:creationId xmlns:a16="http://schemas.microsoft.com/office/drawing/2014/main" id="{F576C541-6FDE-34B8-BF4C-F016DD02F50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200275" y="4672535"/>
              <a:ext cx="133351" cy="70916"/>
            </a:xfrm>
            <a:custGeom>
              <a:avLst/>
              <a:gdLst/>
              <a:ahLst/>
              <a:cxnLst/>
              <a:rect l="0" t="0" r="0" b="0"/>
              <a:pathLst>
                <a:path w="133351" h="70916">
                  <a:moveTo>
                    <a:pt x="0" y="70915"/>
                  </a:moveTo>
                  <a:lnTo>
                    <a:pt x="0" y="70915"/>
                  </a:lnTo>
                  <a:lnTo>
                    <a:pt x="38413" y="44675"/>
                  </a:lnTo>
                  <a:lnTo>
                    <a:pt x="44589" y="42319"/>
                  </a:lnTo>
                  <a:lnTo>
                    <a:pt x="91372" y="16857"/>
                  </a:lnTo>
                  <a:lnTo>
                    <a:pt x="115919" y="1054"/>
                  </a:lnTo>
                  <a:lnTo>
                    <a:pt x="119613" y="0"/>
                  </a:lnTo>
                  <a:lnTo>
                    <a:pt x="123134" y="355"/>
                  </a:lnTo>
                  <a:lnTo>
                    <a:pt x="133350" y="4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2609">
              <a:extLst>
                <a:ext uri="{FF2B5EF4-FFF2-40B4-BE49-F238E27FC236}">
                  <a16:creationId xmlns:a16="http://schemas.microsoft.com/office/drawing/2014/main" id="{31E6CFEB-2D99-8AD7-34DE-D0B9CA5A12B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114550" y="4486275"/>
              <a:ext cx="27252" cy="438140"/>
            </a:xfrm>
            <a:custGeom>
              <a:avLst/>
              <a:gdLst/>
              <a:ahLst/>
              <a:cxnLst/>
              <a:rect l="0" t="0" r="0" b="0"/>
              <a:pathLst>
                <a:path w="27252" h="438140">
                  <a:moveTo>
                    <a:pt x="19050" y="19050"/>
                  </a:moveTo>
                  <a:lnTo>
                    <a:pt x="19050" y="19050"/>
                  </a:lnTo>
                  <a:lnTo>
                    <a:pt x="19050" y="0"/>
                  </a:lnTo>
                  <a:lnTo>
                    <a:pt x="19050" y="43848"/>
                  </a:lnTo>
                  <a:lnTo>
                    <a:pt x="19050" y="86482"/>
                  </a:lnTo>
                  <a:lnTo>
                    <a:pt x="19050" y="132392"/>
                  </a:lnTo>
                  <a:lnTo>
                    <a:pt x="19050" y="174262"/>
                  </a:lnTo>
                  <a:lnTo>
                    <a:pt x="19050" y="217210"/>
                  </a:lnTo>
                  <a:lnTo>
                    <a:pt x="19050" y="235801"/>
                  </a:lnTo>
                  <a:lnTo>
                    <a:pt x="27251" y="246123"/>
                  </a:lnTo>
                  <a:lnTo>
                    <a:pt x="26634" y="247689"/>
                  </a:lnTo>
                  <a:lnTo>
                    <a:pt x="21767" y="254953"/>
                  </a:lnTo>
                  <a:lnTo>
                    <a:pt x="19408" y="264944"/>
                  </a:lnTo>
                  <a:lnTo>
                    <a:pt x="19053" y="293429"/>
                  </a:lnTo>
                  <a:lnTo>
                    <a:pt x="10849" y="303314"/>
                  </a:lnTo>
                  <a:lnTo>
                    <a:pt x="9917" y="309416"/>
                  </a:lnTo>
                  <a:lnTo>
                    <a:pt x="9525" y="355636"/>
                  </a:lnTo>
                  <a:lnTo>
                    <a:pt x="6703" y="361966"/>
                  </a:lnTo>
                  <a:lnTo>
                    <a:pt x="2979" y="368307"/>
                  </a:lnTo>
                  <a:lnTo>
                    <a:pt x="589" y="381001"/>
                  </a:lnTo>
                  <a:lnTo>
                    <a:pt x="0" y="427253"/>
                  </a:lnTo>
                  <a:lnTo>
                    <a:pt x="0" y="438139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3" name="SMARTInkShape-2610">
            <a:extLst>
              <a:ext uri="{FF2B5EF4-FFF2-40B4-BE49-F238E27FC236}">
                <a16:creationId xmlns:a16="http://schemas.microsoft.com/office/drawing/2014/main" id="{AFDB7E81-160C-354A-A3FA-BC73806560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09950" y="5067692"/>
            <a:ext cx="1962151" cy="113909"/>
          </a:xfrm>
          <a:custGeom>
            <a:avLst/>
            <a:gdLst/>
            <a:ahLst/>
            <a:cxnLst/>
            <a:rect l="0" t="0" r="0" b="0"/>
            <a:pathLst>
              <a:path w="1962151" h="113909">
                <a:moveTo>
                  <a:pt x="0" y="9133"/>
                </a:moveTo>
                <a:lnTo>
                  <a:pt x="0" y="9133"/>
                </a:lnTo>
                <a:lnTo>
                  <a:pt x="9132" y="0"/>
                </a:lnTo>
                <a:lnTo>
                  <a:pt x="9515" y="8750"/>
                </a:lnTo>
                <a:lnTo>
                  <a:pt x="52348" y="9133"/>
                </a:lnTo>
                <a:lnTo>
                  <a:pt x="91153" y="9133"/>
                </a:lnTo>
                <a:lnTo>
                  <a:pt x="137070" y="9133"/>
                </a:lnTo>
                <a:lnTo>
                  <a:pt x="178731" y="9133"/>
                </a:lnTo>
                <a:lnTo>
                  <a:pt x="221454" y="9133"/>
                </a:lnTo>
                <a:lnTo>
                  <a:pt x="260232" y="9133"/>
                </a:lnTo>
                <a:lnTo>
                  <a:pt x="304541" y="9133"/>
                </a:lnTo>
                <a:lnTo>
                  <a:pt x="345763" y="9133"/>
                </a:lnTo>
                <a:lnTo>
                  <a:pt x="392031" y="9133"/>
                </a:lnTo>
                <a:lnTo>
                  <a:pt x="431893" y="11955"/>
                </a:lnTo>
                <a:lnTo>
                  <a:pt x="458652" y="14621"/>
                </a:lnTo>
                <a:lnTo>
                  <a:pt x="495900" y="13353"/>
                </a:lnTo>
                <a:lnTo>
                  <a:pt x="536458" y="17959"/>
                </a:lnTo>
                <a:lnTo>
                  <a:pt x="576371" y="18566"/>
                </a:lnTo>
                <a:lnTo>
                  <a:pt x="623655" y="25186"/>
                </a:lnTo>
                <a:lnTo>
                  <a:pt x="657862" y="27295"/>
                </a:lnTo>
                <a:lnTo>
                  <a:pt x="701628" y="27919"/>
                </a:lnTo>
                <a:lnTo>
                  <a:pt x="736227" y="28066"/>
                </a:lnTo>
                <a:lnTo>
                  <a:pt x="769948" y="30953"/>
                </a:lnTo>
                <a:lnTo>
                  <a:pt x="810216" y="35707"/>
                </a:lnTo>
                <a:lnTo>
                  <a:pt x="844020" y="37115"/>
                </a:lnTo>
                <a:lnTo>
                  <a:pt x="887549" y="40354"/>
                </a:lnTo>
                <a:lnTo>
                  <a:pt x="933960" y="45195"/>
                </a:lnTo>
                <a:lnTo>
                  <a:pt x="975582" y="46630"/>
                </a:lnTo>
                <a:lnTo>
                  <a:pt x="1023146" y="47114"/>
                </a:lnTo>
                <a:lnTo>
                  <a:pt x="1065743" y="52254"/>
                </a:lnTo>
                <a:lnTo>
                  <a:pt x="1106821" y="55424"/>
                </a:lnTo>
                <a:lnTo>
                  <a:pt x="1145803" y="56363"/>
                </a:lnTo>
                <a:lnTo>
                  <a:pt x="1190356" y="57738"/>
                </a:lnTo>
                <a:lnTo>
                  <a:pt x="1226410" y="63280"/>
                </a:lnTo>
                <a:lnTo>
                  <a:pt x="1264963" y="65394"/>
                </a:lnTo>
                <a:lnTo>
                  <a:pt x="1307314" y="66019"/>
                </a:lnTo>
                <a:lnTo>
                  <a:pt x="1353962" y="66231"/>
                </a:lnTo>
                <a:lnTo>
                  <a:pt x="1396713" y="69090"/>
                </a:lnTo>
                <a:lnTo>
                  <a:pt x="1430386" y="72822"/>
                </a:lnTo>
                <a:lnTo>
                  <a:pt x="1476978" y="74923"/>
                </a:lnTo>
                <a:lnTo>
                  <a:pt x="1513948" y="75546"/>
                </a:lnTo>
                <a:lnTo>
                  <a:pt x="1558533" y="75730"/>
                </a:lnTo>
                <a:lnTo>
                  <a:pt x="1593324" y="75774"/>
                </a:lnTo>
                <a:lnTo>
                  <a:pt x="1627130" y="78615"/>
                </a:lnTo>
                <a:lnTo>
                  <a:pt x="1670268" y="83342"/>
                </a:lnTo>
                <a:lnTo>
                  <a:pt x="1708803" y="84744"/>
                </a:lnTo>
                <a:lnTo>
                  <a:pt x="1748090" y="85158"/>
                </a:lnTo>
                <a:lnTo>
                  <a:pt x="1795202" y="86369"/>
                </a:lnTo>
                <a:lnTo>
                  <a:pt x="1835190" y="91872"/>
                </a:lnTo>
                <a:lnTo>
                  <a:pt x="1878436" y="95033"/>
                </a:lnTo>
                <a:lnTo>
                  <a:pt x="1919743" y="102223"/>
                </a:lnTo>
                <a:lnTo>
                  <a:pt x="1941824" y="106565"/>
                </a:lnTo>
                <a:lnTo>
                  <a:pt x="1962150" y="1139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6" name="SMARTInkShape-Group449">
            <a:extLst>
              <a:ext uri="{FF2B5EF4-FFF2-40B4-BE49-F238E27FC236}">
                <a16:creationId xmlns:a16="http://schemas.microsoft.com/office/drawing/2014/main" id="{79E522BD-C3AD-15DA-43A2-FE85B5886E51}"/>
              </a:ext>
            </a:extLst>
          </p:cNvPr>
          <p:cNvGrpSpPr/>
          <p:nvPr/>
        </p:nvGrpSpPr>
        <p:grpSpPr>
          <a:xfrm>
            <a:off x="3352800" y="3762414"/>
            <a:ext cx="2285869" cy="1866845"/>
            <a:chOff x="3352800" y="3762414"/>
            <a:chExt cx="2285869" cy="1866845"/>
          </a:xfrm>
        </p:grpSpPr>
        <p:sp>
          <p:nvSpPr>
            <p:cNvPr id="1554" name="SMARTInkShape-2611">
              <a:extLst>
                <a:ext uri="{FF2B5EF4-FFF2-40B4-BE49-F238E27FC236}">
                  <a16:creationId xmlns:a16="http://schemas.microsoft.com/office/drawing/2014/main" id="{4CDF9DAD-BD8D-DF19-CC5F-9277FC51D9F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571875" y="53911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22793" y="9349"/>
                  </a:lnTo>
                  <a:lnTo>
                    <a:pt x="37585" y="2160"/>
                  </a:lnTo>
                  <a:lnTo>
                    <a:pt x="79954" y="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2612">
              <a:extLst>
                <a:ext uri="{FF2B5EF4-FFF2-40B4-BE49-F238E27FC236}">
                  <a16:creationId xmlns:a16="http://schemas.microsoft.com/office/drawing/2014/main" id="{C248865D-0F5C-AC49-B34C-66D16B328E9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038603" y="5478199"/>
              <a:ext cx="66673" cy="131906"/>
            </a:xfrm>
            <a:custGeom>
              <a:avLst/>
              <a:gdLst/>
              <a:ahLst/>
              <a:cxnLst/>
              <a:rect l="0" t="0" r="0" b="0"/>
              <a:pathLst>
                <a:path w="66673" h="131906">
                  <a:moveTo>
                    <a:pt x="28572" y="8201"/>
                  </a:moveTo>
                  <a:lnTo>
                    <a:pt x="28572" y="8201"/>
                  </a:lnTo>
                  <a:lnTo>
                    <a:pt x="33628" y="3145"/>
                  </a:lnTo>
                  <a:lnTo>
                    <a:pt x="38933" y="662"/>
                  </a:lnTo>
                  <a:lnTo>
                    <a:pt x="41829" y="0"/>
                  </a:lnTo>
                  <a:lnTo>
                    <a:pt x="42702" y="1676"/>
                  </a:lnTo>
                  <a:lnTo>
                    <a:pt x="28098" y="47685"/>
                  </a:lnTo>
                  <a:lnTo>
                    <a:pt x="11376" y="94743"/>
                  </a:lnTo>
                  <a:lnTo>
                    <a:pt x="8829" y="109335"/>
                  </a:lnTo>
                  <a:lnTo>
                    <a:pt x="404" y="121925"/>
                  </a:lnTo>
                  <a:lnTo>
                    <a:pt x="0" y="131905"/>
                  </a:lnTo>
                  <a:lnTo>
                    <a:pt x="5054" y="126933"/>
                  </a:lnTo>
                  <a:lnTo>
                    <a:pt x="10359" y="124471"/>
                  </a:lnTo>
                  <a:lnTo>
                    <a:pt x="45657" y="119730"/>
                  </a:lnTo>
                  <a:lnTo>
                    <a:pt x="54878" y="114310"/>
                  </a:lnTo>
                  <a:lnTo>
                    <a:pt x="66672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2613">
              <a:extLst>
                <a:ext uri="{FF2B5EF4-FFF2-40B4-BE49-F238E27FC236}">
                  <a16:creationId xmlns:a16="http://schemas.microsoft.com/office/drawing/2014/main" id="{BED448D0-A404-0055-849B-EF8D342DBCD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962400" y="5514985"/>
              <a:ext cx="64762" cy="93753"/>
            </a:xfrm>
            <a:custGeom>
              <a:avLst/>
              <a:gdLst/>
              <a:ahLst/>
              <a:cxnLst/>
              <a:rect l="0" t="0" r="0" b="0"/>
              <a:pathLst>
                <a:path w="64762" h="93753">
                  <a:moveTo>
                    <a:pt x="57150" y="9515"/>
                  </a:moveTo>
                  <a:lnTo>
                    <a:pt x="57150" y="9515"/>
                  </a:lnTo>
                  <a:lnTo>
                    <a:pt x="57150" y="382"/>
                  </a:lnTo>
                  <a:lnTo>
                    <a:pt x="37904" y="0"/>
                  </a:lnTo>
                  <a:lnTo>
                    <a:pt x="29899" y="2817"/>
                  </a:lnTo>
                  <a:lnTo>
                    <a:pt x="7386" y="16237"/>
                  </a:lnTo>
                  <a:lnTo>
                    <a:pt x="972" y="26733"/>
                  </a:lnTo>
                  <a:lnTo>
                    <a:pt x="86" y="36605"/>
                  </a:lnTo>
                  <a:lnTo>
                    <a:pt x="5081" y="42707"/>
                  </a:lnTo>
                  <a:lnTo>
                    <a:pt x="10373" y="45433"/>
                  </a:lnTo>
                  <a:lnTo>
                    <a:pt x="27449" y="52240"/>
                  </a:lnTo>
                  <a:lnTo>
                    <a:pt x="50423" y="69968"/>
                  </a:lnTo>
                  <a:lnTo>
                    <a:pt x="64761" y="83845"/>
                  </a:lnTo>
                  <a:lnTo>
                    <a:pt x="64341" y="85527"/>
                  </a:lnTo>
                  <a:lnTo>
                    <a:pt x="61052" y="90217"/>
                  </a:lnTo>
                  <a:lnTo>
                    <a:pt x="56062" y="93008"/>
                  </a:lnTo>
                  <a:lnTo>
                    <a:pt x="53250" y="93752"/>
                  </a:lnTo>
                  <a:lnTo>
                    <a:pt x="50316" y="93189"/>
                  </a:lnTo>
                  <a:lnTo>
                    <a:pt x="38253" y="86510"/>
                  </a:lnTo>
                  <a:lnTo>
                    <a:pt x="0" y="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2614">
              <a:extLst>
                <a:ext uri="{FF2B5EF4-FFF2-40B4-BE49-F238E27FC236}">
                  <a16:creationId xmlns:a16="http://schemas.microsoft.com/office/drawing/2014/main" id="{A5753EF4-F19F-3893-22B4-7201F23C301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29050" y="5534455"/>
              <a:ext cx="85726" cy="74787"/>
            </a:xfrm>
            <a:custGeom>
              <a:avLst/>
              <a:gdLst/>
              <a:ahLst/>
              <a:cxnLst/>
              <a:rect l="0" t="0" r="0" b="0"/>
              <a:pathLst>
                <a:path w="85726" h="74787">
                  <a:moveTo>
                    <a:pt x="0" y="37670"/>
                  </a:moveTo>
                  <a:lnTo>
                    <a:pt x="0" y="37670"/>
                  </a:lnTo>
                  <a:lnTo>
                    <a:pt x="42616" y="36612"/>
                  </a:lnTo>
                  <a:lnTo>
                    <a:pt x="70830" y="27969"/>
                  </a:lnTo>
                  <a:lnTo>
                    <a:pt x="72621" y="25911"/>
                  </a:lnTo>
                  <a:lnTo>
                    <a:pt x="75493" y="20061"/>
                  </a:lnTo>
                  <a:lnTo>
                    <a:pt x="76138" y="10546"/>
                  </a:lnTo>
                  <a:lnTo>
                    <a:pt x="66068" y="4468"/>
                  </a:lnTo>
                  <a:lnTo>
                    <a:pt x="54736" y="1021"/>
                  </a:lnTo>
                  <a:lnTo>
                    <a:pt x="39619" y="0"/>
                  </a:lnTo>
                  <a:lnTo>
                    <a:pt x="30661" y="2583"/>
                  </a:lnTo>
                  <a:lnTo>
                    <a:pt x="7488" y="15842"/>
                  </a:lnTo>
                  <a:lnTo>
                    <a:pt x="3328" y="21972"/>
                  </a:lnTo>
                  <a:lnTo>
                    <a:pt x="986" y="36429"/>
                  </a:lnTo>
                  <a:lnTo>
                    <a:pt x="3261" y="45232"/>
                  </a:lnTo>
                  <a:lnTo>
                    <a:pt x="16304" y="68299"/>
                  </a:lnTo>
                  <a:lnTo>
                    <a:pt x="22416" y="72450"/>
                  </a:lnTo>
                  <a:lnTo>
                    <a:pt x="36863" y="74786"/>
                  </a:lnTo>
                  <a:lnTo>
                    <a:pt x="85725" y="66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2615">
              <a:extLst>
                <a:ext uri="{FF2B5EF4-FFF2-40B4-BE49-F238E27FC236}">
                  <a16:creationId xmlns:a16="http://schemas.microsoft.com/office/drawing/2014/main" id="{745F80E5-7C84-B303-B4C7-9E30B5F1D97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676650" y="55435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25439" y="27739"/>
                  </a:lnTo>
                  <a:lnTo>
                    <a:pt x="29659" y="24843"/>
                  </a:lnTo>
                  <a:lnTo>
                    <a:pt x="39993" y="216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2616">
              <a:extLst>
                <a:ext uri="{FF2B5EF4-FFF2-40B4-BE49-F238E27FC236}">
                  <a16:creationId xmlns:a16="http://schemas.microsoft.com/office/drawing/2014/main" id="{1E0DC0EC-44F2-7B2F-5A8A-14F30DC1CD2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538919" y="5324983"/>
              <a:ext cx="147257" cy="151893"/>
            </a:xfrm>
            <a:custGeom>
              <a:avLst/>
              <a:gdLst/>
              <a:ahLst/>
              <a:cxnLst/>
              <a:rect l="0" t="0" r="0" b="0"/>
              <a:pathLst>
                <a:path w="147257" h="151893">
                  <a:moveTo>
                    <a:pt x="13906" y="18542"/>
                  </a:moveTo>
                  <a:lnTo>
                    <a:pt x="13906" y="18542"/>
                  </a:lnTo>
                  <a:lnTo>
                    <a:pt x="22107" y="18542"/>
                  </a:lnTo>
                  <a:lnTo>
                    <a:pt x="66691" y="2067"/>
                  </a:lnTo>
                  <a:lnTo>
                    <a:pt x="93007" y="0"/>
                  </a:lnTo>
                  <a:lnTo>
                    <a:pt x="98390" y="889"/>
                  </a:lnTo>
                  <a:lnTo>
                    <a:pt x="101979" y="2541"/>
                  </a:lnTo>
                  <a:lnTo>
                    <a:pt x="104371" y="4699"/>
                  </a:lnTo>
                  <a:lnTo>
                    <a:pt x="109851" y="7099"/>
                  </a:lnTo>
                  <a:lnTo>
                    <a:pt x="112795" y="7738"/>
                  </a:lnTo>
                  <a:lnTo>
                    <a:pt x="113699" y="9223"/>
                  </a:lnTo>
                  <a:lnTo>
                    <a:pt x="113242" y="11270"/>
                  </a:lnTo>
                  <a:lnTo>
                    <a:pt x="89964" y="55552"/>
                  </a:lnTo>
                  <a:lnTo>
                    <a:pt x="86836" y="62265"/>
                  </a:lnTo>
                  <a:lnTo>
                    <a:pt x="39811" y="107400"/>
                  </a:lnTo>
                  <a:lnTo>
                    <a:pt x="7058" y="138643"/>
                  </a:lnTo>
                  <a:lnTo>
                    <a:pt x="985" y="140712"/>
                  </a:lnTo>
                  <a:lnTo>
                    <a:pt x="0" y="142322"/>
                  </a:lnTo>
                  <a:lnTo>
                    <a:pt x="402" y="144454"/>
                  </a:lnTo>
                  <a:lnTo>
                    <a:pt x="1728" y="146933"/>
                  </a:lnTo>
                  <a:lnTo>
                    <a:pt x="4729" y="148586"/>
                  </a:lnTo>
                  <a:lnTo>
                    <a:pt x="24754" y="151239"/>
                  </a:lnTo>
                  <a:lnTo>
                    <a:pt x="68795" y="151866"/>
                  </a:lnTo>
                  <a:lnTo>
                    <a:pt x="111714" y="151890"/>
                  </a:lnTo>
                  <a:lnTo>
                    <a:pt x="147256" y="151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2617">
              <a:extLst>
                <a:ext uri="{FF2B5EF4-FFF2-40B4-BE49-F238E27FC236}">
                  <a16:creationId xmlns:a16="http://schemas.microsoft.com/office/drawing/2014/main" id="{6A0C971E-BDE9-6916-1447-5C95EB62B3D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57717" y="4934342"/>
              <a:ext cx="18900" cy="275758"/>
            </a:xfrm>
            <a:custGeom>
              <a:avLst/>
              <a:gdLst/>
              <a:ahLst/>
              <a:cxnLst/>
              <a:rect l="0" t="0" r="0" b="0"/>
              <a:pathLst>
                <a:path w="18900" h="275758">
                  <a:moveTo>
                    <a:pt x="9408" y="9133"/>
                  </a:moveTo>
                  <a:lnTo>
                    <a:pt x="9408" y="9133"/>
                  </a:lnTo>
                  <a:lnTo>
                    <a:pt x="17609" y="9133"/>
                  </a:lnTo>
                  <a:lnTo>
                    <a:pt x="18050" y="8075"/>
                  </a:lnTo>
                  <a:lnTo>
                    <a:pt x="18899" y="0"/>
                  </a:lnTo>
                  <a:lnTo>
                    <a:pt x="16110" y="39643"/>
                  </a:lnTo>
                  <a:lnTo>
                    <a:pt x="10732" y="81246"/>
                  </a:lnTo>
                  <a:lnTo>
                    <a:pt x="9800" y="117754"/>
                  </a:lnTo>
                  <a:lnTo>
                    <a:pt x="9524" y="160437"/>
                  </a:lnTo>
                  <a:lnTo>
                    <a:pt x="2885" y="206003"/>
                  </a:lnTo>
                  <a:lnTo>
                    <a:pt x="278" y="248306"/>
                  </a:lnTo>
                  <a:lnTo>
                    <a:pt x="0" y="266030"/>
                  </a:lnTo>
                  <a:lnTo>
                    <a:pt x="1020" y="269298"/>
                  </a:lnTo>
                  <a:lnTo>
                    <a:pt x="2757" y="271476"/>
                  </a:lnTo>
                  <a:lnTo>
                    <a:pt x="4974" y="272929"/>
                  </a:lnTo>
                  <a:lnTo>
                    <a:pt x="5394" y="273897"/>
                  </a:lnTo>
                  <a:lnTo>
                    <a:pt x="4615" y="274542"/>
                  </a:lnTo>
                  <a:lnTo>
                    <a:pt x="3037" y="274973"/>
                  </a:lnTo>
                  <a:lnTo>
                    <a:pt x="3044" y="275258"/>
                  </a:lnTo>
                  <a:lnTo>
                    <a:pt x="8361" y="275757"/>
                  </a:lnTo>
                  <a:lnTo>
                    <a:pt x="9408" y="266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2618">
              <a:extLst>
                <a:ext uri="{FF2B5EF4-FFF2-40B4-BE49-F238E27FC236}">
                  <a16:creationId xmlns:a16="http://schemas.microsoft.com/office/drawing/2014/main" id="{DF5A85BC-A2A2-D6D2-A8D9-51416129CBD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391155" y="5343525"/>
              <a:ext cx="138326" cy="117992"/>
            </a:xfrm>
            <a:custGeom>
              <a:avLst/>
              <a:gdLst/>
              <a:ahLst/>
              <a:cxnLst/>
              <a:rect l="0" t="0" r="0" b="0"/>
              <a:pathLst>
                <a:path w="138326" h="117992">
                  <a:moveTo>
                    <a:pt x="47495" y="19050"/>
                  </a:moveTo>
                  <a:lnTo>
                    <a:pt x="47495" y="19050"/>
                  </a:lnTo>
                  <a:lnTo>
                    <a:pt x="47495" y="1358"/>
                  </a:lnTo>
                  <a:lnTo>
                    <a:pt x="46437" y="907"/>
                  </a:lnTo>
                  <a:lnTo>
                    <a:pt x="39294" y="119"/>
                  </a:lnTo>
                  <a:lnTo>
                    <a:pt x="29885" y="8212"/>
                  </a:lnTo>
                  <a:lnTo>
                    <a:pt x="28872" y="14193"/>
                  </a:lnTo>
                  <a:lnTo>
                    <a:pt x="27671" y="15812"/>
                  </a:lnTo>
                  <a:lnTo>
                    <a:pt x="23515" y="17610"/>
                  </a:lnTo>
                  <a:lnTo>
                    <a:pt x="18140" y="24056"/>
                  </a:lnTo>
                  <a:lnTo>
                    <a:pt x="13282" y="32916"/>
                  </a:lnTo>
                  <a:lnTo>
                    <a:pt x="9488" y="43856"/>
                  </a:lnTo>
                  <a:lnTo>
                    <a:pt x="3190" y="54857"/>
                  </a:lnTo>
                  <a:lnTo>
                    <a:pt x="0" y="93557"/>
                  </a:lnTo>
                  <a:lnTo>
                    <a:pt x="2750" y="102612"/>
                  </a:lnTo>
                  <a:lnTo>
                    <a:pt x="4964" y="106507"/>
                  </a:lnTo>
                  <a:lnTo>
                    <a:pt x="15893" y="113659"/>
                  </a:lnTo>
                  <a:lnTo>
                    <a:pt x="23252" y="117048"/>
                  </a:lnTo>
                  <a:lnTo>
                    <a:pt x="37074" y="117991"/>
                  </a:lnTo>
                  <a:lnTo>
                    <a:pt x="83530" y="111802"/>
                  </a:lnTo>
                  <a:lnTo>
                    <a:pt x="101211" y="104035"/>
                  </a:lnTo>
                  <a:lnTo>
                    <a:pt x="131279" y="78068"/>
                  </a:lnTo>
                  <a:lnTo>
                    <a:pt x="137702" y="66641"/>
                  </a:lnTo>
                  <a:lnTo>
                    <a:pt x="138325" y="62419"/>
                  </a:lnTo>
                  <a:lnTo>
                    <a:pt x="133482" y="43207"/>
                  </a:lnTo>
                  <a:lnTo>
                    <a:pt x="130514" y="37548"/>
                  </a:lnTo>
                  <a:lnTo>
                    <a:pt x="126726" y="31505"/>
                  </a:lnTo>
                  <a:lnTo>
                    <a:pt x="123535" y="22152"/>
                  </a:lnTo>
                  <a:lnTo>
                    <a:pt x="119038" y="15842"/>
                  </a:lnTo>
                  <a:lnTo>
                    <a:pt x="113511" y="12333"/>
                  </a:lnTo>
                  <a:lnTo>
                    <a:pt x="110556" y="11397"/>
                  </a:lnTo>
                  <a:lnTo>
                    <a:pt x="108585" y="9715"/>
                  </a:lnTo>
                  <a:lnTo>
                    <a:pt x="106397" y="5023"/>
                  </a:lnTo>
                  <a:lnTo>
                    <a:pt x="104755" y="3349"/>
                  </a:lnTo>
                  <a:lnTo>
                    <a:pt x="96597" y="441"/>
                  </a:lnTo>
                  <a:lnTo>
                    <a:pt x="57020" y="0"/>
                  </a:lnTo>
                  <a:lnTo>
                    <a:pt x="76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2619">
              <a:extLst>
                <a:ext uri="{FF2B5EF4-FFF2-40B4-BE49-F238E27FC236}">
                  <a16:creationId xmlns:a16="http://schemas.microsoft.com/office/drawing/2014/main" id="{1E9B2ED9-265C-6355-D860-3CD90D3B4CE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476750" y="4972176"/>
              <a:ext cx="9516" cy="238000"/>
            </a:xfrm>
            <a:custGeom>
              <a:avLst/>
              <a:gdLst/>
              <a:ahLst/>
              <a:cxnLst/>
              <a:rect l="0" t="0" r="0" b="0"/>
              <a:pathLst>
                <a:path w="9516" h="238000">
                  <a:moveTo>
                    <a:pt x="0" y="18924"/>
                  </a:moveTo>
                  <a:lnTo>
                    <a:pt x="0" y="18924"/>
                  </a:lnTo>
                  <a:lnTo>
                    <a:pt x="8201" y="10723"/>
                  </a:lnTo>
                  <a:lnTo>
                    <a:pt x="9515" y="0"/>
                  </a:lnTo>
                  <a:lnTo>
                    <a:pt x="2977" y="15108"/>
                  </a:lnTo>
                  <a:lnTo>
                    <a:pt x="262" y="59559"/>
                  </a:lnTo>
                  <a:lnTo>
                    <a:pt x="1135" y="94700"/>
                  </a:lnTo>
                  <a:lnTo>
                    <a:pt x="6569" y="134980"/>
                  </a:lnTo>
                  <a:lnTo>
                    <a:pt x="9135" y="176232"/>
                  </a:lnTo>
                  <a:lnTo>
                    <a:pt x="860" y="223078"/>
                  </a:lnTo>
                  <a:lnTo>
                    <a:pt x="0" y="237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2620">
              <a:extLst>
                <a:ext uri="{FF2B5EF4-FFF2-40B4-BE49-F238E27FC236}">
                  <a16:creationId xmlns:a16="http://schemas.microsoft.com/office/drawing/2014/main" id="{8414D063-A853-F3F0-8C61-AC00F6056C5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352800" y="3762414"/>
              <a:ext cx="2285869" cy="1200112"/>
            </a:xfrm>
            <a:custGeom>
              <a:avLst/>
              <a:gdLst/>
              <a:ahLst/>
              <a:cxnLst/>
              <a:rect l="0" t="0" r="0" b="0"/>
              <a:pathLst>
                <a:path w="2285869" h="1200112">
                  <a:moveTo>
                    <a:pt x="0" y="1133436"/>
                  </a:moveTo>
                  <a:lnTo>
                    <a:pt x="0" y="1133436"/>
                  </a:lnTo>
                  <a:lnTo>
                    <a:pt x="9409" y="1133436"/>
                  </a:lnTo>
                  <a:lnTo>
                    <a:pt x="9515" y="1141637"/>
                  </a:lnTo>
                  <a:lnTo>
                    <a:pt x="10576" y="1142078"/>
                  </a:lnTo>
                  <a:lnTo>
                    <a:pt x="26858" y="1142927"/>
                  </a:lnTo>
                  <a:lnTo>
                    <a:pt x="35840" y="1136408"/>
                  </a:lnTo>
                  <a:lnTo>
                    <a:pt x="44721" y="1134318"/>
                  </a:lnTo>
                  <a:lnTo>
                    <a:pt x="50921" y="1133827"/>
                  </a:lnTo>
                  <a:lnTo>
                    <a:pt x="57203" y="1130787"/>
                  </a:lnTo>
                  <a:lnTo>
                    <a:pt x="60361" y="1128496"/>
                  </a:lnTo>
                  <a:lnTo>
                    <a:pt x="63868" y="1123128"/>
                  </a:lnTo>
                  <a:lnTo>
                    <a:pt x="64804" y="1120213"/>
                  </a:lnTo>
                  <a:lnTo>
                    <a:pt x="71487" y="1114153"/>
                  </a:lnTo>
                  <a:lnTo>
                    <a:pt x="114508" y="1088977"/>
                  </a:lnTo>
                  <a:lnTo>
                    <a:pt x="159067" y="1055385"/>
                  </a:lnTo>
                  <a:lnTo>
                    <a:pt x="205079" y="1021870"/>
                  </a:lnTo>
                  <a:lnTo>
                    <a:pt x="249418" y="984172"/>
                  </a:lnTo>
                  <a:lnTo>
                    <a:pt x="292686" y="952456"/>
                  </a:lnTo>
                  <a:lnTo>
                    <a:pt x="333230" y="914165"/>
                  </a:lnTo>
                  <a:lnTo>
                    <a:pt x="379019" y="868703"/>
                  </a:lnTo>
                  <a:lnTo>
                    <a:pt x="416030" y="826649"/>
                  </a:lnTo>
                  <a:lnTo>
                    <a:pt x="450681" y="780188"/>
                  </a:lnTo>
                  <a:lnTo>
                    <a:pt x="479328" y="734455"/>
                  </a:lnTo>
                  <a:lnTo>
                    <a:pt x="494653" y="710158"/>
                  </a:lnTo>
                  <a:lnTo>
                    <a:pt x="518694" y="667219"/>
                  </a:lnTo>
                  <a:lnTo>
                    <a:pt x="548123" y="625760"/>
                  </a:lnTo>
                  <a:lnTo>
                    <a:pt x="574770" y="579760"/>
                  </a:lnTo>
                  <a:lnTo>
                    <a:pt x="596629" y="536820"/>
                  </a:lnTo>
                  <a:lnTo>
                    <a:pt x="616984" y="492808"/>
                  </a:lnTo>
                  <a:lnTo>
                    <a:pt x="636184" y="464007"/>
                  </a:lnTo>
                  <a:lnTo>
                    <a:pt x="652082" y="421312"/>
                  </a:lnTo>
                  <a:lnTo>
                    <a:pt x="664087" y="400726"/>
                  </a:lnTo>
                  <a:lnTo>
                    <a:pt x="664975" y="397312"/>
                  </a:lnTo>
                  <a:lnTo>
                    <a:pt x="690025" y="354084"/>
                  </a:lnTo>
                  <a:lnTo>
                    <a:pt x="713174" y="312275"/>
                  </a:lnTo>
                  <a:lnTo>
                    <a:pt x="742779" y="264844"/>
                  </a:lnTo>
                  <a:lnTo>
                    <a:pt x="773366" y="218960"/>
                  </a:lnTo>
                  <a:lnTo>
                    <a:pt x="797905" y="177571"/>
                  </a:lnTo>
                  <a:lnTo>
                    <a:pt x="834150" y="136333"/>
                  </a:lnTo>
                  <a:lnTo>
                    <a:pt x="840222" y="123756"/>
                  </a:lnTo>
                  <a:lnTo>
                    <a:pt x="851299" y="111080"/>
                  </a:lnTo>
                  <a:lnTo>
                    <a:pt x="898412" y="72986"/>
                  </a:lnTo>
                  <a:lnTo>
                    <a:pt x="929386" y="51819"/>
                  </a:lnTo>
                  <a:lnTo>
                    <a:pt x="942799" y="45600"/>
                  </a:lnTo>
                  <a:lnTo>
                    <a:pt x="951363" y="40353"/>
                  </a:lnTo>
                  <a:lnTo>
                    <a:pt x="998045" y="15802"/>
                  </a:lnTo>
                  <a:lnTo>
                    <a:pt x="1043347" y="4984"/>
                  </a:lnTo>
                  <a:lnTo>
                    <a:pt x="1069310" y="402"/>
                  </a:lnTo>
                  <a:lnTo>
                    <a:pt x="1110425" y="0"/>
                  </a:lnTo>
                  <a:lnTo>
                    <a:pt x="1154593" y="1022"/>
                  </a:lnTo>
                  <a:lnTo>
                    <a:pt x="1169248" y="6507"/>
                  </a:lnTo>
                  <a:lnTo>
                    <a:pt x="1190642" y="9662"/>
                  </a:lnTo>
                  <a:lnTo>
                    <a:pt x="1229619" y="26713"/>
                  </a:lnTo>
                  <a:lnTo>
                    <a:pt x="1274410" y="59905"/>
                  </a:lnTo>
                  <a:lnTo>
                    <a:pt x="1320704" y="89891"/>
                  </a:lnTo>
                  <a:lnTo>
                    <a:pt x="1368233" y="122181"/>
                  </a:lnTo>
                  <a:lnTo>
                    <a:pt x="1404201" y="157549"/>
                  </a:lnTo>
                  <a:lnTo>
                    <a:pt x="1414033" y="174433"/>
                  </a:lnTo>
                  <a:lnTo>
                    <a:pt x="1450133" y="219426"/>
                  </a:lnTo>
                  <a:lnTo>
                    <a:pt x="1461548" y="239731"/>
                  </a:lnTo>
                  <a:lnTo>
                    <a:pt x="1496966" y="282633"/>
                  </a:lnTo>
                  <a:lnTo>
                    <a:pt x="1527133" y="326431"/>
                  </a:lnTo>
                  <a:lnTo>
                    <a:pt x="1546413" y="348239"/>
                  </a:lnTo>
                  <a:lnTo>
                    <a:pt x="1571450" y="391951"/>
                  </a:lnTo>
                  <a:lnTo>
                    <a:pt x="1601020" y="439076"/>
                  </a:lnTo>
                  <a:lnTo>
                    <a:pt x="1625512" y="484804"/>
                  </a:lnTo>
                  <a:lnTo>
                    <a:pt x="1653192" y="532138"/>
                  </a:lnTo>
                  <a:lnTo>
                    <a:pt x="1679165" y="574676"/>
                  </a:lnTo>
                  <a:lnTo>
                    <a:pt x="1707755" y="620010"/>
                  </a:lnTo>
                  <a:lnTo>
                    <a:pt x="1727318" y="643179"/>
                  </a:lnTo>
                  <a:lnTo>
                    <a:pt x="1750599" y="688018"/>
                  </a:lnTo>
                  <a:lnTo>
                    <a:pt x="1757064" y="698189"/>
                  </a:lnTo>
                  <a:lnTo>
                    <a:pt x="1794094" y="743299"/>
                  </a:lnTo>
                  <a:lnTo>
                    <a:pt x="1826606" y="786344"/>
                  </a:lnTo>
                  <a:lnTo>
                    <a:pt x="1860155" y="830904"/>
                  </a:lnTo>
                  <a:lnTo>
                    <a:pt x="1883912" y="850389"/>
                  </a:lnTo>
                  <a:lnTo>
                    <a:pt x="1890336" y="860529"/>
                  </a:lnTo>
                  <a:lnTo>
                    <a:pt x="1897281" y="875661"/>
                  </a:lnTo>
                  <a:lnTo>
                    <a:pt x="1941445" y="922190"/>
                  </a:lnTo>
                  <a:lnTo>
                    <a:pt x="1964336" y="949834"/>
                  </a:lnTo>
                  <a:lnTo>
                    <a:pt x="1974764" y="958701"/>
                  </a:lnTo>
                  <a:lnTo>
                    <a:pt x="2013062" y="1003165"/>
                  </a:lnTo>
                  <a:lnTo>
                    <a:pt x="2058782" y="1049092"/>
                  </a:lnTo>
                  <a:lnTo>
                    <a:pt x="2065316" y="1055627"/>
                  </a:lnTo>
                  <a:lnTo>
                    <a:pt x="2089273" y="1088717"/>
                  </a:lnTo>
                  <a:lnTo>
                    <a:pt x="2135062" y="1117554"/>
                  </a:lnTo>
                  <a:lnTo>
                    <a:pt x="2181406" y="1142961"/>
                  </a:lnTo>
                  <a:lnTo>
                    <a:pt x="2225686" y="1165186"/>
                  </a:lnTo>
                  <a:lnTo>
                    <a:pt x="2254605" y="1173522"/>
                  </a:lnTo>
                  <a:lnTo>
                    <a:pt x="2262521" y="1177711"/>
                  </a:lnTo>
                  <a:lnTo>
                    <a:pt x="2274429" y="1180620"/>
                  </a:lnTo>
                  <a:lnTo>
                    <a:pt x="2285868" y="1190466"/>
                  </a:lnTo>
                  <a:lnTo>
                    <a:pt x="2280904" y="1195607"/>
                  </a:lnTo>
                  <a:lnTo>
                    <a:pt x="2266950" y="1200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2621">
              <a:extLst>
                <a:ext uri="{FF2B5EF4-FFF2-40B4-BE49-F238E27FC236}">
                  <a16:creationId xmlns:a16="http://schemas.microsoft.com/office/drawing/2014/main" id="{E7081188-FBFE-0518-E2AA-11D2B42C4D8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057650" y="55245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0696" y="8467"/>
                  </a:lnTo>
                  <a:lnTo>
                    <a:pt x="42816" y="198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2622">
              <a:extLst>
                <a:ext uri="{FF2B5EF4-FFF2-40B4-BE49-F238E27FC236}">
                  <a16:creationId xmlns:a16="http://schemas.microsoft.com/office/drawing/2014/main" id="{8A8F1782-5FA7-A9D7-2174-FD70B6D4496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686221" y="5524500"/>
              <a:ext cx="76155" cy="104759"/>
            </a:xfrm>
            <a:custGeom>
              <a:avLst/>
              <a:gdLst/>
              <a:ahLst/>
              <a:cxnLst/>
              <a:rect l="0" t="0" r="0" b="0"/>
              <a:pathLst>
                <a:path w="76155" h="104759">
                  <a:moveTo>
                    <a:pt x="28529" y="0"/>
                  </a:moveTo>
                  <a:lnTo>
                    <a:pt x="28529" y="0"/>
                  </a:lnTo>
                  <a:lnTo>
                    <a:pt x="28529" y="27446"/>
                  </a:lnTo>
                  <a:lnTo>
                    <a:pt x="25707" y="36187"/>
                  </a:lnTo>
                  <a:lnTo>
                    <a:pt x="21983" y="44658"/>
                  </a:lnTo>
                  <a:lnTo>
                    <a:pt x="14340" y="73470"/>
                  </a:lnTo>
                  <a:lnTo>
                    <a:pt x="2580" y="94472"/>
                  </a:lnTo>
                  <a:lnTo>
                    <a:pt x="0" y="104596"/>
                  </a:lnTo>
                  <a:lnTo>
                    <a:pt x="21416" y="104758"/>
                  </a:lnTo>
                  <a:lnTo>
                    <a:pt x="68666" y="88965"/>
                  </a:lnTo>
                  <a:lnTo>
                    <a:pt x="7615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3" name="SMARTInkShape-Group450">
            <a:extLst>
              <a:ext uri="{FF2B5EF4-FFF2-40B4-BE49-F238E27FC236}">
                <a16:creationId xmlns:a16="http://schemas.microsoft.com/office/drawing/2014/main" id="{450C5129-C086-6DDD-9FDD-8504A6AE4FFA}"/>
              </a:ext>
            </a:extLst>
          </p:cNvPr>
          <p:cNvGrpSpPr/>
          <p:nvPr/>
        </p:nvGrpSpPr>
        <p:grpSpPr>
          <a:xfrm>
            <a:off x="3648078" y="3952875"/>
            <a:ext cx="1571623" cy="1034189"/>
            <a:chOff x="3648078" y="3952875"/>
            <a:chExt cx="1571623" cy="1034189"/>
          </a:xfrm>
        </p:grpSpPr>
        <p:sp>
          <p:nvSpPr>
            <p:cNvPr id="1567" name="SMARTInkShape-2623">
              <a:extLst>
                <a:ext uri="{FF2B5EF4-FFF2-40B4-BE49-F238E27FC236}">
                  <a16:creationId xmlns:a16="http://schemas.microsoft.com/office/drawing/2014/main" id="{32221DAA-0EF3-44F1-8A50-059E8224DFC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387303" y="4648200"/>
              <a:ext cx="689523" cy="272966"/>
            </a:xfrm>
            <a:custGeom>
              <a:avLst/>
              <a:gdLst/>
              <a:ahLst/>
              <a:cxnLst/>
              <a:rect l="0" t="0" r="0" b="0"/>
              <a:pathLst>
                <a:path w="689523" h="272966">
                  <a:moveTo>
                    <a:pt x="22772" y="209550"/>
                  </a:moveTo>
                  <a:lnTo>
                    <a:pt x="22772" y="209550"/>
                  </a:lnTo>
                  <a:lnTo>
                    <a:pt x="1313" y="239209"/>
                  </a:lnTo>
                  <a:lnTo>
                    <a:pt x="0" y="243081"/>
                  </a:lnTo>
                  <a:lnTo>
                    <a:pt x="182" y="246721"/>
                  </a:lnTo>
                  <a:lnTo>
                    <a:pt x="1362" y="250206"/>
                  </a:lnTo>
                  <a:lnTo>
                    <a:pt x="13137" y="265223"/>
                  </a:lnTo>
                  <a:lnTo>
                    <a:pt x="24134" y="271334"/>
                  </a:lnTo>
                  <a:lnTo>
                    <a:pt x="30030" y="272965"/>
                  </a:lnTo>
                  <a:lnTo>
                    <a:pt x="47870" y="269131"/>
                  </a:lnTo>
                  <a:lnTo>
                    <a:pt x="88761" y="254481"/>
                  </a:lnTo>
                  <a:lnTo>
                    <a:pt x="127412" y="234849"/>
                  </a:lnTo>
                  <a:lnTo>
                    <a:pt x="165620" y="216860"/>
                  </a:lnTo>
                  <a:lnTo>
                    <a:pt x="208798" y="198294"/>
                  </a:lnTo>
                  <a:lnTo>
                    <a:pt x="245578" y="182696"/>
                  </a:lnTo>
                  <a:lnTo>
                    <a:pt x="283287" y="169726"/>
                  </a:lnTo>
                  <a:lnTo>
                    <a:pt x="321270" y="154124"/>
                  </a:lnTo>
                  <a:lnTo>
                    <a:pt x="364393" y="136095"/>
                  </a:lnTo>
                  <a:lnTo>
                    <a:pt x="405627" y="117347"/>
                  </a:lnTo>
                  <a:lnTo>
                    <a:pt x="444655" y="98387"/>
                  </a:lnTo>
                  <a:lnTo>
                    <a:pt x="483031" y="79364"/>
                  </a:lnTo>
                  <a:lnTo>
                    <a:pt x="521213" y="65379"/>
                  </a:lnTo>
                  <a:lnTo>
                    <a:pt x="564435" y="50113"/>
                  </a:lnTo>
                  <a:lnTo>
                    <a:pt x="603548" y="30634"/>
                  </a:lnTo>
                  <a:lnTo>
                    <a:pt x="641849" y="16282"/>
                  </a:lnTo>
                  <a:lnTo>
                    <a:pt x="6895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2624">
              <a:extLst>
                <a:ext uri="{FF2B5EF4-FFF2-40B4-BE49-F238E27FC236}">
                  <a16:creationId xmlns:a16="http://schemas.microsoft.com/office/drawing/2014/main" id="{0CD3406C-35DE-2547-F331-57C32B5BEE1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019550" y="4391618"/>
              <a:ext cx="854787" cy="437558"/>
            </a:xfrm>
            <a:custGeom>
              <a:avLst/>
              <a:gdLst/>
              <a:ahLst/>
              <a:cxnLst/>
              <a:rect l="0" t="0" r="0" b="0"/>
              <a:pathLst>
                <a:path w="854787" h="437558">
                  <a:moveTo>
                    <a:pt x="0" y="437557"/>
                  </a:moveTo>
                  <a:lnTo>
                    <a:pt x="0" y="437557"/>
                  </a:lnTo>
                  <a:lnTo>
                    <a:pt x="10779" y="428895"/>
                  </a:lnTo>
                  <a:lnTo>
                    <a:pt x="57106" y="396853"/>
                  </a:lnTo>
                  <a:lnTo>
                    <a:pt x="95241" y="374993"/>
                  </a:lnTo>
                  <a:lnTo>
                    <a:pt x="133348" y="351390"/>
                  </a:lnTo>
                  <a:lnTo>
                    <a:pt x="171450" y="326345"/>
                  </a:lnTo>
                  <a:lnTo>
                    <a:pt x="217154" y="301015"/>
                  </a:lnTo>
                  <a:lnTo>
                    <a:pt x="254372" y="281976"/>
                  </a:lnTo>
                  <a:lnTo>
                    <a:pt x="293269" y="262930"/>
                  </a:lnTo>
                  <a:lnTo>
                    <a:pt x="336779" y="242823"/>
                  </a:lnTo>
                  <a:lnTo>
                    <a:pt x="378011" y="218286"/>
                  </a:lnTo>
                  <a:lnTo>
                    <a:pt x="423271" y="197140"/>
                  </a:lnTo>
                  <a:lnTo>
                    <a:pt x="469136" y="177469"/>
                  </a:lnTo>
                  <a:lnTo>
                    <a:pt x="511066" y="158235"/>
                  </a:lnTo>
                  <a:lnTo>
                    <a:pt x="556533" y="138071"/>
                  </a:lnTo>
                  <a:lnTo>
                    <a:pt x="602461" y="114576"/>
                  </a:lnTo>
                  <a:lnTo>
                    <a:pt x="643350" y="98912"/>
                  </a:lnTo>
                  <a:lnTo>
                    <a:pt x="681218" y="81336"/>
                  </a:lnTo>
                  <a:lnTo>
                    <a:pt x="722995" y="59256"/>
                  </a:lnTo>
                  <a:lnTo>
                    <a:pt x="766878" y="44390"/>
                  </a:lnTo>
                  <a:lnTo>
                    <a:pt x="808177" y="20513"/>
                  </a:lnTo>
                  <a:lnTo>
                    <a:pt x="844775" y="2410"/>
                  </a:lnTo>
                  <a:lnTo>
                    <a:pt x="854786" y="0"/>
                  </a:lnTo>
                  <a:lnTo>
                    <a:pt x="854549" y="861"/>
                  </a:lnTo>
                  <a:lnTo>
                    <a:pt x="847725" y="8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2625">
              <a:extLst>
                <a:ext uri="{FF2B5EF4-FFF2-40B4-BE49-F238E27FC236}">
                  <a16:creationId xmlns:a16="http://schemas.microsoft.com/office/drawing/2014/main" id="{A9AADE75-4772-E207-F982-8BDD31DD172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676650" y="4124325"/>
              <a:ext cx="942976" cy="704851"/>
            </a:xfrm>
            <a:custGeom>
              <a:avLst/>
              <a:gdLst/>
              <a:ahLst/>
              <a:cxnLst/>
              <a:rect l="0" t="0" r="0" b="0"/>
              <a:pathLst>
                <a:path w="942976" h="704851">
                  <a:moveTo>
                    <a:pt x="0" y="704850"/>
                  </a:moveTo>
                  <a:lnTo>
                    <a:pt x="0" y="704850"/>
                  </a:lnTo>
                  <a:lnTo>
                    <a:pt x="36601" y="665426"/>
                  </a:lnTo>
                  <a:lnTo>
                    <a:pt x="44842" y="654520"/>
                  </a:lnTo>
                  <a:lnTo>
                    <a:pt x="83112" y="626041"/>
                  </a:lnTo>
                  <a:lnTo>
                    <a:pt x="91972" y="615849"/>
                  </a:lnTo>
                  <a:lnTo>
                    <a:pt x="136352" y="580369"/>
                  </a:lnTo>
                  <a:lnTo>
                    <a:pt x="175883" y="549189"/>
                  </a:lnTo>
                  <a:lnTo>
                    <a:pt x="217756" y="523858"/>
                  </a:lnTo>
                  <a:lnTo>
                    <a:pt x="256915" y="498472"/>
                  </a:lnTo>
                  <a:lnTo>
                    <a:pt x="301770" y="473075"/>
                  </a:lnTo>
                  <a:lnTo>
                    <a:pt x="345123" y="444853"/>
                  </a:lnTo>
                  <a:lnTo>
                    <a:pt x="381658" y="421086"/>
                  </a:lnTo>
                  <a:lnTo>
                    <a:pt x="426874" y="389036"/>
                  </a:lnTo>
                  <a:lnTo>
                    <a:pt x="473984" y="358677"/>
                  </a:lnTo>
                  <a:lnTo>
                    <a:pt x="521232" y="326025"/>
                  </a:lnTo>
                  <a:lnTo>
                    <a:pt x="566510" y="298880"/>
                  </a:lnTo>
                  <a:lnTo>
                    <a:pt x="608614" y="266590"/>
                  </a:lnTo>
                  <a:lnTo>
                    <a:pt x="650327" y="238730"/>
                  </a:lnTo>
                  <a:lnTo>
                    <a:pt x="693962" y="207788"/>
                  </a:lnTo>
                  <a:lnTo>
                    <a:pt x="739947" y="172054"/>
                  </a:lnTo>
                  <a:lnTo>
                    <a:pt x="780850" y="139779"/>
                  </a:lnTo>
                  <a:lnTo>
                    <a:pt x="820587" y="107960"/>
                  </a:lnTo>
                  <a:lnTo>
                    <a:pt x="864141" y="63945"/>
                  </a:lnTo>
                  <a:lnTo>
                    <a:pt x="907466" y="28335"/>
                  </a:lnTo>
                  <a:lnTo>
                    <a:pt x="942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2626">
              <a:extLst>
                <a:ext uri="{FF2B5EF4-FFF2-40B4-BE49-F238E27FC236}">
                  <a16:creationId xmlns:a16="http://schemas.microsoft.com/office/drawing/2014/main" id="{7619C648-2CB7-9778-E523-3C3D8A78366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648078" y="4667377"/>
              <a:ext cx="19048" cy="319687"/>
            </a:xfrm>
            <a:custGeom>
              <a:avLst/>
              <a:gdLst/>
              <a:ahLst/>
              <a:cxnLst/>
              <a:rect l="0" t="0" r="0" b="0"/>
              <a:pathLst>
                <a:path w="19048" h="319687">
                  <a:moveTo>
                    <a:pt x="9522" y="18923"/>
                  </a:moveTo>
                  <a:lnTo>
                    <a:pt x="9522" y="18923"/>
                  </a:lnTo>
                  <a:lnTo>
                    <a:pt x="14578" y="18923"/>
                  </a:lnTo>
                  <a:lnTo>
                    <a:pt x="16068" y="17865"/>
                  </a:lnTo>
                  <a:lnTo>
                    <a:pt x="17061" y="16101"/>
                  </a:lnTo>
                  <a:lnTo>
                    <a:pt x="18785" y="9222"/>
                  </a:lnTo>
                  <a:lnTo>
                    <a:pt x="19044" y="0"/>
                  </a:lnTo>
                  <a:lnTo>
                    <a:pt x="19047" y="4967"/>
                  </a:lnTo>
                  <a:lnTo>
                    <a:pt x="7288" y="44999"/>
                  </a:lnTo>
                  <a:lnTo>
                    <a:pt x="4858" y="49006"/>
                  </a:lnTo>
                  <a:lnTo>
                    <a:pt x="957" y="77194"/>
                  </a:lnTo>
                  <a:lnTo>
                    <a:pt x="53" y="123578"/>
                  </a:lnTo>
                  <a:lnTo>
                    <a:pt x="0" y="154883"/>
                  </a:lnTo>
                  <a:lnTo>
                    <a:pt x="9470" y="201830"/>
                  </a:lnTo>
                  <a:lnTo>
                    <a:pt x="9522" y="231682"/>
                  </a:lnTo>
                  <a:lnTo>
                    <a:pt x="8464" y="233786"/>
                  </a:lnTo>
                  <a:lnTo>
                    <a:pt x="6700" y="235190"/>
                  </a:lnTo>
                  <a:lnTo>
                    <a:pt x="4466" y="236126"/>
                  </a:lnTo>
                  <a:lnTo>
                    <a:pt x="4034" y="236750"/>
                  </a:lnTo>
                  <a:lnTo>
                    <a:pt x="4806" y="237167"/>
                  </a:lnTo>
                  <a:lnTo>
                    <a:pt x="6378" y="237444"/>
                  </a:lnTo>
                  <a:lnTo>
                    <a:pt x="7426" y="238687"/>
                  </a:lnTo>
                  <a:lnTo>
                    <a:pt x="8590" y="242890"/>
                  </a:lnTo>
                  <a:lnTo>
                    <a:pt x="7843" y="245493"/>
                  </a:lnTo>
                  <a:lnTo>
                    <a:pt x="1860" y="257273"/>
                  </a:lnTo>
                  <a:lnTo>
                    <a:pt x="7" y="298325"/>
                  </a:lnTo>
                  <a:lnTo>
                    <a:pt x="1062" y="300441"/>
                  </a:lnTo>
                  <a:lnTo>
                    <a:pt x="2824" y="301851"/>
                  </a:lnTo>
                  <a:lnTo>
                    <a:pt x="8199" y="304115"/>
                  </a:lnTo>
                  <a:lnTo>
                    <a:pt x="8934" y="307248"/>
                  </a:lnTo>
                  <a:lnTo>
                    <a:pt x="9522" y="314188"/>
                  </a:lnTo>
                  <a:lnTo>
                    <a:pt x="14578" y="314195"/>
                  </a:lnTo>
                  <a:lnTo>
                    <a:pt x="15010" y="315254"/>
                  </a:lnTo>
                  <a:lnTo>
                    <a:pt x="12666" y="319254"/>
                  </a:lnTo>
                  <a:lnTo>
                    <a:pt x="12677" y="319686"/>
                  </a:lnTo>
                  <a:lnTo>
                    <a:pt x="15510" y="317342"/>
                  </a:lnTo>
                  <a:lnTo>
                    <a:pt x="15631" y="316294"/>
                  </a:lnTo>
                  <a:lnTo>
                    <a:pt x="14653" y="315595"/>
                  </a:lnTo>
                  <a:lnTo>
                    <a:pt x="10536" y="314474"/>
                  </a:lnTo>
                  <a:lnTo>
                    <a:pt x="9522" y="304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2627">
              <a:extLst>
                <a:ext uri="{FF2B5EF4-FFF2-40B4-BE49-F238E27FC236}">
                  <a16:creationId xmlns:a16="http://schemas.microsoft.com/office/drawing/2014/main" id="{3FF96213-7668-39FA-EEBE-8084281C0DF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000500" y="3952875"/>
              <a:ext cx="419101" cy="200026"/>
            </a:xfrm>
            <a:custGeom>
              <a:avLst/>
              <a:gdLst/>
              <a:ahLst/>
              <a:cxnLst/>
              <a:rect l="0" t="0" r="0" b="0"/>
              <a:pathLst>
                <a:path w="419101" h="200026">
                  <a:moveTo>
                    <a:pt x="0" y="200025"/>
                  </a:moveTo>
                  <a:lnTo>
                    <a:pt x="0" y="200025"/>
                  </a:lnTo>
                  <a:lnTo>
                    <a:pt x="21754" y="191362"/>
                  </a:lnTo>
                  <a:lnTo>
                    <a:pt x="69082" y="159321"/>
                  </a:lnTo>
                  <a:lnTo>
                    <a:pt x="112894" y="137461"/>
                  </a:lnTo>
                  <a:lnTo>
                    <a:pt x="154944" y="113858"/>
                  </a:lnTo>
                  <a:lnTo>
                    <a:pt x="198646" y="93869"/>
                  </a:lnTo>
                  <a:lnTo>
                    <a:pt x="244399" y="72125"/>
                  </a:lnTo>
                  <a:lnTo>
                    <a:pt x="287930" y="50269"/>
                  </a:lnTo>
                  <a:lnTo>
                    <a:pt x="324496" y="38884"/>
                  </a:lnTo>
                  <a:lnTo>
                    <a:pt x="369721" y="20498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2628">
              <a:extLst>
                <a:ext uri="{FF2B5EF4-FFF2-40B4-BE49-F238E27FC236}">
                  <a16:creationId xmlns:a16="http://schemas.microsoft.com/office/drawing/2014/main" id="{E6248539-D5F5-37E5-D5E1-76175D10600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747919" y="4657725"/>
              <a:ext cx="471782" cy="304801"/>
            </a:xfrm>
            <a:custGeom>
              <a:avLst/>
              <a:gdLst/>
              <a:ahLst/>
              <a:cxnLst/>
              <a:rect l="0" t="0" r="0" b="0"/>
              <a:pathLst>
                <a:path w="471782" h="304801">
                  <a:moveTo>
                    <a:pt x="5056" y="304800"/>
                  </a:moveTo>
                  <a:lnTo>
                    <a:pt x="5056" y="304800"/>
                  </a:lnTo>
                  <a:lnTo>
                    <a:pt x="0" y="299744"/>
                  </a:lnTo>
                  <a:lnTo>
                    <a:pt x="1685" y="296138"/>
                  </a:lnTo>
                  <a:lnTo>
                    <a:pt x="46416" y="258812"/>
                  </a:lnTo>
                  <a:lnTo>
                    <a:pt x="83671" y="231220"/>
                  </a:lnTo>
                  <a:lnTo>
                    <a:pt x="129199" y="205465"/>
                  </a:lnTo>
                  <a:lnTo>
                    <a:pt x="169866" y="180796"/>
                  </a:lnTo>
                  <a:lnTo>
                    <a:pt x="205936" y="159050"/>
                  </a:lnTo>
                  <a:lnTo>
                    <a:pt x="243434" y="135320"/>
                  </a:lnTo>
                  <a:lnTo>
                    <a:pt x="281357" y="114883"/>
                  </a:lnTo>
                  <a:lnTo>
                    <a:pt x="319403" y="95422"/>
                  </a:lnTo>
                  <a:lnTo>
                    <a:pt x="357488" y="76251"/>
                  </a:lnTo>
                  <a:lnTo>
                    <a:pt x="403226" y="50810"/>
                  </a:lnTo>
                  <a:lnTo>
                    <a:pt x="449661" y="19051"/>
                  </a:lnTo>
                  <a:lnTo>
                    <a:pt x="4717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0" name="SMARTInkShape-Group451">
            <a:extLst>
              <a:ext uri="{FF2B5EF4-FFF2-40B4-BE49-F238E27FC236}">
                <a16:creationId xmlns:a16="http://schemas.microsoft.com/office/drawing/2014/main" id="{D9EF754C-1B65-6904-CD3F-8799EF8913B2}"/>
              </a:ext>
            </a:extLst>
          </p:cNvPr>
          <p:cNvGrpSpPr/>
          <p:nvPr/>
        </p:nvGrpSpPr>
        <p:grpSpPr>
          <a:xfrm>
            <a:off x="6477000" y="1200150"/>
            <a:ext cx="542926" cy="296941"/>
            <a:chOff x="6477000" y="1200150"/>
            <a:chExt cx="542926" cy="296941"/>
          </a:xfrm>
        </p:grpSpPr>
        <p:sp>
          <p:nvSpPr>
            <p:cNvPr id="1574" name="SMARTInkShape-2629">
              <a:extLst>
                <a:ext uri="{FF2B5EF4-FFF2-40B4-BE49-F238E27FC236}">
                  <a16:creationId xmlns:a16="http://schemas.microsoft.com/office/drawing/2014/main" id="{0BE7CBA3-D045-B405-54A5-39C28D3FE37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991350" y="14192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8467" y="868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2630">
              <a:extLst>
                <a:ext uri="{FF2B5EF4-FFF2-40B4-BE49-F238E27FC236}">
                  <a16:creationId xmlns:a16="http://schemas.microsoft.com/office/drawing/2014/main" id="{B280A6D5-8C5E-603C-8E6B-3A777EB5F3B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962775" y="13239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15170" y="23518"/>
                  </a:lnTo>
                  <a:lnTo>
                    <a:pt x="17521" y="22029"/>
                  </a:lnTo>
                  <a:lnTo>
                    <a:pt x="16973" y="21036"/>
                  </a:lnTo>
                  <a:lnTo>
                    <a:pt x="14490" y="20374"/>
                  </a:lnTo>
                  <a:lnTo>
                    <a:pt x="16010" y="18874"/>
                  </a:lnTo>
                  <a:lnTo>
                    <a:pt x="26165" y="14386"/>
                  </a:lnTo>
                  <a:lnTo>
                    <a:pt x="26970" y="12765"/>
                  </a:lnTo>
                  <a:lnTo>
                    <a:pt x="24330" y="11685"/>
                  </a:lnTo>
                  <a:lnTo>
                    <a:pt x="19395" y="10965"/>
                  </a:lnTo>
                  <a:lnTo>
                    <a:pt x="19279" y="942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2631">
              <a:extLst>
                <a:ext uri="{FF2B5EF4-FFF2-40B4-BE49-F238E27FC236}">
                  <a16:creationId xmlns:a16="http://schemas.microsoft.com/office/drawing/2014/main" id="{3D8F7BDF-F28F-B999-854A-1ADD586597F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59962" y="1400568"/>
              <a:ext cx="178989" cy="96523"/>
            </a:xfrm>
            <a:custGeom>
              <a:avLst/>
              <a:gdLst/>
              <a:ahLst/>
              <a:cxnLst/>
              <a:rect l="0" t="0" r="0" b="0"/>
              <a:pathLst>
                <a:path w="178989" h="96523">
                  <a:moveTo>
                    <a:pt x="74213" y="28182"/>
                  </a:moveTo>
                  <a:lnTo>
                    <a:pt x="74213" y="28182"/>
                  </a:lnTo>
                  <a:lnTo>
                    <a:pt x="83735" y="18660"/>
                  </a:lnTo>
                  <a:lnTo>
                    <a:pt x="78681" y="18658"/>
                  </a:lnTo>
                  <a:lnTo>
                    <a:pt x="77191" y="17599"/>
                  </a:lnTo>
                  <a:lnTo>
                    <a:pt x="76198" y="15835"/>
                  </a:lnTo>
                  <a:lnTo>
                    <a:pt x="74604" y="10456"/>
                  </a:lnTo>
                  <a:lnTo>
                    <a:pt x="71564" y="9721"/>
                  </a:lnTo>
                  <a:lnTo>
                    <a:pt x="59750" y="9142"/>
                  </a:lnTo>
                  <a:lnTo>
                    <a:pt x="58222" y="8081"/>
                  </a:lnTo>
                  <a:lnTo>
                    <a:pt x="57202" y="6314"/>
                  </a:lnTo>
                  <a:lnTo>
                    <a:pt x="55565" y="932"/>
                  </a:lnTo>
                  <a:lnTo>
                    <a:pt x="52520" y="196"/>
                  </a:lnTo>
                  <a:lnTo>
                    <a:pt x="50225" y="0"/>
                  </a:lnTo>
                  <a:lnTo>
                    <a:pt x="48697" y="927"/>
                  </a:lnTo>
                  <a:lnTo>
                    <a:pt x="47677" y="2604"/>
                  </a:lnTo>
                  <a:lnTo>
                    <a:pt x="46997" y="4780"/>
                  </a:lnTo>
                  <a:lnTo>
                    <a:pt x="45485" y="6231"/>
                  </a:lnTo>
                  <a:lnTo>
                    <a:pt x="37244" y="10389"/>
                  </a:lnTo>
                  <a:lnTo>
                    <a:pt x="11509" y="35004"/>
                  </a:lnTo>
                  <a:lnTo>
                    <a:pt x="2482" y="51488"/>
                  </a:lnTo>
                  <a:lnTo>
                    <a:pt x="0" y="63587"/>
                  </a:lnTo>
                  <a:lnTo>
                    <a:pt x="1718" y="73198"/>
                  </a:lnTo>
                  <a:lnTo>
                    <a:pt x="4951" y="82056"/>
                  </a:lnTo>
                  <a:lnTo>
                    <a:pt x="6388" y="93048"/>
                  </a:lnTo>
                  <a:lnTo>
                    <a:pt x="8888" y="95768"/>
                  </a:lnTo>
                  <a:lnTo>
                    <a:pt x="12672" y="96522"/>
                  </a:lnTo>
                  <a:lnTo>
                    <a:pt x="22520" y="94539"/>
                  </a:lnTo>
                  <a:lnTo>
                    <a:pt x="38906" y="87472"/>
                  </a:lnTo>
                  <a:lnTo>
                    <a:pt x="47232" y="81697"/>
                  </a:lnTo>
                  <a:lnTo>
                    <a:pt x="76432" y="44717"/>
                  </a:lnTo>
                  <a:lnTo>
                    <a:pt x="82632" y="33552"/>
                  </a:lnTo>
                  <a:lnTo>
                    <a:pt x="91653" y="28889"/>
                  </a:lnTo>
                  <a:lnTo>
                    <a:pt x="86398" y="35926"/>
                  </a:lnTo>
                  <a:lnTo>
                    <a:pt x="83467" y="44470"/>
                  </a:lnTo>
                  <a:lnTo>
                    <a:pt x="77426" y="53704"/>
                  </a:lnTo>
                  <a:lnTo>
                    <a:pt x="75165" y="63143"/>
                  </a:lnTo>
                  <a:lnTo>
                    <a:pt x="74339" y="73930"/>
                  </a:lnTo>
                  <a:lnTo>
                    <a:pt x="84364" y="80307"/>
                  </a:lnTo>
                  <a:lnTo>
                    <a:pt x="100682" y="84891"/>
                  </a:lnTo>
                  <a:lnTo>
                    <a:pt x="104674" y="82314"/>
                  </a:lnTo>
                  <a:lnTo>
                    <a:pt x="109976" y="78699"/>
                  </a:lnTo>
                  <a:lnTo>
                    <a:pt x="119969" y="76664"/>
                  </a:lnTo>
                  <a:lnTo>
                    <a:pt x="130179" y="76188"/>
                  </a:lnTo>
                  <a:lnTo>
                    <a:pt x="178988" y="5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2632">
              <a:extLst>
                <a:ext uri="{FF2B5EF4-FFF2-40B4-BE49-F238E27FC236}">
                  <a16:creationId xmlns:a16="http://schemas.microsoft.com/office/drawing/2014/main" id="{CCAA0B44-0350-561D-8D6C-06DA06A6DD2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81469" y="1390650"/>
              <a:ext cx="109832" cy="19051"/>
            </a:xfrm>
            <a:custGeom>
              <a:avLst/>
              <a:gdLst/>
              <a:ahLst/>
              <a:cxnLst/>
              <a:rect l="0" t="0" r="0" b="0"/>
              <a:pathLst>
                <a:path w="109832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6968" y="19050"/>
                  </a:lnTo>
                  <a:lnTo>
                    <a:pt x="14021" y="16228"/>
                  </a:lnTo>
                  <a:lnTo>
                    <a:pt x="20681" y="12504"/>
                  </a:lnTo>
                  <a:lnTo>
                    <a:pt x="33582" y="10113"/>
                  </a:lnTo>
                  <a:lnTo>
                    <a:pt x="80764" y="3002"/>
                  </a:lnTo>
                  <a:lnTo>
                    <a:pt x="109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2633">
              <a:extLst>
                <a:ext uri="{FF2B5EF4-FFF2-40B4-BE49-F238E27FC236}">
                  <a16:creationId xmlns:a16="http://schemas.microsoft.com/office/drawing/2014/main" id="{18E2C748-0876-4EEF-6A0D-B954A7A39D3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13712" y="1257692"/>
              <a:ext cx="11651" cy="212400"/>
            </a:xfrm>
            <a:custGeom>
              <a:avLst/>
              <a:gdLst/>
              <a:ahLst/>
              <a:cxnLst/>
              <a:rect l="0" t="0" r="0" b="0"/>
              <a:pathLst>
                <a:path w="11651" h="212400">
                  <a:moveTo>
                    <a:pt x="6163" y="9133"/>
                  </a:moveTo>
                  <a:lnTo>
                    <a:pt x="6163" y="9133"/>
                  </a:lnTo>
                  <a:lnTo>
                    <a:pt x="6163" y="4076"/>
                  </a:lnTo>
                  <a:lnTo>
                    <a:pt x="7221" y="2587"/>
                  </a:lnTo>
                  <a:lnTo>
                    <a:pt x="8985" y="1594"/>
                  </a:lnTo>
                  <a:lnTo>
                    <a:pt x="11219" y="932"/>
                  </a:lnTo>
                  <a:lnTo>
                    <a:pt x="11650" y="491"/>
                  </a:lnTo>
                  <a:lnTo>
                    <a:pt x="10880" y="196"/>
                  </a:lnTo>
                  <a:lnTo>
                    <a:pt x="9308" y="0"/>
                  </a:lnTo>
                  <a:lnTo>
                    <a:pt x="8260" y="1986"/>
                  </a:lnTo>
                  <a:lnTo>
                    <a:pt x="6285" y="43863"/>
                  </a:lnTo>
                  <a:lnTo>
                    <a:pt x="1130" y="89724"/>
                  </a:lnTo>
                  <a:lnTo>
                    <a:pt x="1457" y="105982"/>
                  </a:lnTo>
                  <a:lnTo>
                    <a:pt x="3025" y="111799"/>
                  </a:lnTo>
                  <a:lnTo>
                    <a:pt x="1946" y="123907"/>
                  </a:lnTo>
                  <a:lnTo>
                    <a:pt x="177" y="130099"/>
                  </a:lnTo>
                  <a:lnTo>
                    <a:pt x="1033" y="142623"/>
                  </a:lnTo>
                  <a:lnTo>
                    <a:pt x="2743" y="148927"/>
                  </a:lnTo>
                  <a:lnTo>
                    <a:pt x="1821" y="161575"/>
                  </a:lnTo>
                  <a:lnTo>
                    <a:pt x="93" y="167911"/>
                  </a:lnTo>
                  <a:lnTo>
                    <a:pt x="0" y="173193"/>
                  </a:lnTo>
                  <a:lnTo>
                    <a:pt x="5961" y="212399"/>
                  </a:lnTo>
                  <a:lnTo>
                    <a:pt x="6163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2634">
              <a:extLst>
                <a:ext uri="{FF2B5EF4-FFF2-40B4-BE49-F238E27FC236}">
                  <a16:creationId xmlns:a16="http://schemas.microsoft.com/office/drawing/2014/main" id="{838B41D3-EFC3-422A-AC84-D59274122FF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77000" y="1200150"/>
              <a:ext cx="36779" cy="285751"/>
            </a:xfrm>
            <a:custGeom>
              <a:avLst/>
              <a:gdLst/>
              <a:ahLst/>
              <a:cxnLst/>
              <a:rect l="0" t="0" r="0" b="0"/>
              <a:pathLst>
                <a:path w="36779" h="285751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33631" y="4076"/>
                  </a:lnTo>
                  <a:lnTo>
                    <a:pt x="34062" y="2718"/>
                  </a:lnTo>
                  <a:lnTo>
                    <a:pt x="33292" y="1812"/>
                  </a:lnTo>
                  <a:lnTo>
                    <a:pt x="31720" y="1208"/>
                  </a:lnTo>
                  <a:lnTo>
                    <a:pt x="31730" y="805"/>
                  </a:lnTo>
                  <a:lnTo>
                    <a:pt x="34563" y="358"/>
                  </a:lnTo>
                  <a:lnTo>
                    <a:pt x="34685" y="1297"/>
                  </a:lnTo>
                  <a:lnTo>
                    <a:pt x="29588" y="8232"/>
                  </a:lnTo>
                  <a:lnTo>
                    <a:pt x="33932" y="4086"/>
                  </a:lnTo>
                  <a:lnTo>
                    <a:pt x="34264" y="2724"/>
                  </a:lnTo>
                  <a:lnTo>
                    <a:pt x="33426" y="1816"/>
                  </a:lnTo>
                  <a:lnTo>
                    <a:pt x="31809" y="1210"/>
                  </a:lnTo>
                  <a:lnTo>
                    <a:pt x="30731" y="1865"/>
                  </a:lnTo>
                  <a:lnTo>
                    <a:pt x="28600" y="9418"/>
                  </a:lnTo>
                  <a:lnTo>
                    <a:pt x="36118" y="27411"/>
                  </a:lnTo>
                  <a:lnTo>
                    <a:pt x="36778" y="30974"/>
                  </a:lnTo>
                  <a:lnTo>
                    <a:pt x="31292" y="67110"/>
                  </a:lnTo>
                  <a:lnTo>
                    <a:pt x="26289" y="109369"/>
                  </a:lnTo>
                  <a:lnTo>
                    <a:pt x="21194" y="137533"/>
                  </a:lnTo>
                  <a:lnTo>
                    <a:pt x="14417" y="179920"/>
                  </a:lnTo>
                  <a:lnTo>
                    <a:pt x="5918" y="219350"/>
                  </a:lnTo>
                  <a:lnTo>
                    <a:pt x="520" y="26662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4" name="SMARTInkShape-Group452">
            <a:extLst>
              <a:ext uri="{FF2B5EF4-FFF2-40B4-BE49-F238E27FC236}">
                <a16:creationId xmlns:a16="http://schemas.microsoft.com/office/drawing/2014/main" id="{51938810-0261-07D7-E074-29C5BA434247}"/>
              </a:ext>
            </a:extLst>
          </p:cNvPr>
          <p:cNvGrpSpPr/>
          <p:nvPr/>
        </p:nvGrpSpPr>
        <p:grpSpPr>
          <a:xfrm>
            <a:off x="7321585" y="1219200"/>
            <a:ext cx="546066" cy="333376"/>
            <a:chOff x="7321585" y="1219200"/>
            <a:chExt cx="546066" cy="333376"/>
          </a:xfrm>
        </p:grpSpPr>
        <p:sp>
          <p:nvSpPr>
            <p:cNvPr id="1581" name="SMARTInkShape-2635">
              <a:extLst>
                <a:ext uri="{FF2B5EF4-FFF2-40B4-BE49-F238E27FC236}">
                  <a16:creationId xmlns:a16="http://schemas.microsoft.com/office/drawing/2014/main" id="{4CFE4E07-0292-1D91-3488-B760FA77072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673384" y="1267135"/>
              <a:ext cx="194267" cy="150602"/>
            </a:xfrm>
            <a:custGeom>
              <a:avLst/>
              <a:gdLst/>
              <a:ahLst/>
              <a:cxnLst/>
              <a:rect l="0" t="0" r="0" b="0"/>
              <a:pathLst>
                <a:path w="194267" h="150602">
                  <a:moveTo>
                    <a:pt x="146641" y="9215"/>
                  </a:moveTo>
                  <a:lnTo>
                    <a:pt x="146641" y="9215"/>
                  </a:lnTo>
                  <a:lnTo>
                    <a:pt x="156051" y="9215"/>
                  </a:lnTo>
                  <a:lnTo>
                    <a:pt x="161188" y="4158"/>
                  </a:lnTo>
                  <a:lnTo>
                    <a:pt x="162689" y="3727"/>
                  </a:lnTo>
                  <a:lnTo>
                    <a:pt x="163689" y="4498"/>
                  </a:lnTo>
                  <a:lnTo>
                    <a:pt x="164356" y="6071"/>
                  </a:lnTo>
                  <a:lnTo>
                    <a:pt x="164802" y="6060"/>
                  </a:lnTo>
                  <a:lnTo>
                    <a:pt x="165296" y="3227"/>
                  </a:lnTo>
                  <a:lnTo>
                    <a:pt x="167544" y="2048"/>
                  </a:lnTo>
                  <a:lnTo>
                    <a:pt x="176589" y="389"/>
                  </a:lnTo>
                  <a:lnTo>
                    <a:pt x="171946" y="0"/>
                  </a:lnTo>
                  <a:lnTo>
                    <a:pt x="165648" y="2650"/>
                  </a:lnTo>
                  <a:lnTo>
                    <a:pt x="123932" y="31164"/>
                  </a:lnTo>
                  <a:lnTo>
                    <a:pt x="103576" y="42530"/>
                  </a:lnTo>
                  <a:lnTo>
                    <a:pt x="77104" y="56483"/>
                  </a:lnTo>
                  <a:lnTo>
                    <a:pt x="42358" y="77505"/>
                  </a:lnTo>
                  <a:lnTo>
                    <a:pt x="16838" y="86675"/>
                  </a:lnTo>
                  <a:lnTo>
                    <a:pt x="8518" y="91267"/>
                  </a:lnTo>
                  <a:lnTo>
                    <a:pt x="0" y="93852"/>
                  </a:lnTo>
                  <a:lnTo>
                    <a:pt x="196" y="94214"/>
                  </a:lnTo>
                  <a:lnTo>
                    <a:pt x="39042" y="105296"/>
                  </a:lnTo>
                  <a:lnTo>
                    <a:pt x="75249" y="114236"/>
                  </a:lnTo>
                  <a:lnTo>
                    <a:pt x="119721" y="126739"/>
                  </a:lnTo>
                  <a:lnTo>
                    <a:pt x="165248" y="140688"/>
                  </a:lnTo>
                  <a:lnTo>
                    <a:pt x="173608" y="144553"/>
                  </a:lnTo>
                  <a:lnTo>
                    <a:pt x="182542" y="150601"/>
                  </a:lnTo>
                  <a:lnTo>
                    <a:pt x="184332" y="150039"/>
                  </a:lnTo>
                  <a:lnTo>
                    <a:pt x="194266" y="14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2636">
              <a:extLst>
                <a:ext uri="{FF2B5EF4-FFF2-40B4-BE49-F238E27FC236}">
                  <a16:creationId xmlns:a16="http://schemas.microsoft.com/office/drawing/2014/main" id="{FA803CE5-2D47-9A90-434C-65D236C85C3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34250" y="1305484"/>
              <a:ext cx="131456" cy="93356"/>
            </a:xfrm>
            <a:custGeom>
              <a:avLst/>
              <a:gdLst/>
              <a:ahLst/>
              <a:cxnLst/>
              <a:rect l="0" t="0" r="0" b="0"/>
              <a:pathLst>
                <a:path w="131456" h="93356">
                  <a:moveTo>
                    <a:pt x="0" y="56591"/>
                  </a:moveTo>
                  <a:lnTo>
                    <a:pt x="0" y="56591"/>
                  </a:lnTo>
                  <a:lnTo>
                    <a:pt x="13091" y="42441"/>
                  </a:lnTo>
                  <a:lnTo>
                    <a:pt x="16401" y="35133"/>
                  </a:lnTo>
                  <a:lnTo>
                    <a:pt x="26339" y="28357"/>
                  </a:lnTo>
                  <a:lnTo>
                    <a:pt x="70646" y="3688"/>
                  </a:lnTo>
                  <a:lnTo>
                    <a:pt x="96648" y="0"/>
                  </a:lnTo>
                  <a:lnTo>
                    <a:pt x="103985" y="2512"/>
                  </a:lnTo>
                  <a:lnTo>
                    <a:pt x="117319" y="12747"/>
                  </a:lnTo>
                  <a:lnTo>
                    <a:pt x="131455" y="42590"/>
                  </a:lnTo>
                  <a:lnTo>
                    <a:pt x="129685" y="50721"/>
                  </a:lnTo>
                  <a:lnTo>
                    <a:pt x="122739" y="64377"/>
                  </a:lnTo>
                  <a:lnTo>
                    <a:pt x="116992" y="70635"/>
                  </a:lnTo>
                  <a:lnTo>
                    <a:pt x="95222" y="82887"/>
                  </a:lnTo>
                  <a:lnTo>
                    <a:pt x="53491" y="87929"/>
                  </a:lnTo>
                  <a:lnTo>
                    <a:pt x="28440" y="93355"/>
                  </a:lnTo>
                  <a:lnTo>
                    <a:pt x="0" y="8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2637">
              <a:extLst>
                <a:ext uri="{FF2B5EF4-FFF2-40B4-BE49-F238E27FC236}">
                  <a16:creationId xmlns:a16="http://schemas.microsoft.com/office/drawing/2014/main" id="{ADA4D283-1EDB-81D9-C949-6E70787CF09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21585" y="1219200"/>
              <a:ext cx="30392" cy="333376"/>
            </a:xfrm>
            <a:custGeom>
              <a:avLst/>
              <a:gdLst/>
              <a:ahLst/>
              <a:cxnLst/>
              <a:rect l="0" t="0" r="0" b="0"/>
              <a:pathLst>
                <a:path w="30392" h="333376">
                  <a:moveTo>
                    <a:pt x="22190" y="0"/>
                  </a:moveTo>
                  <a:lnTo>
                    <a:pt x="22190" y="0"/>
                  </a:lnTo>
                  <a:lnTo>
                    <a:pt x="30391" y="0"/>
                  </a:lnTo>
                  <a:lnTo>
                    <a:pt x="26266" y="10113"/>
                  </a:lnTo>
                  <a:lnTo>
                    <a:pt x="28483" y="48760"/>
                  </a:lnTo>
                  <a:lnTo>
                    <a:pt x="24526" y="92176"/>
                  </a:lnTo>
                  <a:lnTo>
                    <a:pt x="23228" y="126692"/>
                  </a:lnTo>
                  <a:lnTo>
                    <a:pt x="19830" y="160377"/>
                  </a:lnTo>
                  <a:lnTo>
                    <a:pt x="14788" y="200625"/>
                  </a:lnTo>
                  <a:lnTo>
                    <a:pt x="13084" y="243300"/>
                  </a:lnTo>
                  <a:lnTo>
                    <a:pt x="7260" y="282774"/>
                  </a:lnTo>
                  <a:lnTo>
                    <a:pt x="9557" y="294305"/>
                  </a:lnTo>
                  <a:lnTo>
                    <a:pt x="8475" y="299920"/>
                  </a:lnTo>
                  <a:lnTo>
                    <a:pt x="18" y="316877"/>
                  </a:lnTo>
                  <a:lnTo>
                    <a:pt x="0" y="321318"/>
                  </a:lnTo>
                  <a:lnTo>
                    <a:pt x="314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8" name="SMARTInkShape-Group453">
            <a:extLst>
              <a:ext uri="{FF2B5EF4-FFF2-40B4-BE49-F238E27FC236}">
                <a16:creationId xmlns:a16="http://schemas.microsoft.com/office/drawing/2014/main" id="{00F57AB3-2E15-D869-AE3A-A2150281EEAD}"/>
              </a:ext>
            </a:extLst>
          </p:cNvPr>
          <p:cNvGrpSpPr/>
          <p:nvPr/>
        </p:nvGrpSpPr>
        <p:grpSpPr>
          <a:xfrm>
            <a:off x="8097577" y="1209688"/>
            <a:ext cx="274286" cy="346797"/>
            <a:chOff x="8097577" y="1209688"/>
            <a:chExt cx="274286" cy="346797"/>
          </a:xfrm>
        </p:grpSpPr>
        <p:sp>
          <p:nvSpPr>
            <p:cNvPr id="1585" name="SMARTInkShape-2638">
              <a:extLst>
                <a:ext uri="{FF2B5EF4-FFF2-40B4-BE49-F238E27FC236}">
                  <a16:creationId xmlns:a16="http://schemas.microsoft.com/office/drawing/2014/main" id="{62EF23DA-B83C-8EC7-B06A-DB89B884579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82327" y="1447970"/>
              <a:ext cx="89536" cy="98892"/>
            </a:xfrm>
            <a:custGeom>
              <a:avLst/>
              <a:gdLst/>
              <a:ahLst/>
              <a:cxnLst/>
              <a:rect l="0" t="0" r="0" b="0"/>
              <a:pathLst>
                <a:path w="89536" h="98892">
                  <a:moveTo>
                    <a:pt x="42523" y="9355"/>
                  </a:moveTo>
                  <a:lnTo>
                    <a:pt x="42523" y="9355"/>
                  </a:lnTo>
                  <a:lnTo>
                    <a:pt x="42523" y="4299"/>
                  </a:lnTo>
                  <a:lnTo>
                    <a:pt x="41465" y="2809"/>
                  </a:lnTo>
                  <a:lnTo>
                    <a:pt x="39700" y="1816"/>
                  </a:lnTo>
                  <a:lnTo>
                    <a:pt x="37467" y="1154"/>
                  </a:lnTo>
                  <a:lnTo>
                    <a:pt x="24209" y="5279"/>
                  </a:lnTo>
                  <a:lnTo>
                    <a:pt x="15687" y="13188"/>
                  </a:lnTo>
                  <a:lnTo>
                    <a:pt x="9428" y="22700"/>
                  </a:lnTo>
                  <a:lnTo>
                    <a:pt x="26" y="50885"/>
                  </a:lnTo>
                  <a:lnTo>
                    <a:pt x="0" y="65207"/>
                  </a:lnTo>
                  <a:lnTo>
                    <a:pt x="3515" y="77570"/>
                  </a:lnTo>
                  <a:lnTo>
                    <a:pt x="14397" y="94130"/>
                  </a:lnTo>
                  <a:lnTo>
                    <a:pt x="17422" y="97621"/>
                  </a:lnTo>
                  <a:lnTo>
                    <a:pt x="22613" y="98891"/>
                  </a:lnTo>
                  <a:lnTo>
                    <a:pt x="44032" y="95621"/>
                  </a:lnTo>
                  <a:lnTo>
                    <a:pt x="63196" y="87950"/>
                  </a:lnTo>
                  <a:lnTo>
                    <a:pt x="72172" y="82033"/>
                  </a:lnTo>
                  <a:lnTo>
                    <a:pt x="83176" y="62639"/>
                  </a:lnTo>
                  <a:lnTo>
                    <a:pt x="89229" y="31554"/>
                  </a:lnTo>
                  <a:lnTo>
                    <a:pt x="89535" y="27329"/>
                  </a:lnTo>
                  <a:lnTo>
                    <a:pt x="87054" y="19813"/>
                  </a:lnTo>
                  <a:lnTo>
                    <a:pt x="76837" y="6364"/>
                  </a:lnTo>
                  <a:lnTo>
                    <a:pt x="70826" y="2734"/>
                  </a:lnTo>
                  <a:lnTo>
                    <a:pt x="53914" y="0"/>
                  </a:lnTo>
                  <a:lnTo>
                    <a:pt x="53292" y="1002"/>
                  </a:lnTo>
                  <a:lnTo>
                    <a:pt x="52601" y="4937"/>
                  </a:lnTo>
                  <a:lnTo>
                    <a:pt x="51359" y="6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2639">
              <a:extLst>
                <a:ext uri="{FF2B5EF4-FFF2-40B4-BE49-F238E27FC236}">
                  <a16:creationId xmlns:a16="http://schemas.microsoft.com/office/drawing/2014/main" id="{18DBCF46-DC95-2388-6E13-5BDD42067EE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134350" y="1314602"/>
              <a:ext cx="131433" cy="104009"/>
            </a:xfrm>
            <a:custGeom>
              <a:avLst/>
              <a:gdLst/>
              <a:ahLst/>
              <a:cxnLst/>
              <a:rect l="0" t="0" r="0" b="0"/>
              <a:pathLst>
                <a:path w="131433" h="104009">
                  <a:moveTo>
                    <a:pt x="0" y="28423"/>
                  </a:moveTo>
                  <a:lnTo>
                    <a:pt x="0" y="28423"/>
                  </a:lnTo>
                  <a:lnTo>
                    <a:pt x="5056" y="23366"/>
                  </a:lnTo>
                  <a:lnTo>
                    <a:pt x="10361" y="20884"/>
                  </a:lnTo>
                  <a:lnTo>
                    <a:pt x="17334" y="19290"/>
                  </a:lnTo>
                  <a:lnTo>
                    <a:pt x="29490" y="11371"/>
                  </a:lnTo>
                  <a:lnTo>
                    <a:pt x="70457" y="999"/>
                  </a:lnTo>
                  <a:lnTo>
                    <a:pt x="93618" y="0"/>
                  </a:lnTo>
                  <a:lnTo>
                    <a:pt x="102639" y="2738"/>
                  </a:lnTo>
                  <a:lnTo>
                    <a:pt x="117053" y="13119"/>
                  </a:lnTo>
                  <a:lnTo>
                    <a:pt x="126875" y="27299"/>
                  </a:lnTo>
                  <a:lnTo>
                    <a:pt x="131432" y="49962"/>
                  </a:lnTo>
                  <a:lnTo>
                    <a:pt x="126853" y="64807"/>
                  </a:lnTo>
                  <a:lnTo>
                    <a:pt x="122669" y="71729"/>
                  </a:lnTo>
                  <a:lnTo>
                    <a:pt x="109552" y="82242"/>
                  </a:lnTo>
                  <a:lnTo>
                    <a:pt x="67108" y="99951"/>
                  </a:lnTo>
                  <a:lnTo>
                    <a:pt x="27169" y="104008"/>
                  </a:lnTo>
                  <a:lnTo>
                    <a:pt x="4640" y="99384"/>
                  </a:lnTo>
                  <a:lnTo>
                    <a:pt x="977" y="96897"/>
                  </a:lnTo>
                  <a:lnTo>
                    <a:pt x="0" y="85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2640">
              <a:extLst>
                <a:ext uri="{FF2B5EF4-FFF2-40B4-BE49-F238E27FC236}">
                  <a16:creationId xmlns:a16="http://schemas.microsoft.com/office/drawing/2014/main" id="{80C6DE87-F16B-3700-D0C0-449E5DAE5EC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97577" y="1209688"/>
              <a:ext cx="36749" cy="346797"/>
            </a:xfrm>
            <a:custGeom>
              <a:avLst/>
              <a:gdLst/>
              <a:ahLst/>
              <a:cxnLst/>
              <a:rect l="0" t="0" r="0" b="0"/>
              <a:pathLst>
                <a:path w="36749" h="346797">
                  <a:moveTo>
                    <a:pt x="27248" y="19037"/>
                  </a:moveTo>
                  <a:lnTo>
                    <a:pt x="27248" y="19037"/>
                  </a:lnTo>
                  <a:lnTo>
                    <a:pt x="27248" y="13980"/>
                  </a:lnTo>
                  <a:lnTo>
                    <a:pt x="30070" y="8676"/>
                  </a:lnTo>
                  <a:lnTo>
                    <a:pt x="32304" y="5780"/>
                  </a:lnTo>
                  <a:lnTo>
                    <a:pt x="32736" y="3849"/>
                  </a:lnTo>
                  <a:lnTo>
                    <a:pt x="31965" y="2562"/>
                  </a:lnTo>
                  <a:lnTo>
                    <a:pt x="30393" y="1703"/>
                  </a:lnTo>
                  <a:lnTo>
                    <a:pt x="30403" y="1131"/>
                  </a:lnTo>
                  <a:lnTo>
                    <a:pt x="36463" y="32"/>
                  </a:lnTo>
                  <a:lnTo>
                    <a:pt x="31624" y="0"/>
                  </a:lnTo>
                  <a:lnTo>
                    <a:pt x="31224" y="1054"/>
                  </a:lnTo>
                  <a:lnTo>
                    <a:pt x="35363" y="10350"/>
                  </a:lnTo>
                  <a:lnTo>
                    <a:pt x="36748" y="55466"/>
                  </a:lnTo>
                  <a:lnTo>
                    <a:pt x="33948" y="88732"/>
                  </a:lnTo>
                  <a:lnTo>
                    <a:pt x="22643" y="132676"/>
                  </a:lnTo>
                  <a:lnTo>
                    <a:pt x="24354" y="154426"/>
                  </a:lnTo>
                  <a:lnTo>
                    <a:pt x="18444" y="200108"/>
                  </a:lnTo>
                  <a:lnTo>
                    <a:pt x="16727" y="242075"/>
                  </a:lnTo>
                  <a:lnTo>
                    <a:pt x="9530" y="286259"/>
                  </a:lnTo>
                  <a:lnTo>
                    <a:pt x="8250" y="330901"/>
                  </a:lnTo>
                  <a:lnTo>
                    <a:pt x="8232" y="334896"/>
                  </a:lnTo>
                  <a:lnTo>
                    <a:pt x="5391" y="342158"/>
                  </a:lnTo>
                  <a:lnTo>
                    <a:pt x="3152" y="345576"/>
                  </a:lnTo>
                  <a:lnTo>
                    <a:pt x="1659" y="346796"/>
                  </a:lnTo>
                  <a:lnTo>
                    <a:pt x="664" y="346552"/>
                  </a:lnTo>
                  <a:lnTo>
                    <a:pt x="0" y="345330"/>
                  </a:lnTo>
                  <a:lnTo>
                    <a:pt x="616" y="344516"/>
                  </a:lnTo>
                  <a:lnTo>
                    <a:pt x="8198" y="34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5" name="SMARTInkShape-Group454">
            <a:extLst>
              <a:ext uri="{FF2B5EF4-FFF2-40B4-BE49-F238E27FC236}">
                <a16:creationId xmlns:a16="http://schemas.microsoft.com/office/drawing/2014/main" id="{B1313263-C475-1611-0486-55BB30FD2391}"/>
              </a:ext>
            </a:extLst>
          </p:cNvPr>
          <p:cNvGrpSpPr/>
          <p:nvPr/>
        </p:nvGrpSpPr>
        <p:grpSpPr>
          <a:xfrm>
            <a:off x="6562725" y="1685925"/>
            <a:ext cx="2551523" cy="895351"/>
            <a:chOff x="6562725" y="1685925"/>
            <a:chExt cx="2551523" cy="895351"/>
          </a:xfrm>
        </p:grpSpPr>
        <p:sp>
          <p:nvSpPr>
            <p:cNvPr id="1589" name="SMARTInkShape-2641">
              <a:extLst>
                <a:ext uri="{FF2B5EF4-FFF2-40B4-BE49-F238E27FC236}">
                  <a16:creationId xmlns:a16="http://schemas.microsoft.com/office/drawing/2014/main" id="{5CDFCD01-0343-3421-E3A8-88C5D60CE4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43975" y="2133600"/>
              <a:ext cx="170273" cy="447676"/>
            </a:xfrm>
            <a:custGeom>
              <a:avLst/>
              <a:gdLst/>
              <a:ahLst/>
              <a:cxnLst/>
              <a:rect l="0" t="0" r="0" b="0"/>
              <a:pathLst>
                <a:path w="170273" h="447676">
                  <a:moveTo>
                    <a:pt x="114300" y="0"/>
                  </a:moveTo>
                  <a:lnTo>
                    <a:pt x="114300" y="0"/>
                  </a:lnTo>
                  <a:lnTo>
                    <a:pt x="139189" y="42194"/>
                  </a:lnTo>
                  <a:lnTo>
                    <a:pt x="148018" y="67888"/>
                  </a:lnTo>
                  <a:lnTo>
                    <a:pt x="156880" y="114460"/>
                  </a:lnTo>
                  <a:lnTo>
                    <a:pt x="167473" y="155607"/>
                  </a:lnTo>
                  <a:lnTo>
                    <a:pt x="170272" y="202739"/>
                  </a:lnTo>
                  <a:lnTo>
                    <a:pt x="170043" y="247514"/>
                  </a:lnTo>
                  <a:lnTo>
                    <a:pt x="158197" y="291681"/>
                  </a:lnTo>
                  <a:lnTo>
                    <a:pt x="138947" y="332310"/>
                  </a:lnTo>
                  <a:lnTo>
                    <a:pt x="109056" y="378908"/>
                  </a:lnTo>
                  <a:lnTo>
                    <a:pt x="89226" y="398842"/>
                  </a:lnTo>
                  <a:lnTo>
                    <a:pt x="42628" y="430091"/>
                  </a:lnTo>
                  <a:lnTo>
                    <a:pt x="18259" y="437617"/>
                  </a:lnTo>
                  <a:lnTo>
                    <a:pt x="15348" y="439911"/>
                  </a:lnTo>
                  <a:lnTo>
                    <a:pt x="13407" y="442499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2642">
              <a:extLst>
                <a:ext uri="{FF2B5EF4-FFF2-40B4-BE49-F238E27FC236}">
                  <a16:creationId xmlns:a16="http://schemas.microsoft.com/office/drawing/2014/main" id="{F51EACF6-F837-CCCB-047E-06C843DAAC6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934450" y="23717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54546" y="9559"/>
                  </a:lnTo>
                  <a:lnTo>
                    <a:pt x="68138" y="953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2643">
              <a:extLst>
                <a:ext uri="{FF2B5EF4-FFF2-40B4-BE49-F238E27FC236}">
                  <a16:creationId xmlns:a16="http://schemas.microsoft.com/office/drawing/2014/main" id="{968B1287-7451-5BC0-BEFC-6B305DF44BB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944103" y="2333625"/>
              <a:ext cx="76073" cy="104287"/>
            </a:xfrm>
            <a:custGeom>
              <a:avLst/>
              <a:gdLst/>
              <a:ahLst/>
              <a:cxnLst/>
              <a:rect l="0" t="0" r="0" b="0"/>
              <a:pathLst>
                <a:path w="76073" h="104287">
                  <a:moveTo>
                    <a:pt x="18922" y="0"/>
                  </a:moveTo>
                  <a:lnTo>
                    <a:pt x="18922" y="0"/>
                  </a:lnTo>
                  <a:lnTo>
                    <a:pt x="23979" y="5056"/>
                  </a:lnTo>
                  <a:lnTo>
                    <a:pt x="26460" y="10361"/>
                  </a:lnTo>
                  <a:lnTo>
                    <a:pt x="27124" y="13258"/>
                  </a:lnTo>
                  <a:lnTo>
                    <a:pt x="26506" y="16246"/>
                  </a:lnTo>
                  <a:lnTo>
                    <a:pt x="20735" y="28648"/>
                  </a:lnTo>
                  <a:lnTo>
                    <a:pt x="20129" y="31799"/>
                  </a:lnTo>
                  <a:lnTo>
                    <a:pt x="11540" y="50454"/>
                  </a:lnTo>
                  <a:lnTo>
                    <a:pt x="7210" y="67513"/>
                  </a:lnTo>
                  <a:lnTo>
                    <a:pt x="2046" y="85973"/>
                  </a:lnTo>
                  <a:lnTo>
                    <a:pt x="0" y="103674"/>
                  </a:lnTo>
                  <a:lnTo>
                    <a:pt x="2752" y="104286"/>
                  </a:lnTo>
                  <a:lnTo>
                    <a:pt x="30276" y="103652"/>
                  </a:lnTo>
                  <a:lnTo>
                    <a:pt x="61999" y="95069"/>
                  </a:lnTo>
                  <a:lnTo>
                    <a:pt x="7607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2644">
              <a:extLst>
                <a:ext uri="{FF2B5EF4-FFF2-40B4-BE49-F238E27FC236}">
                  <a16:creationId xmlns:a16="http://schemas.microsoft.com/office/drawing/2014/main" id="{62612B31-429F-7E8A-1701-DE902D37738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58250" y="2362200"/>
              <a:ext cx="47626" cy="66122"/>
            </a:xfrm>
            <a:custGeom>
              <a:avLst/>
              <a:gdLst/>
              <a:ahLst/>
              <a:cxnLst/>
              <a:rect l="0" t="0" r="0" b="0"/>
              <a:pathLst>
                <a:path w="47626" h="66122">
                  <a:moveTo>
                    <a:pt x="47625" y="0"/>
                  </a:moveTo>
                  <a:lnTo>
                    <a:pt x="47625" y="0"/>
                  </a:lnTo>
                  <a:lnTo>
                    <a:pt x="24027" y="0"/>
                  </a:lnTo>
                  <a:lnTo>
                    <a:pt x="18440" y="2822"/>
                  </a:lnTo>
                  <a:lnTo>
                    <a:pt x="12429" y="6546"/>
                  </a:lnTo>
                  <a:lnTo>
                    <a:pt x="6230" y="8201"/>
                  </a:lnTo>
                  <a:lnTo>
                    <a:pt x="4152" y="9701"/>
                  </a:lnTo>
                  <a:lnTo>
                    <a:pt x="2769" y="11759"/>
                  </a:lnTo>
                  <a:lnTo>
                    <a:pt x="821" y="19712"/>
                  </a:lnTo>
                  <a:lnTo>
                    <a:pt x="161" y="26824"/>
                  </a:lnTo>
                  <a:lnTo>
                    <a:pt x="47061" y="6612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2645">
              <a:extLst>
                <a:ext uri="{FF2B5EF4-FFF2-40B4-BE49-F238E27FC236}">
                  <a16:creationId xmlns:a16="http://schemas.microsoft.com/office/drawing/2014/main" id="{54973F12-1779-BB8C-1E44-CEF325DEE0E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725318" y="2362245"/>
              <a:ext cx="85308" cy="76036"/>
            </a:xfrm>
            <a:custGeom>
              <a:avLst/>
              <a:gdLst/>
              <a:ahLst/>
              <a:cxnLst/>
              <a:rect l="0" t="0" r="0" b="0"/>
              <a:pathLst>
                <a:path w="85308" h="76036">
                  <a:moveTo>
                    <a:pt x="9107" y="28530"/>
                  </a:moveTo>
                  <a:lnTo>
                    <a:pt x="9107" y="28530"/>
                  </a:lnTo>
                  <a:lnTo>
                    <a:pt x="38739" y="37467"/>
                  </a:lnTo>
                  <a:lnTo>
                    <a:pt x="41562" y="37663"/>
                  </a:lnTo>
                  <a:lnTo>
                    <a:pt x="55647" y="32882"/>
                  </a:lnTo>
                  <a:lnTo>
                    <a:pt x="75221" y="21564"/>
                  </a:lnTo>
                  <a:lnTo>
                    <a:pt x="83314" y="19511"/>
                  </a:lnTo>
                  <a:lnTo>
                    <a:pt x="83978" y="18284"/>
                  </a:lnTo>
                  <a:lnTo>
                    <a:pt x="84716" y="14098"/>
                  </a:lnTo>
                  <a:lnTo>
                    <a:pt x="82223" y="8710"/>
                  </a:lnTo>
                  <a:lnTo>
                    <a:pt x="80076" y="5792"/>
                  </a:lnTo>
                  <a:lnTo>
                    <a:pt x="74868" y="2549"/>
                  </a:lnTo>
                  <a:lnTo>
                    <a:pt x="63165" y="724"/>
                  </a:lnTo>
                  <a:lnTo>
                    <a:pt x="34883" y="0"/>
                  </a:lnTo>
                  <a:lnTo>
                    <a:pt x="20037" y="5025"/>
                  </a:lnTo>
                  <a:lnTo>
                    <a:pt x="16393" y="7568"/>
                  </a:lnTo>
                  <a:lnTo>
                    <a:pt x="12345" y="13216"/>
                  </a:lnTo>
                  <a:lnTo>
                    <a:pt x="6711" y="28604"/>
                  </a:lnTo>
                  <a:lnTo>
                    <a:pt x="2751" y="34913"/>
                  </a:lnTo>
                  <a:lnTo>
                    <a:pt x="208" y="47586"/>
                  </a:lnTo>
                  <a:lnTo>
                    <a:pt x="0" y="50759"/>
                  </a:lnTo>
                  <a:lnTo>
                    <a:pt x="2590" y="57107"/>
                  </a:lnTo>
                  <a:lnTo>
                    <a:pt x="4762" y="60281"/>
                  </a:lnTo>
                  <a:lnTo>
                    <a:pt x="9998" y="63808"/>
                  </a:lnTo>
                  <a:lnTo>
                    <a:pt x="44479" y="75240"/>
                  </a:lnTo>
                  <a:lnTo>
                    <a:pt x="73084" y="76035"/>
                  </a:lnTo>
                  <a:lnTo>
                    <a:pt x="77159" y="75016"/>
                  </a:lnTo>
                  <a:lnTo>
                    <a:pt x="85307" y="66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2646">
              <a:extLst>
                <a:ext uri="{FF2B5EF4-FFF2-40B4-BE49-F238E27FC236}">
                  <a16:creationId xmlns:a16="http://schemas.microsoft.com/office/drawing/2014/main" id="{3E0DC347-6E9D-4F9C-AB66-40F48823185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82025" y="23717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4" y="21036"/>
                  </a:lnTo>
                  <a:lnTo>
                    <a:pt x="58308" y="11685"/>
                  </a:lnTo>
                  <a:lnTo>
                    <a:pt x="89719" y="87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2647">
              <a:extLst>
                <a:ext uri="{FF2B5EF4-FFF2-40B4-BE49-F238E27FC236}">
                  <a16:creationId xmlns:a16="http://schemas.microsoft.com/office/drawing/2014/main" id="{53D916CB-0364-C84A-BF99-DECD30F91C1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82060" y="2343542"/>
              <a:ext cx="85691" cy="94856"/>
            </a:xfrm>
            <a:custGeom>
              <a:avLst/>
              <a:gdLst/>
              <a:ahLst/>
              <a:cxnLst/>
              <a:rect l="0" t="0" r="0" b="0"/>
              <a:pathLst>
                <a:path w="85691" h="94856">
                  <a:moveTo>
                    <a:pt x="9490" y="9133"/>
                  </a:moveTo>
                  <a:lnTo>
                    <a:pt x="9490" y="9133"/>
                  </a:lnTo>
                  <a:lnTo>
                    <a:pt x="17692" y="932"/>
                  </a:lnTo>
                  <a:lnTo>
                    <a:pt x="23680" y="0"/>
                  </a:lnTo>
                  <a:lnTo>
                    <a:pt x="24242" y="928"/>
                  </a:lnTo>
                  <a:lnTo>
                    <a:pt x="20361" y="10021"/>
                  </a:lnTo>
                  <a:lnTo>
                    <a:pt x="10113" y="55604"/>
                  </a:lnTo>
                  <a:lnTo>
                    <a:pt x="9613" y="69230"/>
                  </a:lnTo>
                  <a:lnTo>
                    <a:pt x="8514" y="71423"/>
                  </a:lnTo>
                  <a:lnTo>
                    <a:pt x="6723" y="72884"/>
                  </a:lnTo>
                  <a:lnTo>
                    <a:pt x="4471" y="73859"/>
                  </a:lnTo>
                  <a:lnTo>
                    <a:pt x="2969" y="75567"/>
                  </a:lnTo>
                  <a:lnTo>
                    <a:pt x="360" y="83838"/>
                  </a:lnTo>
                  <a:lnTo>
                    <a:pt x="0" y="93403"/>
                  </a:lnTo>
                  <a:lnTo>
                    <a:pt x="1046" y="93888"/>
                  </a:lnTo>
                  <a:lnTo>
                    <a:pt x="5458" y="94570"/>
                  </a:lnTo>
                  <a:lnTo>
                    <a:pt x="898" y="94820"/>
                  </a:lnTo>
                  <a:lnTo>
                    <a:pt x="13304" y="94855"/>
                  </a:lnTo>
                  <a:lnTo>
                    <a:pt x="53690" y="85594"/>
                  </a:lnTo>
                  <a:lnTo>
                    <a:pt x="79330" y="85343"/>
                  </a:lnTo>
                  <a:lnTo>
                    <a:pt x="81451" y="84282"/>
                  </a:lnTo>
                  <a:lnTo>
                    <a:pt x="82863" y="82515"/>
                  </a:lnTo>
                  <a:lnTo>
                    <a:pt x="85690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2648">
              <a:extLst>
                <a:ext uri="{FF2B5EF4-FFF2-40B4-BE49-F238E27FC236}">
                  <a16:creationId xmlns:a16="http://schemas.microsoft.com/office/drawing/2014/main" id="{F96B7D99-A369-E5F7-DFDF-0F4B5BBF85E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01050" y="22098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29659" y="10849"/>
                  </a:lnTo>
                  <a:lnTo>
                    <a:pt x="77131" y="4585"/>
                  </a:lnTo>
                  <a:lnTo>
                    <a:pt x="123318" y="4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2649">
              <a:extLst>
                <a:ext uri="{FF2B5EF4-FFF2-40B4-BE49-F238E27FC236}">
                  <a16:creationId xmlns:a16="http://schemas.microsoft.com/office/drawing/2014/main" id="{09543F17-1978-411A-A72C-CA9EF0D01B8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68075" y="2147240"/>
              <a:ext cx="166326" cy="157516"/>
            </a:xfrm>
            <a:custGeom>
              <a:avLst/>
              <a:gdLst/>
              <a:ahLst/>
              <a:cxnLst/>
              <a:rect l="0" t="0" r="0" b="0"/>
              <a:pathLst>
                <a:path w="166326" h="157516">
                  <a:moveTo>
                    <a:pt x="13925" y="14935"/>
                  </a:moveTo>
                  <a:lnTo>
                    <a:pt x="13925" y="14935"/>
                  </a:lnTo>
                  <a:lnTo>
                    <a:pt x="18981" y="9879"/>
                  </a:lnTo>
                  <a:lnTo>
                    <a:pt x="24286" y="7396"/>
                  </a:lnTo>
                  <a:lnTo>
                    <a:pt x="67182" y="470"/>
                  </a:lnTo>
                  <a:lnTo>
                    <a:pt x="72713" y="0"/>
                  </a:lnTo>
                  <a:lnTo>
                    <a:pt x="119043" y="5137"/>
                  </a:lnTo>
                  <a:lnTo>
                    <a:pt x="122104" y="6286"/>
                  </a:lnTo>
                  <a:lnTo>
                    <a:pt x="124145" y="8111"/>
                  </a:lnTo>
                  <a:lnTo>
                    <a:pt x="127420" y="13587"/>
                  </a:lnTo>
                  <a:lnTo>
                    <a:pt x="127985" y="24649"/>
                  </a:lnTo>
                  <a:lnTo>
                    <a:pt x="122474" y="35480"/>
                  </a:lnTo>
                  <a:lnTo>
                    <a:pt x="94336" y="75039"/>
                  </a:lnTo>
                  <a:lnTo>
                    <a:pt x="47677" y="116311"/>
                  </a:lnTo>
                  <a:lnTo>
                    <a:pt x="19187" y="138462"/>
                  </a:lnTo>
                  <a:lnTo>
                    <a:pt x="17433" y="141736"/>
                  </a:lnTo>
                  <a:lnTo>
                    <a:pt x="15205" y="143919"/>
                  </a:lnTo>
                  <a:lnTo>
                    <a:pt x="976" y="152767"/>
                  </a:lnTo>
                  <a:lnTo>
                    <a:pt x="0" y="154448"/>
                  </a:lnTo>
                  <a:lnTo>
                    <a:pt x="409" y="155568"/>
                  </a:lnTo>
                  <a:lnTo>
                    <a:pt x="1739" y="156316"/>
                  </a:lnTo>
                  <a:lnTo>
                    <a:pt x="13595" y="157515"/>
                  </a:lnTo>
                  <a:lnTo>
                    <a:pt x="44318" y="154930"/>
                  </a:lnTo>
                  <a:lnTo>
                    <a:pt x="84732" y="148868"/>
                  </a:lnTo>
                  <a:lnTo>
                    <a:pt x="127711" y="148362"/>
                  </a:lnTo>
                  <a:lnTo>
                    <a:pt x="166325" y="14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2650">
              <a:extLst>
                <a:ext uri="{FF2B5EF4-FFF2-40B4-BE49-F238E27FC236}">
                  <a16:creationId xmlns:a16="http://schemas.microsoft.com/office/drawing/2014/main" id="{DDF55267-1063-E06B-AD3C-F26683DBE0E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67675" y="22669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0" y="0"/>
                  </a:lnTo>
                  <a:lnTo>
                    <a:pt x="30948" y="0"/>
                  </a:lnTo>
                  <a:lnTo>
                    <a:pt x="37743" y="2822"/>
                  </a:lnTo>
                  <a:lnTo>
                    <a:pt x="44292" y="6546"/>
                  </a:lnTo>
                  <a:lnTo>
                    <a:pt x="88158" y="17610"/>
                  </a:lnTo>
                  <a:lnTo>
                    <a:pt x="132361" y="27930"/>
                  </a:lnTo>
                  <a:lnTo>
                    <a:pt x="135865" y="28145"/>
                  </a:lnTo>
                  <a:lnTo>
                    <a:pt x="142583" y="31206"/>
                  </a:lnTo>
                  <a:lnTo>
                    <a:pt x="1524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2651">
              <a:extLst>
                <a:ext uri="{FF2B5EF4-FFF2-40B4-BE49-F238E27FC236}">
                  <a16:creationId xmlns:a16="http://schemas.microsoft.com/office/drawing/2014/main" id="{8E473ED3-5825-0A79-1897-968A9DB52CC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096426" y="2152650"/>
              <a:ext cx="123650" cy="85726"/>
            </a:xfrm>
            <a:custGeom>
              <a:avLst/>
              <a:gdLst/>
              <a:ahLst/>
              <a:cxnLst/>
              <a:rect l="0" t="0" r="0" b="0"/>
              <a:pathLst>
                <a:path w="123650" h="85726">
                  <a:moveTo>
                    <a:pt x="114124" y="0"/>
                  </a:moveTo>
                  <a:lnTo>
                    <a:pt x="114124" y="0"/>
                  </a:lnTo>
                  <a:lnTo>
                    <a:pt x="119612" y="0"/>
                  </a:lnTo>
                  <a:lnTo>
                    <a:pt x="117269" y="0"/>
                  </a:lnTo>
                  <a:lnTo>
                    <a:pt x="120234" y="0"/>
                  </a:lnTo>
                  <a:lnTo>
                    <a:pt x="115137" y="0"/>
                  </a:lnTo>
                  <a:lnTo>
                    <a:pt x="123283" y="0"/>
                  </a:lnTo>
                  <a:lnTo>
                    <a:pt x="118089" y="0"/>
                  </a:lnTo>
                  <a:lnTo>
                    <a:pt x="120473" y="0"/>
                  </a:lnTo>
                  <a:lnTo>
                    <a:pt x="109159" y="0"/>
                  </a:lnTo>
                  <a:lnTo>
                    <a:pt x="107639" y="1058"/>
                  </a:lnTo>
                  <a:lnTo>
                    <a:pt x="106626" y="2822"/>
                  </a:lnTo>
                  <a:lnTo>
                    <a:pt x="105950" y="5056"/>
                  </a:lnTo>
                  <a:lnTo>
                    <a:pt x="104441" y="6546"/>
                  </a:lnTo>
                  <a:lnTo>
                    <a:pt x="58093" y="25949"/>
                  </a:lnTo>
                  <a:lnTo>
                    <a:pt x="13419" y="37187"/>
                  </a:lnTo>
                  <a:lnTo>
                    <a:pt x="0" y="38089"/>
                  </a:lnTo>
                  <a:lnTo>
                    <a:pt x="4933" y="38097"/>
                  </a:lnTo>
                  <a:lnTo>
                    <a:pt x="48958" y="55434"/>
                  </a:lnTo>
                  <a:lnTo>
                    <a:pt x="93428" y="73296"/>
                  </a:lnTo>
                  <a:lnTo>
                    <a:pt x="102347" y="81572"/>
                  </a:lnTo>
                  <a:lnTo>
                    <a:pt x="112364" y="85178"/>
                  </a:lnTo>
                  <a:lnTo>
                    <a:pt x="12364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2652">
              <a:extLst>
                <a:ext uri="{FF2B5EF4-FFF2-40B4-BE49-F238E27FC236}">
                  <a16:creationId xmlns:a16="http://schemas.microsoft.com/office/drawing/2014/main" id="{423A6FFA-9C8D-5086-E72D-B6B8AC99CB8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24775" y="22288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7559" y="16228"/>
                  </a:lnTo>
                  <a:lnTo>
                    <a:pt x="85712" y="10849"/>
                  </a:lnTo>
                  <a:lnTo>
                    <a:pt x="128252" y="8728"/>
                  </a:lnTo>
                  <a:lnTo>
                    <a:pt x="170836" y="90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2653">
              <a:extLst>
                <a:ext uri="{FF2B5EF4-FFF2-40B4-BE49-F238E27FC236}">
                  <a16:creationId xmlns:a16="http://schemas.microsoft.com/office/drawing/2014/main" id="{B3A7F2DF-F564-AE47-9888-BF4A67A7B82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762875" y="2143276"/>
              <a:ext cx="161926" cy="142725"/>
            </a:xfrm>
            <a:custGeom>
              <a:avLst/>
              <a:gdLst/>
              <a:ahLst/>
              <a:cxnLst/>
              <a:rect l="0" t="0" r="0" b="0"/>
              <a:pathLst>
                <a:path w="161926" h="142725">
                  <a:moveTo>
                    <a:pt x="0" y="18899"/>
                  </a:moveTo>
                  <a:lnTo>
                    <a:pt x="0" y="18899"/>
                  </a:lnTo>
                  <a:lnTo>
                    <a:pt x="13257" y="18899"/>
                  </a:lnTo>
                  <a:lnTo>
                    <a:pt x="27446" y="13843"/>
                  </a:lnTo>
                  <a:lnTo>
                    <a:pt x="45716" y="3711"/>
                  </a:lnTo>
                  <a:lnTo>
                    <a:pt x="91227" y="0"/>
                  </a:lnTo>
                  <a:lnTo>
                    <a:pt x="96283" y="2738"/>
                  </a:lnTo>
                  <a:lnTo>
                    <a:pt x="102060" y="8541"/>
                  </a:lnTo>
                  <a:lnTo>
                    <a:pt x="108154" y="18176"/>
                  </a:lnTo>
                  <a:lnTo>
                    <a:pt x="109145" y="22651"/>
                  </a:lnTo>
                  <a:lnTo>
                    <a:pt x="108746" y="26692"/>
                  </a:lnTo>
                  <a:lnTo>
                    <a:pt x="105559" y="40782"/>
                  </a:lnTo>
                  <a:lnTo>
                    <a:pt x="96657" y="50144"/>
                  </a:lnTo>
                  <a:lnTo>
                    <a:pt x="85292" y="60302"/>
                  </a:lnTo>
                  <a:lnTo>
                    <a:pt x="77836" y="70913"/>
                  </a:lnTo>
                  <a:lnTo>
                    <a:pt x="57060" y="83287"/>
                  </a:lnTo>
                  <a:lnTo>
                    <a:pt x="53915" y="84049"/>
                  </a:lnTo>
                  <a:lnTo>
                    <a:pt x="51818" y="85616"/>
                  </a:lnTo>
                  <a:lnTo>
                    <a:pt x="50421" y="87719"/>
                  </a:lnTo>
                  <a:lnTo>
                    <a:pt x="49489" y="90179"/>
                  </a:lnTo>
                  <a:lnTo>
                    <a:pt x="19463" y="118922"/>
                  </a:lnTo>
                  <a:lnTo>
                    <a:pt x="9648" y="125088"/>
                  </a:lnTo>
                  <a:lnTo>
                    <a:pt x="1906" y="131597"/>
                  </a:lnTo>
                  <a:lnTo>
                    <a:pt x="847" y="135309"/>
                  </a:lnTo>
                  <a:lnTo>
                    <a:pt x="565" y="137781"/>
                  </a:lnTo>
                  <a:lnTo>
                    <a:pt x="2494" y="139429"/>
                  </a:lnTo>
                  <a:lnTo>
                    <a:pt x="14262" y="141748"/>
                  </a:lnTo>
                  <a:lnTo>
                    <a:pt x="58728" y="142667"/>
                  </a:lnTo>
                  <a:lnTo>
                    <a:pt x="100618" y="142713"/>
                  </a:lnTo>
                  <a:lnTo>
                    <a:pt x="147356" y="142723"/>
                  </a:lnTo>
                  <a:lnTo>
                    <a:pt x="161925" y="142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2654">
              <a:extLst>
                <a:ext uri="{FF2B5EF4-FFF2-40B4-BE49-F238E27FC236}">
                  <a16:creationId xmlns:a16="http://schemas.microsoft.com/office/drawing/2014/main" id="{BEF8E093-4FB0-BF13-2556-6F9AB149F26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07947" y="2057400"/>
              <a:ext cx="121579" cy="323809"/>
            </a:xfrm>
            <a:custGeom>
              <a:avLst/>
              <a:gdLst/>
              <a:ahLst/>
              <a:cxnLst/>
              <a:rect l="0" t="0" r="0" b="0"/>
              <a:pathLst>
                <a:path w="121579" h="323809">
                  <a:moveTo>
                    <a:pt x="121578" y="0"/>
                  </a:moveTo>
                  <a:lnTo>
                    <a:pt x="121578" y="0"/>
                  </a:lnTo>
                  <a:lnTo>
                    <a:pt x="116522" y="0"/>
                  </a:lnTo>
                  <a:lnTo>
                    <a:pt x="103264" y="10113"/>
                  </a:lnTo>
                  <a:lnTo>
                    <a:pt x="70810" y="51779"/>
                  </a:lnTo>
                  <a:lnTo>
                    <a:pt x="34577" y="97522"/>
                  </a:lnTo>
                  <a:lnTo>
                    <a:pt x="22539" y="123440"/>
                  </a:lnTo>
                  <a:lnTo>
                    <a:pt x="12502" y="163338"/>
                  </a:lnTo>
                  <a:lnTo>
                    <a:pt x="1764" y="195875"/>
                  </a:lnTo>
                  <a:lnTo>
                    <a:pt x="0" y="233132"/>
                  </a:lnTo>
                  <a:lnTo>
                    <a:pt x="8348" y="275239"/>
                  </a:lnTo>
                  <a:lnTo>
                    <a:pt x="16748" y="307453"/>
                  </a:lnTo>
                  <a:lnTo>
                    <a:pt x="18883" y="309744"/>
                  </a:lnTo>
                  <a:lnTo>
                    <a:pt x="21365" y="311271"/>
                  </a:lnTo>
                  <a:lnTo>
                    <a:pt x="23019" y="313347"/>
                  </a:lnTo>
                  <a:lnTo>
                    <a:pt x="24858" y="318476"/>
                  </a:lnTo>
                  <a:lnTo>
                    <a:pt x="26406" y="320267"/>
                  </a:lnTo>
                  <a:lnTo>
                    <a:pt x="34400" y="323378"/>
                  </a:lnTo>
                  <a:lnTo>
                    <a:pt x="52127" y="323808"/>
                  </a:lnTo>
                  <a:lnTo>
                    <a:pt x="64428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2655">
              <a:extLst>
                <a:ext uri="{FF2B5EF4-FFF2-40B4-BE49-F238E27FC236}">
                  <a16:creationId xmlns:a16="http://schemas.microsoft.com/office/drawing/2014/main" id="{2E13667B-677C-C990-C9F1-E0D269B3215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86625" y="2095927"/>
              <a:ext cx="92599" cy="94824"/>
            </a:xfrm>
            <a:custGeom>
              <a:avLst/>
              <a:gdLst/>
              <a:ahLst/>
              <a:cxnLst/>
              <a:rect l="0" t="0" r="0" b="0"/>
              <a:pathLst>
                <a:path w="92599" h="94824">
                  <a:moveTo>
                    <a:pt x="0" y="18623"/>
                  </a:moveTo>
                  <a:lnTo>
                    <a:pt x="0" y="18623"/>
                  </a:lnTo>
                  <a:lnTo>
                    <a:pt x="17900" y="11084"/>
                  </a:lnTo>
                  <a:lnTo>
                    <a:pt x="21458" y="10422"/>
                  </a:lnTo>
                  <a:lnTo>
                    <a:pt x="28235" y="6864"/>
                  </a:lnTo>
                  <a:lnTo>
                    <a:pt x="34775" y="2813"/>
                  </a:lnTo>
                  <a:lnTo>
                    <a:pt x="45464" y="533"/>
                  </a:lnTo>
                  <a:lnTo>
                    <a:pt x="55837" y="0"/>
                  </a:lnTo>
                  <a:lnTo>
                    <a:pt x="67503" y="5407"/>
                  </a:lnTo>
                  <a:lnTo>
                    <a:pt x="87182" y="21069"/>
                  </a:lnTo>
                  <a:lnTo>
                    <a:pt x="91663" y="36291"/>
                  </a:lnTo>
                  <a:lnTo>
                    <a:pt x="92598" y="53992"/>
                  </a:lnTo>
                  <a:lnTo>
                    <a:pt x="89485" y="65387"/>
                  </a:lnTo>
                  <a:lnTo>
                    <a:pt x="76726" y="82809"/>
                  </a:lnTo>
                  <a:lnTo>
                    <a:pt x="65498" y="89483"/>
                  </a:lnTo>
                  <a:lnTo>
                    <a:pt x="41632" y="93241"/>
                  </a:lnTo>
                  <a:lnTo>
                    <a:pt x="0" y="9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2656">
              <a:extLst>
                <a:ext uri="{FF2B5EF4-FFF2-40B4-BE49-F238E27FC236}">
                  <a16:creationId xmlns:a16="http://schemas.microsoft.com/office/drawing/2014/main" id="{9A695B57-0F9B-3146-63B2-1D312033E4A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248525" y="2114550"/>
              <a:ext cx="24278" cy="219076"/>
            </a:xfrm>
            <a:custGeom>
              <a:avLst/>
              <a:gdLst/>
              <a:ahLst/>
              <a:cxnLst/>
              <a:rect l="0" t="0" r="0" b="0"/>
              <a:pathLst>
                <a:path w="24278" h="2190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2" y="1058"/>
                  </a:lnTo>
                  <a:lnTo>
                    <a:pt x="17065" y="2822"/>
                  </a:lnTo>
                  <a:lnTo>
                    <a:pt x="24277" y="24909"/>
                  </a:lnTo>
                  <a:lnTo>
                    <a:pt x="19948" y="72503"/>
                  </a:lnTo>
                  <a:lnTo>
                    <a:pt x="11623" y="120116"/>
                  </a:lnTo>
                  <a:lnTo>
                    <a:pt x="1739" y="16590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2657">
              <a:extLst>
                <a:ext uri="{FF2B5EF4-FFF2-40B4-BE49-F238E27FC236}">
                  <a16:creationId xmlns:a16="http://schemas.microsoft.com/office/drawing/2014/main" id="{4115AC88-3DF2-F5F3-7A95-A4DCB07653D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77050" y="21812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5170" y="4469"/>
                  </a:lnTo>
                  <a:lnTo>
                    <a:pt x="28261" y="4808"/>
                  </a:lnTo>
                  <a:lnTo>
                    <a:pt x="34715" y="6380"/>
                  </a:lnTo>
                  <a:lnTo>
                    <a:pt x="47532" y="53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2658">
              <a:extLst>
                <a:ext uri="{FF2B5EF4-FFF2-40B4-BE49-F238E27FC236}">
                  <a16:creationId xmlns:a16="http://schemas.microsoft.com/office/drawing/2014/main" id="{45D59673-F3D1-DD0E-BAD8-F17E10D5E39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67525" y="21336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2815" y="0"/>
                  </a:lnTo>
                  <a:lnTo>
                    <a:pt x="87969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SMARTInkShape-2659">
              <a:extLst>
                <a:ext uri="{FF2B5EF4-FFF2-40B4-BE49-F238E27FC236}">
                  <a16:creationId xmlns:a16="http://schemas.microsoft.com/office/drawing/2014/main" id="{E20831F3-14C0-4DC3-5903-AFDAC1C98A6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40044" y="1764037"/>
              <a:ext cx="103757" cy="111776"/>
            </a:xfrm>
            <a:custGeom>
              <a:avLst/>
              <a:gdLst/>
              <a:ahLst/>
              <a:cxnLst/>
              <a:rect l="0" t="0" r="0" b="0"/>
              <a:pathLst>
                <a:path w="103757" h="111776">
                  <a:moveTo>
                    <a:pt x="8506" y="45713"/>
                  </a:moveTo>
                  <a:lnTo>
                    <a:pt x="8506" y="45713"/>
                  </a:lnTo>
                  <a:lnTo>
                    <a:pt x="29964" y="58971"/>
                  </a:lnTo>
                  <a:lnTo>
                    <a:pt x="34453" y="59843"/>
                  </a:lnTo>
                  <a:lnTo>
                    <a:pt x="57914" y="56053"/>
                  </a:lnTo>
                  <a:lnTo>
                    <a:pt x="65037" y="52778"/>
                  </a:lnTo>
                  <a:lnTo>
                    <a:pt x="96046" y="24668"/>
                  </a:lnTo>
                  <a:lnTo>
                    <a:pt x="100329" y="17662"/>
                  </a:lnTo>
                  <a:lnTo>
                    <a:pt x="101472" y="14313"/>
                  </a:lnTo>
                  <a:lnTo>
                    <a:pt x="101175" y="11021"/>
                  </a:lnTo>
                  <a:lnTo>
                    <a:pt x="98022" y="4542"/>
                  </a:lnTo>
                  <a:lnTo>
                    <a:pt x="95701" y="2390"/>
                  </a:lnTo>
                  <a:lnTo>
                    <a:pt x="90298" y="0"/>
                  </a:lnTo>
                  <a:lnTo>
                    <a:pt x="87376" y="421"/>
                  </a:lnTo>
                  <a:lnTo>
                    <a:pt x="75081" y="5879"/>
                  </a:lnTo>
                  <a:lnTo>
                    <a:pt x="71939" y="6457"/>
                  </a:lnTo>
                  <a:lnTo>
                    <a:pt x="36685" y="30338"/>
                  </a:lnTo>
                  <a:lnTo>
                    <a:pt x="21911" y="43862"/>
                  </a:lnTo>
                  <a:lnTo>
                    <a:pt x="6716" y="65978"/>
                  </a:lnTo>
                  <a:lnTo>
                    <a:pt x="510" y="90129"/>
                  </a:lnTo>
                  <a:lnTo>
                    <a:pt x="0" y="94374"/>
                  </a:lnTo>
                  <a:lnTo>
                    <a:pt x="2256" y="101912"/>
                  </a:lnTo>
                  <a:lnTo>
                    <a:pt x="4340" y="105404"/>
                  </a:lnTo>
                  <a:lnTo>
                    <a:pt x="6786" y="107732"/>
                  </a:lnTo>
                  <a:lnTo>
                    <a:pt x="12328" y="110319"/>
                  </a:lnTo>
                  <a:lnTo>
                    <a:pt x="26455" y="111775"/>
                  </a:lnTo>
                  <a:lnTo>
                    <a:pt x="71482" y="104768"/>
                  </a:lnTo>
                  <a:lnTo>
                    <a:pt x="103756" y="10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2660">
              <a:extLst>
                <a:ext uri="{FF2B5EF4-FFF2-40B4-BE49-F238E27FC236}">
                  <a16:creationId xmlns:a16="http://schemas.microsoft.com/office/drawing/2014/main" id="{E06C4CEF-1658-4224-8DD1-C4143FBD19F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334250" y="1791208"/>
              <a:ext cx="85726" cy="82430"/>
            </a:xfrm>
            <a:custGeom>
              <a:avLst/>
              <a:gdLst/>
              <a:ahLst/>
              <a:cxnLst/>
              <a:rect l="0" t="0" r="0" b="0"/>
              <a:pathLst>
                <a:path w="85726" h="82430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9134" y="0"/>
                  </a:lnTo>
                  <a:lnTo>
                    <a:pt x="9410" y="9756"/>
                  </a:lnTo>
                  <a:lnTo>
                    <a:pt x="6652" y="17459"/>
                  </a:lnTo>
                  <a:lnTo>
                    <a:pt x="4435" y="20995"/>
                  </a:lnTo>
                  <a:lnTo>
                    <a:pt x="1314" y="36084"/>
                  </a:lnTo>
                  <a:lnTo>
                    <a:pt x="5446" y="59018"/>
                  </a:lnTo>
                  <a:lnTo>
                    <a:pt x="13373" y="75808"/>
                  </a:lnTo>
                  <a:lnTo>
                    <a:pt x="19348" y="81035"/>
                  </a:lnTo>
                  <a:lnTo>
                    <a:pt x="22424" y="82429"/>
                  </a:lnTo>
                  <a:lnTo>
                    <a:pt x="31486" y="81156"/>
                  </a:lnTo>
                  <a:lnTo>
                    <a:pt x="42569" y="76004"/>
                  </a:lnTo>
                  <a:lnTo>
                    <a:pt x="54549" y="66658"/>
                  </a:lnTo>
                  <a:lnTo>
                    <a:pt x="8572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2661">
              <a:extLst>
                <a:ext uri="{FF2B5EF4-FFF2-40B4-BE49-F238E27FC236}">
                  <a16:creationId xmlns:a16="http://schemas.microsoft.com/office/drawing/2014/main" id="{6D69034F-8786-6BF1-9332-5C562CEA697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48525" y="168592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9525" y="43873"/>
                  </a:lnTo>
                  <a:lnTo>
                    <a:pt x="6703" y="87493"/>
                  </a:lnTo>
                  <a:lnTo>
                    <a:pt x="1324" y="12676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2662">
              <a:extLst>
                <a:ext uri="{FF2B5EF4-FFF2-40B4-BE49-F238E27FC236}">
                  <a16:creationId xmlns:a16="http://schemas.microsoft.com/office/drawing/2014/main" id="{25C4F5B5-C392-2BDC-85F8-336CEB96AA6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044366" y="1781305"/>
              <a:ext cx="194635" cy="94376"/>
            </a:xfrm>
            <a:custGeom>
              <a:avLst/>
              <a:gdLst/>
              <a:ahLst/>
              <a:cxnLst/>
              <a:rect l="0" t="0" r="0" b="0"/>
              <a:pathLst>
                <a:path w="194635" h="94376">
                  <a:moveTo>
                    <a:pt x="70809" y="37970"/>
                  </a:moveTo>
                  <a:lnTo>
                    <a:pt x="70809" y="37970"/>
                  </a:lnTo>
                  <a:lnTo>
                    <a:pt x="84998" y="23781"/>
                  </a:lnTo>
                  <a:lnTo>
                    <a:pt x="87699" y="18258"/>
                  </a:lnTo>
                  <a:lnTo>
                    <a:pt x="89432" y="11146"/>
                  </a:lnTo>
                  <a:lnTo>
                    <a:pt x="81622" y="1348"/>
                  </a:lnTo>
                  <a:lnTo>
                    <a:pt x="78084" y="527"/>
                  </a:lnTo>
                  <a:lnTo>
                    <a:pt x="67190" y="0"/>
                  </a:lnTo>
                  <a:lnTo>
                    <a:pt x="52921" y="4965"/>
                  </a:lnTo>
                  <a:lnTo>
                    <a:pt x="21714" y="30464"/>
                  </a:lnTo>
                  <a:lnTo>
                    <a:pt x="1109" y="72027"/>
                  </a:lnTo>
                  <a:lnTo>
                    <a:pt x="0" y="77608"/>
                  </a:lnTo>
                  <a:lnTo>
                    <a:pt x="320" y="82387"/>
                  </a:lnTo>
                  <a:lnTo>
                    <a:pt x="3380" y="92605"/>
                  </a:lnTo>
                  <a:lnTo>
                    <a:pt x="9443" y="94002"/>
                  </a:lnTo>
                  <a:lnTo>
                    <a:pt x="14023" y="94375"/>
                  </a:lnTo>
                  <a:lnTo>
                    <a:pt x="30583" y="89843"/>
                  </a:lnTo>
                  <a:lnTo>
                    <a:pt x="43838" y="81797"/>
                  </a:lnTo>
                  <a:lnTo>
                    <a:pt x="83497" y="34906"/>
                  </a:lnTo>
                  <a:lnTo>
                    <a:pt x="89301" y="29012"/>
                  </a:lnTo>
                  <a:lnTo>
                    <a:pt x="89855" y="60248"/>
                  </a:lnTo>
                  <a:lnTo>
                    <a:pt x="90915" y="62347"/>
                  </a:lnTo>
                  <a:lnTo>
                    <a:pt x="92680" y="63747"/>
                  </a:lnTo>
                  <a:lnTo>
                    <a:pt x="94915" y="64679"/>
                  </a:lnTo>
                  <a:lnTo>
                    <a:pt x="133707" y="66381"/>
                  </a:lnTo>
                  <a:lnTo>
                    <a:pt x="153181" y="61440"/>
                  </a:lnTo>
                  <a:lnTo>
                    <a:pt x="194634" y="37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2663">
              <a:extLst>
                <a:ext uri="{FF2B5EF4-FFF2-40B4-BE49-F238E27FC236}">
                  <a16:creationId xmlns:a16="http://schemas.microsoft.com/office/drawing/2014/main" id="{40A5D97B-6E59-0118-EBA1-ED63C0A400F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905625" y="1800225"/>
              <a:ext cx="95251" cy="80289"/>
            </a:xfrm>
            <a:custGeom>
              <a:avLst/>
              <a:gdLst/>
              <a:ahLst/>
              <a:cxnLst/>
              <a:rect l="0" t="0" r="0" b="0"/>
              <a:pathLst>
                <a:path w="95251" h="80289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8642" y="20108"/>
                  </a:lnTo>
                  <a:lnTo>
                    <a:pt x="19203" y="61845"/>
                  </a:lnTo>
                  <a:lnTo>
                    <a:pt x="29232" y="75873"/>
                  </a:lnTo>
                  <a:lnTo>
                    <a:pt x="32188" y="79157"/>
                  </a:lnTo>
                  <a:lnTo>
                    <a:pt x="35217" y="80288"/>
                  </a:lnTo>
                  <a:lnTo>
                    <a:pt x="38295" y="79984"/>
                  </a:lnTo>
                  <a:lnTo>
                    <a:pt x="44536" y="76823"/>
                  </a:lnTo>
                  <a:lnTo>
                    <a:pt x="50839" y="71891"/>
                  </a:lnTo>
                  <a:lnTo>
                    <a:pt x="74220" y="315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2664">
              <a:extLst>
                <a:ext uri="{FF2B5EF4-FFF2-40B4-BE49-F238E27FC236}">
                  <a16:creationId xmlns:a16="http://schemas.microsoft.com/office/drawing/2014/main" id="{C8D3889D-2022-6064-8EDE-E7B6F1A3FD6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24650" y="18383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8" y="4469"/>
                  </a:lnTo>
                  <a:lnTo>
                    <a:pt x="55900" y="5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2665">
              <a:extLst>
                <a:ext uri="{FF2B5EF4-FFF2-40B4-BE49-F238E27FC236}">
                  <a16:creationId xmlns:a16="http://schemas.microsoft.com/office/drawing/2014/main" id="{0AF78E20-0D34-DE7B-728F-CBDA812AF74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72250" y="1766525"/>
              <a:ext cx="89557" cy="100376"/>
            </a:xfrm>
            <a:custGeom>
              <a:avLst/>
              <a:gdLst/>
              <a:ahLst/>
              <a:cxnLst/>
              <a:rect l="0" t="0" r="0" b="0"/>
              <a:pathLst>
                <a:path w="89557" h="100376">
                  <a:moveTo>
                    <a:pt x="0" y="33700"/>
                  </a:moveTo>
                  <a:lnTo>
                    <a:pt x="0" y="33700"/>
                  </a:lnTo>
                  <a:lnTo>
                    <a:pt x="0" y="28644"/>
                  </a:lnTo>
                  <a:lnTo>
                    <a:pt x="2822" y="23339"/>
                  </a:lnTo>
                  <a:lnTo>
                    <a:pt x="5056" y="20442"/>
                  </a:lnTo>
                  <a:lnTo>
                    <a:pt x="41863" y="612"/>
                  </a:lnTo>
                  <a:lnTo>
                    <a:pt x="45900" y="0"/>
                  </a:lnTo>
                  <a:lnTo>
                    <a:pt x="68578" y="4241"/>
                  </a:lnTo>
                  <a:lnTo>
                    <a:pt x="72177" y="6652"/>
                  </a:lnTo>
                  <a:lnTo>
                    <a:pt x="85557" y="25731"/>
                  </a:lnTo>
                  <a:lnTo>
                    <a:pt x="88788" y="31562"/>
                  </a:lnTo>
                  <a:lnTo>
                    <a:pt x="89556" y="46508"/>
                  </a:lnTo>
                  <a:lnTo>
                    <a:pt x="86369" y="61618"/>
                  </a:lnTo>
                  <a:lnTo>
                    <a:pt x="81425" y="71861"/>
                  </a:lnTo>
                  <a:lnTo>
                    <a:pt x="70055" y="79941"/>
                  </a:lnTo>
                  <a:lnTo>
                    <a:pt x="35681" y="98413"/>
                  </a:lnTo>
                  <a:lnTo>
                    <a:pt x="0" y="10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2666">
              <a:extLst>
                <a:ext uri="{FF2B5EF4-FFF2-40B4-BE49-F238E27FC236}">
                  <a16:creationId xmlns:a16="http://schemas.microsoft.com/office/drawing/2014/main" id="{B7FA07FC-11F2-7AEB-E142-F6EC3992CD2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562725" y="1772052"/>
              <a:ext cx="19051" cy="218674"/>
            </a:xfrm>
            <a:custGeom>
              <a:avLst/>
              <a:gdLst/>
              <a:ahLst/>
              <a:cxnLst/>
              <a:rect l="0" t="0" r="0" b="0"/>
              <a:pathLst>
                <a:path w="19051" h="218674">
                  <a:moveTo>
                    <a:pt x="19050" y="18648"/>
                  </a:moveTo>
                  <a:lnTo>
                    <a:pt x="19050" y="18648"/>
                  </a:lnTo>
                  <a:lnTo>
                    <a:pt x="13994" y="18648"/>
                  </a:lnTo>
                  <a:lnTo>
                    <a:pt x="13563" y="17590"/>
                  </a:lnTo>
                  <a:lnTo>
                    <a:pt x="15905" y="13592"/>
                  </a:lnTo>
                  <a:lnTo>
                    <a:pt x="15895" y="12102"/>
                  </a:lnTo>
                  <a:lnTo>
                    <a:pt x="14830" y="11109"/>
                  </a:lnTo>
                  <a:lnTo>
                    <a:pt x="13062" y="10447"/>
                  </a:lnTo>
                  <a:lnTo>
                    <a:pt x="12940" y="10006"/>
                  </a:lnTo>
                  <a:lnTo>
                    <a:pt x="15630" y="9515"/>
                  </a:lnTo>
                  <a:lnTo>
                    <a:pt x="15711" y="8326"/>
                  </a:lnTo>
                  <a:lnTo>
                    <a:pt x="12980" y="4183"/>
                  </a:lnTo>
                  <a:lnTo>
                    <a:pt x="12887" y="2655"/>
                  </a:lnTo>
                  <a:lnTo>
                    <a:pt x="13883" y="1636"/>
                  </a:lnTo>
                  <a:lnTo>
                    <a:pt x="18029" y="0"/>
                  </a:lnTo>
                  <a:lnTo>
                    <a:pt x="13691" y="4774"/>
                  </a:lnTo>
                  <a:lnTo>
                    <a:pt x="10760" y="23004"/>
                  </a:lnTo>
                  <a:lnTo>
                    <a:pt x="9688" y="69669"/>
                  </a:lnTo>
                  <a:lnTo>
                    <a:pt x="9547" y="115011"/>
                  </a:lnTo>
                  <a:lnTo>
                    <a:pt x="8473" y="135512"/>
                  </a:lnTo>
                  <a:lnTo>
                    <a:pt x="4039" y="157109"/>
                  </a:lnTo>
                  <a:lnTo>
                    <a:pt x="5306" y="195615"/>
                  </a:lnTo>
                  <a:lnTo>
                    <a:pt x="0" y="21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6" name="SMARTInkShape-2667">
            <a:extLst>
              <a:ext uri="{FF2B5EF4-FFF2-40B4-BE49-F238E27FC236}">
                <a16:creationId xmlns:a16="http://schemas.microsoft.com/office/drawing/2014/main" id="{4C260805-766F-F012-0D3C-4C3AAEC8CD6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62750" y="3724392"/>
            <a:ext cx="1905001" cy="47509"/>
          </a:xfrm>
          <a:custGeom>
            <a:avLst/>
            <a:gdLst/>
            <a:ahLst/>
            <a:cxnLst/>
            <a:rect l="0" t="0" r="0" b="0"/>
            <a:pathLst>
              <a:path w="1905001" h="47509">
                <a:moveTo>
                  <a:pt x="0" y="18933"/>
                </a:moveTo>
                <a:lnTo>
                  <a:pt x="0" y="18933"/>
                </a:lnTo>
                <a:lnTo>
                  <a:pt x="44536" y="18933"/>
                </a:lnTo>
                <a:lnTo>
                  <a:pt x="55280" y="18933"/>
                </a:lnTo>
                <a:lnTo>
                  <a:pt x="75383" y="10291"/>
                </a:lnTo>
                <a:lnTo>
                  <a:pt x="80423" y="9801"/>
                </a:lnTo>
                <a:lnTo>
                  <a:pt x="125512" y="18073"/>
                </a:lnTo>
                <a:lnTo>
                  <a:pt x="171672" y="18819"/>
                </a:lnTo>
                <a:lnTo>
                  <a:pt x="215081" y="12365"/>
                </a:lnTo>
                <a:lnTo>
                  <a:pt x="251878" y="9992"/>
                </a:lnTo>
                <a:lnTo>
                  <a:pt x="294229" y="9523"/>
                </a:lnTo>
                <a:lnTo>
                  <a:pt x="338655" y="2885"/>
                </a:lnTo>
                <a:lnTo>
                  <a:pt x="375654" y="476"/>
                </a:lnTo>
                <a:lnTo>
                  <a:pt x="423101" y="0"/>
                </a:lnTo>
                <a:lnTo>
                  <a:pt x="466692" y="5394"/>
                </a:lnTo>
                <a:lnTo>
                  <a:pt x="502582" y="3045"/>
                </a:lnTo>
                <a:lnTo>
                  <a:pt x="540026" y="7052"/>
                </a:lnTo>
                <a:lnTo>
                  <a:pt x="578990" y="8710"/>
                </a:lnTo>
                <a:lnTo>
                  <a:pt x="621462" y="9201"/>
                </a:lnTo>
                <a:lnTo>
                  <a:pt x="668152" y="9367"/>
                </a:lnTo>
                <a:lnTo>
                  <a:pt x="712770" y="14457"/>
                </a:lnTo>
                <a:lnTo>
                  <a:pt x="754275" y="18049"/>
                </a:lnTo>
                <a:lnTo>
                  <a:pt x="792990" y="18671"/>
                </a:lnTo>
                <a:lnTo>
                  <a:pt x="835109" y="18881"/>
                </a:lnTo>
                <a:lnTo>
                  <a:pt x="881028" y="18918"/>
                </a:lnTo>
                <a:lnTo>
                  <a:pt x="915443" y="19984"/>
                </a:lnTo>
                <a:lnTo>
                  <a:pt x="948378" y="23986"/>
                </a:lnTo>
                <a:lnTo>
                  <a:pt x="980653" y="26471"/>
                </a:lnTo>
                <a:lnTo>
                  <a:pt x="1022931" y="27869"/>
                </a:lnTo>
                <a:lnTo>
                  <a:pt x="1064032" y="28283"/>
                </a:lnTo>
                <a:lnTo>
                  <a:pt x="1099436" y="28380"/>
                </a:lnTo>
                <a:lnTo>
                  <a:pt x="1139866" y="28424"/>
                </a:lnTo>
                <a:lnTo>
                  <a:pt x="1179707" y="28443"/>
                </a:lnTo>
                <a:lnTo>
                  <a:pt x="1215406" y="28451"/>
                </a:lnTo>
                <a:lnTo>
                  <a:pt x="1254412" y="29514"/>
                </a:lnTo>
                <a:lnTo>
                  <a:pt x="1291251" y="35004"/>
                </a:lnTo>
                <a:lnTo>
                  <a:pt x="1325921" y="37100"/>
                </a:lnTo>
                <a:lnTo>
                  <a:pt x="1372883" y="37721"/>
                </a:lnTo>
                <a:lnTo>
                  <a:pt x="1413490" y="37905"/>
                </a:lnTo>
                <a:lnTo>
                  <a:pt x="1456193" y="40790"/>
                </a:lnTo>
                <a:lnTo>
                  <a:pt x="1476929" y="43464"/>
                </a:lnTo>
                <a:lnTo>
                  <a:pt x="1521914" y="42202"/>
                </a:lnTo>
                <a:lnTo>
                  <a:pt x="1566745" y="46460"/>
                </a:lnTo>
                <a:lnTo>
                  <a:pt x="1609819" y="47301"/>
                </a:lnTo>
                <a:lnTo>
                  <a:pt x="1645618" y="47446"/>
                </a:lnTo>
                <a:lnTo>
                  <a:pt x="1685153" y="47490"/>
                </a:lnTo>
                <a:lnTo>
                  <a:pt x="1718390" y="47500"/>
                </a:lnTo>
                <a:lnTo>
                  <a:pt x="1757633" y="47506"/>
                </a:lnTo>
                <a:lnTo>
                  <a:pt x="1799482" y="47508"/>
                </a:lnTo>
                <a:lnTo>
                  <a:pt x="1845821" y="47508"/>
                </a:lnTo>
                <a:lnTo>
                  <a:pt x="1889614" y="47508"/>
                </a:lnTo>
                <a:lnTo>
                  <a:pt x="1905000" y="475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0" name="SMARTInkShape-Group456">
            <a:extLst>
              <a:ext uri="{FF2B5EF4-FFF2-40B4-BE49-F238E27FC236}">
                <a16:creationId xmlns:a16="http://schemas.microsoft.com/office/drawing/2014/main" id="{3029A81F-A3B9-F5E4-8630-B3CF900A30BA}"/>
              </a:ext>
            </a:extLst>
          </p:cNvPr>
          <p:cNvGrpSpPr/>
          <p:nvPr/>
        </p:nvGrpSpPr>
        <p:grpSpPr>
          <a:xfrm>
            <a:off x="6705600" y="2752905"/>
            <a:ext cx="1970627" cy="1571442"/>
            <a:chOff x="6705600" y="2752905"/>
            <a:chExt cx="1970627" cy="1571442"/>
          </a:xfrm>
        </p:grpSpPr>
        <p:sp>
          <p:nvSpPr>
            <p:cNvPr id="1617" name="SMARTInkShape-2668">
              <a:extLst>
                <a:ext uri="{FF2B5EF4-FFF2-40B4-BE49-F238E27FC236}">
                  <a16:creationId xmlns:a16="http://schemas.microsoft.com/office/drawing/2014/main" id="{15B7930C-F47D-F647-7FFF-F7FC67AAA3A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53300" y="42481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22390" y="13993"/>
                  </a:lnTo>
                  <a:lnTo>
                    <a:pt x="36856" y="10849"/>
                  </a:lnTo>
                  <a:lnTo>
                    <a:pt x="54160" y="872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2669">
              <a:extLst>
                <a:ext uri="{FF2B5EF4-FFF2-40B4-BE49-F238E27FC236}">
                  <a16:creationId xmlns:a16="http://schemas.microsoft.com/office/drawing/2014/main" id="{0F207C8E-5804-33AE-E87D-CE8699175FC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34254" y="4195037"/>
              <a:ext cx="95247" cy="129310"/>
            </a:xfrm>
            <a:custGeom>
              <a:avLst/>
              <a:gdLst/>
              <a:ahLst/>
              <a:cxnLst/>
              <a:rect l="0" t="0" r="0" b="0"/>
              <a:pathLst>
                <a:path w="95247" h="129310">
                  <a:moveTo>
                    <a:pt x="28571" y="5488"/>
                  </a:moveTo>
                  <a:lnTo>
                    <a:pt x="28571" y="5488"/>
                  </a:lnTo>
                  <a:lnTo>
                    <a:pt x="28571" y="0"/>
                  </a:lnTo>
                  <a:lnTo>
                    <a:pt x="28571" y="2344"/>
                  </a:lnTo>
                  <a:lnTo>
                    <a:pt x="29629" y="3392"/>
                  </a:lnTo>
                  <a:lnTo>
                    <a:pt x="33627" y="4556"/>
                  </a:lnTo>
                  <a:lnTo>
                    <a:pt x="35118" y="5925"/>
                  </a:lnTo>
                  <a:lnTo>
                    <a:pt x="36772" y="10269"/>
                  </a:lnTo>
                  <a:lnTo>
                    <a:pt x="36156" y="12908"/>
                  </a:lnTo>
                  <a:lnTo>
                    <a:pt x="31288" y="22738"/>
                  </a:lnTo>
                  <a:lnTo>
                    <a:pt x="23620" y="69166"/>
                  </a:lnTo>
                  <a:lnTo>
                    <a:pt x="9288" y="97939"/>
                  </a:lnTo>
                  <a:lnTo>
                    <a:pt x="4125" y="105844"/>
                  </a:lnTo>
                  <a:lnTo>
                    <a:pt x="1220" y="116244"/>
                  </a:lnTo>
                  <a:lnTo>
                    <a:pt x="0" y="129263"/>
                  </a:lnTo>
                  <a:lnTo>
                    <a:pt x="21454" y="129309"/>
                  </a:lnTo>
                  <a:lnTo>
                    <a:pt x="68110" y="120180"/>
                  </a:lnTo>
                  <a:lnTo>
                    <a:pt x="95246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SMARTInkShape-2670">
              <a:extLst>
                <a:ext uri="{FF2B5EF4-FFF2-40B4-BE49-F238E27FC236}">
                  <a16:creationId xmlns:a16="http://schemas.microsoft.com/office/drawing/2014/main" id="{04C2071F-CDCE-1CE1-1BC6-CAC04C5119E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58050" y="4267200"/>
              <a:ext cx="55366" cy="28576"/>
            </a:xfrm>
            <a:custGeom>
              <a:avLst/>
              <a:gdLst/>
              <a:ahLst/>
              <a:cxnLst/>
              <a:rect l="0" t="0" r="0" b="0"/>
              <a:pathLst>
                <a:path w="55366" h="28576">
                  <a:moveTo>
                    <a:pt x="19050" y="0"/>
                  </a:moveTo>
                  <a:lnTo>
                    <a:pt x="19050" y="0"/>
                  </a:lnTo>
                  <a:lnTo>
                    <a:pt x="37392" y="9701"/>
                  </a:lnTo>
                  <a:lnTo>
                    <a:pt x="45182" y="15809"/>
                  </a:lnTo>
                  <a:lnTo>
                    <a:pt x="51126" y="17610"/>
                  </a:lnTo>
                  <a:lnTo>
                    <a:pt x="53133" y="19148"/>
                  </a:lnTo>
                  <a:lnTo>
                    <a:pt x="55365" y="23680"/>
                  </a:lnTo>
                  <a:lnTo>
                    <a:pt x="54901" y="25312"/>
                  </a:lnTo>
                  <a:lnTo>
                    <a:pt x="53534" y="26400"/>
                  </a:lnTo>
                  <a:lnTo>
                    <a:pt x="48133" y="2760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2671">
              <a:extLst>
                <a:ext uri="{FF2B5EF4-FFF2-40B4-BE49-F238E27FC236}">
                  <a16:creationId xmlns:a16="http://schemas.microsoft.com/office/drawing/2014/main" id="{87FAF11A-770C-8B04-7218-891EFC76998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67575" y="4214349"/>
              <a:ext cx="34064" cy="14752"/>
            </a:xfrm>
            <a:custGeom>
              <a:avLst/>
              <a:gdLst/>
              <a:ahLst/>
              <a:cxnLst/>
              <a:rect l="0" t="0" r="0" b="0"/>
              <a:pathLst>
                <a:path w="34064" h="14752">
                  <a:moveTo>
                    <a:pt x="28575" y="14751"/>
                  </a:moveTo>
                  <a:lnTo>
                    <a:pt x="28575" y="14751"/>
                  </a:lnTo>
                  <a:lnTo>
                    <a:pt x="33631" y="9694"/>
                  </a:lnTo>
                  <a:lnTo>
                    <a:pt x="34063" y="8205"/>
                  </a:lnTo>
                  <a:lnTo>
                    <a:pt x="33292" y="7212"/>
                  </a:lnTo>
                  <a:lnTo>
                    <a:pt x="31720" y="6550"/>
                  </a:lnTo>
                  <a:lnTo>
                    <a:pt x="30672" y="5050"/>
                  </a:lnTo>
                  <a:lnTo>
                    <a:pt x="29506" y="562"/>
                  </a:lnTo>
                  <a:lnTo>
                    <a:pt x="28138" y="0"/>
                  </a:lnTo>
                  <a:lnTo>
                    <a:pt x="26167" y="684"/>
                  </a:lnTo>
                  <a:lnTo>
                    <a:pt x="21155" y="3207"/>
                  </a:lnTo>
                  <a:lnTo>
                    <a:pt x="11265" y="4960"/>
                  </a:lnTo>
                  <a:lnTo>
                    <a:pt x="0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2672">
              <a:extLst>
                <a:ext uri="{FF2B5EF4-FFF2-40B4-BE49-F238E27FC236}">
                  <a16:creationId xmlns:a16="http://schemas.microsoft.com/office/drawing/2014/main" id="{0D03B403-1255-ECCF-0B26-9F5727DF506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15175" y="4238625"/>
              <a:ext cx="76201" cy="65311"/>
            </a:xfrm>
            <a:custGeom>
              <a:avLst/>
              <a:gdLst/>
              <a:ahLst/>
              <a:cxnLst/>
              <a:rect l="0" t="0" r="0" b="0"/>
              <a:pathLst>
                <a:path w="76201" h="65311">
                  <a:moveTo>
                    <a:pt x="0" y="19050"/>
                  </a:moveTo>
                  <a:lnTo>
                    <a:pt x="0" y="19050"/>
                  </a:lnTo>
                  <a:lnTo>
                    <a:pt x="16402" y="27251"/>
                  </a:lnTo>
                  <a:lnTo>
                    <a:pt x="23322" y="28182"/>
                  </a:lnTo>
                  <a:lnTo>
                    <a:pt x="25073" y="27255"/>
                  </a:lnTo>
                  <a:lnTo>
                    <a:pt x="26240" y="25578"/>
                  </a:lnTo>
                  <a:lnTo>
                    <a:pt x="27019" y="23402"/>
                  </a:lnTo>
                  <a:lnTo>
                    <a:pt x="28595" y="21951"/>
                  </a:lnTo>
                  <a:lnTo>
                    <a:pt x="33170" y="20339"/>
                  </a:lnTo>
                  <a:lnTo>
                    <a:pt x="60361" y="19083"/>
                  </a:lnTo>
                  <a:lnTo>
                    <a:pt x="62465" y="18014"/>
                  </a:lnTo>
                  <a:lnTo>
                    <a:pt x="63869" y="16242"/>
                  </a:lnTo>
                  <a:lnTo>
                    <a:pt x="66121" y="10852"/>
                  </a:lnTo>
                  <a:lnTo>
                    <a:pt x="57528" y="427"/>
                  </a:lnTo>
                  <a:lnTo>
                    <a:pt x="24962" y="0"/>
                  </a:lnTo>
                  <a:lnTo>
                    <a:pt x="18855" y="2822"/>
                  </a:lnTo>
                  <a:lnTo>
                    <a:pt x="15746" y="5057"/>
                  </a:lnTo>
                  <a:lnTo>
                    <a:pt x="12290" y="10361"/>
                  </a:lnTo>
                  <a:lnTo>
                    <a:pt x="610" y="49029"/>
                  </a:lnTo>
                  <a:lnTo>
                    <a:pt x="120" y="55546"/>
                  </a:lnTo>
                  <a:lnTo>
                    <a:pt x="1139" y="56081"/>
                  </a:lnTo>
                  <a:lnTo>
                    <a:pt x="30594" y="65310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SMARTInkShape-2673">
              <a:extLst>
                <a:ext uri="{FF2B5EF4-FFF2-40B4-BE49-F238E27FC236}">
                  <a16:creationId xmlns:a16="http://schemas.microsoft.com/office/drawing/2014/main" id="{DB5A3AFC-2CF9-7C48-8AE7-70E5B6B71ED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72300" y="42576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65081" y="30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SMARTInkShape-2674">
              <a:extLst>
                <a:ext uri="{FF2B5EF4-FFF2-40B4-BE49-F238E27FC236}">
                  <a16:creationId xmlns:a16="http://schemas.microsoft.com/office/drawing/2014/main" id="{7C343553-5C46-D034-1494-D15167721EE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95488" y="4210050"/>
              <a:ext cx="72063" cy="113327"/>
            </a:xfrm>
            <a:custGeom>
              <a:avLst/>
              <a:gdLst/>
              <a:ahLst/>
              <a:cxnLst/>
              <a:rect l="0" t="0" r="0" b="0"/>
              <a:pathLst>
                <a:path w="72063" h="113327">
                  <a:moveTo>
                    <a:pt x="14912" y="0"/>
                  </a:moveTo>
                  <a:lnTo>
                    <a:pt x="14912" y="0"/>
                  </a:lnTo>
                  <a:lnTo>
                    <a:pt x="19968" y="0"/>
                  </a:lnTo>
                  <a:lnTo>
                    <a:pt x="21457" y="1058"/>
                  </a:lnTo>
                  <a:lnTo>
                    <a:pt x="22450" y="2822"/>
                  </a:lnTo>
                  <a:lnTo>
                    <a:pt x="23849" y="13183"/>
                  </a:lnTo>
                  <a:lnTo>
                    <a:pt x="23117" y="23851"/>
                  </a:lnTo>
                  <a:lnTo>
                    <a:pt x="9225" y="65956"/>
                  </a:lnTo>
                  <a:lnTo>
                    <a:pt x="0" y="106904"/>
                  </a:lnTo>
                  <a:lnTo>
                    <a:pt x="737" y="109369"/>
                  </a:lnTo>
                  <a:lnTo>
                    <a:pt x="4468" y="113326"/>
                  </a:lnTo>
                  <a:lnTo>
                    <a:pt x="7801" y="111045"/>
                  </a:lnTo>
                  <a:lnTo>
                    <a:pt x="10172" y="108955"/>
                  </a:lnTo>
                  <a:lnTo>
                    <a:pt x="15627" y="106633"/>
                  </a:lnTo>
                  <a:lnTo>
                    <a:pt x="40339" y="103789"/>
                  </a:lnTo>
                  <a:lnTo>
                    <a:pt x="50904" y="98250"/>
                  </a:lnTo>
                  <a:lnTo>
                    <a:pt x="7206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SMARTInkShape-2675">
              <a:extLst>
                <a:ext uri="{FF2B5EF4-FFF2-40B4-BE49-F238E27FC236}">
                  <a16:creationId xmlns:a16="http://schemas.microsoft.com/office/drawing/2014/main" id="{C6B990DE-F53B-3EE3-F857-D33D860D429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29425" y="41148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1084" y="6703"/>
                  </a:lnTo>
                  <a:lnTo>
                    <a:pt x="72227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2676">
              <a:extLst>
                <a:ext uri="{FF2B5EF4-FFF2-40B4-BE49-F238E27FC236}">
                  <a16:creationId xmlns:a16="http://schemas.microsoft.com/office/drawing/2014/main" id="{CB7C72F8-DB24-7489-C46C-7A8B7279A0C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810575" y="4039483"/>
              <a:ext cx="152201" cy="156818"/>
            </a:xfrm>
            <a:custGeom>
              <a:avLst/>
              <a:gdLst/>
              <a:ahLst/>
              <a:cxnLst/>
              <a:rect l="0" t="0" r="0" b="0"/>
              <a:pathLst>
                <a:path w="152201" h="156818">
                  <a:moveTo>
                    <a:pt x="18850" y="8642"/>
                  </a:moveTo>
                  <a:lnTo>
                    <a:pt x="18850" y="8642"/>
                  </a:lnTo>
                  <a:lnTo>
                    <a:pt x="23906" y="8642"/>
                  </a:lnTo>
                  <a:lnTo>
                    <a:pt x="55119" y="0"/>
                  </a:lnTo>
                  <a:lnTo>
                    <a:pt x="96588" y="253"/>
                  </a:lnTo>
                  <a:lnTo>
                    <a:pt x="105611" y="4208"/>
                  </a:lnTo>
                  <a:lnTo>
                    <a:pt x="108441" y="8861"/>
                  </a:lnTo>
                  <a:lnTo>
                    <a:pt x="111585" y="22497"/>
                  </a:lnTo>
                  <a:lnTo>
                    <a:pt x="111365" y="27404"/>
                  </a:lnTo>
                  <a:lnTo>
                    <a:pt x="110160" y="30675"/>
                  </a:lnTo>
                  <a:lnTo>
                    <a:pt x="108299" y="32856"/>
                  </a:lnTo>
                  <a:lnTo>
                    <a:pt x="106230" y="38101"/>
                  </a:lnTo>
                  <a:lnTo>
                    <a:pt x="102243" y="49826"/>
                  </a:lnTo>
                  <a:lnTo>
                    <a:pt x="94359" y="63884"/>
                  </a:lnTo>
                  <a:lnTo>
                    <a:pt x="86277" y="72352"/>
                  </a:lnTo>
                  <a:lnTo>
                    <a:pt x="41589" y="109958"/>
                  </a:lnTo>
                  <a:lnTo>
                    <a:pt x="25654" y="122886"/>
                  </a:lnTo>
                  <a:lnTo>
                    <a:pt x="15525" y="130326"/>
                  </a:lnTo>
                  <a:lnTo>
                    <a:pt x="475" y="150566"/>
                  </a:lnTo>
                  <a:lnTo>
                    <a:pt x="0" y="156292"/>
                  </a:lnTo>
                  <a:lnTo>
                    <a:pt x="3108" y="156817"/>
                  </a:lnTo>
                  <a:lnTo>
                    <a:pt x="47015" y="151696"/>
                  </a:lnTo>
                  <a:lnTo>
                    <a:pt x="90250" y="151533"/>
                  </a:lnTo>
                  <a:lnTo>
                    <a:pt x="108209" y="150463"/>
                  </a:lnTo>
                  <a:lnTo>
                    <a:pt x="152200" y="14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SMARTInkShape-2677">
              <a:extLst>
                <a:ext uri="{FF2B5EF4-FFF2-40B4-BE49-F238E27FC236}">
                  <a16:creationId xmlns:a16="http://schemas.microsoft.com/office/drawing/2014/main" id="{3128DCFB-D574-DDE5-B1D5-8777E111C5F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68725" y="4005023"/>
              <a:ext cx="140703" cy="107644"/>
            </a:xfrm>
            <a:custGeom>
              <a:avLst/>
              <a:gdLst/>
              <a:ahLst/>
              <a:cxnLst/>
              <a:rect l="0" t="0" r="0" b="0"/>
              <a:pathLst>
                <a:path w="140703" h="107644">
                  <a:moveTo>
                    <a:pt x="84625" y="24052"/>
                  </a:moveTo>
                  <a:lnTo>
                    <a:pt x="84625" y="24052"/>
                  </a:lnTo>
                  <a:lnTo>
                    <a:pt x="84625" y="9863"/>
                  </a:lnTo>
                  <a:lnTo>
                    <a:pt x="83567" y="8243"/>
                  </a:lnTo>
                  <a:lnTo>
                    <a:pt x="81803" y="7162"/>
                  </a:lnTo>
                  <a:lnTo>
                    <a:pt x="74264" y="5642"/>
                  </a:lnTo>
                  <a:lnTo>
                    <a:pt x="62235" y="5128"/>
                  </a:lnTo>
                  <a:lnTo>
                    <a:pt x="30079" y="18271"/>
                  </a:lnTo>
                  <a:lnTo>
                    <a:pt x="11430" y="37509"/>
                  </a:lnTo>
                  <a:lnTo>
                    <a:pt x="2612" y="53204"/>
                  </a:lnTo>
                  <a:lnTo>
                    <a:pt x="0" y="74670"/>
                  </a:lnTo>
                  <a:lnTo>
                    <a:pt x="1750" y="81081"/>
                  </a:lnTo>
                  <a:lnTo>
                    <a:pt x="9339" y="91026"/>
                  </a:lnTo>
                  <a:lnTo>
                    <a:pt x="25512" y="102575"/>
                  </a:lnTo>
                  <a:lnTo>
                    <a:pt x="43709" y="107643"/>
                  </a:lnTo>
                  <a:lnTo>
                    <a:pt x="84626" y="101389"/>
                  </a:lnTo>
                  <a:lnTo>
                    <a:pt x="92739" y="97935"/>
                  </a:lnTo>
                  <a:lnTo>
                    <a:pt x="117445" y="81955"/>
                  </a:lnTo>
                  <a:lnTo>
                    <a:pt x="133626" y="60611"/>
                  </a:lnTo>
                  <a:lnTo>
                    <a:pt x="139360" y="40411"/>
                  </a:lnTo>
                  <a:lnTo>
                    <a:pt x="140702" y="27442"/>
                  </a:lnTo>
                  <a:lnTo>
                    <a:pt x="138943" y="22078"/>
                  </a:lnTo>
                  <a:lnTo>
                    <a:pt x="131345" y="13297"/>
                  </a:lnTo>
                  <a:lnTo>
                    <a:pt x="120911" y="8689"/>
                  </a:lnTo>
                  <a:lnTo>
                    <a:pt x="110277" y="5582"/>
                  </a:lnTo>
                  <a:lnTo>
                    <a:pt x="102023" y="674"/>
                  </a:lnTo>
                  <a:lnTo>
                    <a:pt x="98340" y="0"/>
                  </a:lnTo>
                  <a:lnTo>
                    <a:pt x="94827" y="609"/>
                  </a:lnTo>
                  <a:lnTo>
                    <a:pt x="88102" y="4107"/>
                  </a:lnTo>
                  <a:lnTo>
                    <a:pt x="77021" y="12946"/>
                  </a:lnTo>
                  <a:lnTo>
                    <a:pt x="75100" y="2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SMARTInkShape-2678">
              <a:extLst>
                <a:ext uri="{FF2B5EF4-FFF2-40B4-BE49-F238E27FC236}">
                  <a16:creationId xmlns:a16="http://schemas.microsoft.com/office/drawing/2014/main" id="{83BC51DF-2A77-8D79-F2C0-DAE567D42CF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048534" y="3686175"/>
              <a:ext cx="9492" cy="190501"/>
            </a:xfrm>
            <a:custGeom>
              <a:avLst/>
              <a:gdLst/>
              <a:ahLst/>
              <a:cxnLst/>
              <a:rect l="0" t="0" r="0" b="0"/>
              <a:pathLst>
                <a:path w="9492" h="190501">
                  <a:moveTo>
                    <a:pt x="9491" y="0"/>
                  </a:moveTo>
                  <a:lnTo>
                    <a:pt x="9491" y="0"/>
                  </a:lnTo>
                  <a:lnTo>
                    <a:pt x="9491" y="41912"/>
                  </a:lnTo>
                  <a:lnTo>
                    <a:pt x="9491" y="81510"/>
                  </a:lnTo>
                  <a:lnTo>
                    <a:pt x="9491" y="122993"/>
                  </a:lnTo>
                  <a:lnTo>
                    <a:pt x="6669" y="136861"/>
                  </a:lnTo>
                  <a:lnTo>
                    <a:pt x="2946" y="147610"/>
                  </a:lnTo>
                  <a:lnTo>
                    <a:pt x="0" y="188472"/>
                  </a:lnTo>
                  <a:lnTo>
                    <a:pt x="1047" y="189148"/>
                  </a:lnTo>
                  <a:lnTo>
                    <a:pt x="949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2679">
              <a:extLst>
                <a:ext uri="{FF2B5EF4-FFF2-40B4-BE49-F238E27FC236}">
                  <a16:creationId xmlns:a16="http://schemas.microsoft.com/office/drawing/2014/main" id="{1999947E-D513-3869-85A8-B2F836D519F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96200" y="3667125"/>
              <a:ext cx="4718" cy="219027"/>
            </a:xfrm>
            <a:custGeom>
              <a:avLst/>
              <a:gdLst/>
              <a:ahLst/>
              <a:cxnLst/>
              <a:rect l="0" t="0" r="0" b="0"/>
              <a:pathLst>
                <a:path w="4718" h="219027">
                  <a:moveTo>
                    <a:pt x="0" y="0"/>
                  </a:moveTo>
                  <a:lnTo>
                    <a:pt x="0" y="0"/>
                  </a:lnTo>
                  <a:lnTo>
                    <a:pt x="0" y="39772"/>
                  </a:lnTo>
                  <a:lnTo>
                    <a:pt x="1058" y="85193"/>
                  </a:lnTo>
                  <a:lnTo>
                    <a:pt x="4717" y="132735"/>
                  </a:lnTo>
                  <a:lnTo>
                    <a:pt x="123" y="180123"/>
                  </a:lnTo>
                  <a:lnTo>
                    <a:pt x="0" y="21902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2680">
              <a:extLst>
                <a:ext uri="{FF2B5EF4-FFF2-40B4-BE49-F238E27FC236}">
                  <a16:creationId xmlns:a16="http://schemas.microsoft.com/office/drawing/2014/main" id="{9A1964C3-648C-E998-E9D0-88B3EAE4DB9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05600" y="2752905"/>
              <a:ext cx="1970627" cy="857071"/>
            </a:xfrm>
            <a:custGeom>
              <a:avLst/>
              <a:gdLst/>
              <a:ahLst/>
              <a:cxnLst/>
              <a:rect l="0" t="0" r="0" b="0"/>
              <a:pathLst>
                <a:path w="1970627" h="857071">
                  <a:moveTo>
                    <a:pt x="0" y="847545"/>
                  </a:moveTo>
                  <a:lnTo>
                    <a:pt x="0" y="847545"/>
                  </a:lnTo>
                  <a:lnTo>
                    <a:pt x="0" y="856677"/>
                  </a:lnTo>
                  <a:lnTo>
                    <a:pt x="23680" y="857070"/>
                  </a:lnTo>
                  <a:lnTo>
                    <a:pt x="37237" y="852013"/>
                  </a:lnTo>
                  <a:lnTo>
                    <a:pt x="54235" y="841882"/>
                  </a:lnTo>
                  <a:lnTo>
                    <a:pt x="83002" y="833472"/>
                  </a:lnTo>
                  <a:lnTo>
                    <a:pt x="125523" y="806234"/>
                  </a:lnTo>
                  <a:lnTo>
                    <a:pt x="164212" y="759768"/>
                  </a:lnTo>
                  <a:lnTo>
                    <a:pt x="195845" y="726843"/>
                  </a:lnTo>
                  <a:lnTo>
                    <a:pt x="198168" y="720522"/>
                  </a:lnTo>
                  <a:lnTo>
                    <a:pt x="199844" y="718413"/>
                  </a:lnTo>
                  <a:lnTo>
                    <a:pt x="206204" y="714386"/>
                  </a:lnTo>
                  <a:lnTo>
                    <a:pt x="214533" y="701258"/>
                  </a:lnTo>
                  <a:lnTo>
                    <a:pt x="230077" y="687431"/>
                  </a:lnTo>
                  <a:lnTo>
                    <a:pt x="240898" y="679017"/>
                  </a:lnTo>
                  <a:lnTo>
                    <a:pt x="270816" y="645102"/>
                  </a:lnTo>
                  <a:lnTo>
                    <a:pt x="288146" y="631752"/>
                  </a:lnTo>
                  <a:lnTo>
                    <a:pt x="329171" y="590191"/>
                  </a:lnTo>
                  <a:lnTo>
                    <a:pt x="366216" y="547147"/>
                  </a:lnTo>
                  <a:lnTo>
                    <a:pt x="402100" y="503195"/>
                  </a:lnTo>
                  <a:lnTo>
                    <a:pt x="429954" y="472704"/>
                  </a:lnTo>
                  <a:lnTo>
                    <a:pt x="438489" y="448928"/>
                  </a:lnTo>
                  <a:lnTo>
                    <a:pt x="478141" y="402468"/>
                  </a:lnTo>
                  <a:lnTo>
                    <a:pt x="512314" y="356442"/>
                  </a:lnTo>
                  <a:lnTo>
                    <a:pt x="542872" y="312020"/>
                  </a:lnTo>
                  <a:lnTo>
                    <a:pt x="550310" y="301559"/>
                  </a:lnTo>
                  <a:lnTo>
                    <a:pt x="569509" y="283397"/>
                  </a:lnTo>
                  <a:lnTo>
                    <a:pt x="586053" y="254592"/>
                  </a:lnTo>
                  <a:lnTo>
                    <a:pt x="588552" y="246049"/>
                  </a:lnTo>
                  <a:lnTo>
                    <a:pt x="595306" y="238725"/>
                  </a:lnTo>
                  <a:lnTo>
                    <a:pt x="604306" y="230883"/>
                  </a:lnTo>
                  <a:lnTo>
                    <a:pt x="636003" y="187219"/>
                  </a:lnTo>
                  <a:lnTo>
                    <a:pt x="682548" y="144837"/>
                  </a:lnTo>
                  <a:lnTo>
                    <a:pt x="693186" y="129806"/>
                  </a:lnTo>
                  <a:lnTo>
                    <a:pt x="736072" y="95122"/>
                  </a:lnTo>
                  <a:lnTo>
                    <a:pt x="782781" y="63321"/>
                  </a:lnTo>
                  <a:lnTo>
                    <a:pt x="826952" y="34745"/>
                  </a:lnTo>
                  <a:lnTo>
                    <a:pt x="854618" y="21692"/>
                  </a:lnTo>
                  <a:lnTo>
                    <a:pt x="900779" y="10834"/>
                  </a:lnTo>
                  <a:lnTo>
                    <a:pt x="920372" y="8581"/>
                  </a:lnTo>
                  <a:lnTo>
                    <a:pt x="946349" y="1864"/>
                  </a:lnTo>
                  <a:lnTo>
                    <a:pt x="990060" y="0"/>
                  </a:lnTo>
                  <a:lnTo>
                    <a:pt x="1035370" y="6390"/>
                  </a:lnTo>
                  <a:lnTo>
                    <a:pt x="1057606" y="9528"/>
                  </a:lnTo>
                  <a:lnTo>
                    <a:pt x="1077958" y="16711"/>
                  </a:lnTo>
                  <a:lnTo>
                    <a:pt x="1088692" y="18969"/>
                  </a:lnTo>
                  <a:lnTo>
                    <a:pt x="1121759" y="35289"/>
                  </a:lnTo>
                  <a:lnTo>
                    <a:pt x="1136217" y="37401"/>
                  </a:lnTo>
                  <a:lnTo>
                    <a:pt x="1151103" y="47879"/>
                  </a:lnTo>
                  <a:lnTo>
                    <a:pt x="1197412" y="89237"/>
                  </a:lnTo>
                  <a:lnTo>
                    <a:pt x="1214857" y="108107"/>
                  </a:lnTo>
                  <a:lnTo>
                    <a:pt x="1234972" y="121197"/>
                  </a:lnTo>
                  <a:lnTo>
                    <a:pt x="1277184" y="165416"/>
                  </a:lnTo>
                  <a:lnTo>
                    <a:pt x="1295647" y="185763"/>
                  </a:lnTo>
                  <a:lnTo>
                    <a:pt x="1307152" y="195703"/>
                  </a:lnTo>
                  <a:lnTo>
                    <a:pt x="1340798" y="239969"/>
                  </a:lnTo>
                  <a:lnTo>
                    <a:pt x="1344715" y="242469"/>
                  </a:lnTo>
                  <a:lnTo>
                    <a:pt x="1384584" y="289371"/>
                  </a:lnTo>
                  <a:lnTo>
                    <a:pt x="1416088" y="333696"/>
                  </a:lnTo>
                  <a:lnTo>
                    <a:pt x="1459443" y="380498"/>
                  </a:lnTo>
                  <a:lnTo>
                    <a:pt x="1495351" y="427741"/>
                  </a:lnTo>
                  <a:lnTo>
                    <a:pt x="1528405" y="462460"/>
                  </a:lnTo>
                  <a:lnTo>
                    <a:pt x="1537907" y="484182"/>
                  </a:lnTo>
                  <a:lnTo>
                    <a:pt x="1546409" y="493081"/>
                  </a:lnTo>
                  <a:lnTo>
                    <a:pt x="1559002" y="502361"/>
                  </a:lnTo>
                  <a:lnTo>
                    <a:pt x="1597753" y="549266"/>
                  </a:lnTo>
                  <a:lnTo>
                    <a:pt x="1634147" y="592741"/>
                  </a:lnTo>
                  <a:lnTo>
                    <a:pt x="1675095" y="636656"/>
                  </a:lnTo>
                  <a:lnTo>
                    <a:pt x="1717784" y="679377"/>
                  </a:lnTo>
                  <a:lnTo>
                    <a:pt x="1765127" y="725664"/>
                  </a:lnTo>
                  <a:lnTo>
                    <a:pt x="1793327" y="745985"/>
                  </a:lnTo>
                  <a:lnTo>
                    <a:pt x="1821493" y="770791"/>
                  </a:lnTo>
                  <a:lnTo>
                    <a:pt x="1864675" y="796723"/>
                  </a:lnTo>
                  <a:lnTo>
                    <a:pt x="1907345" y="817088"/>
                  </a:lnTo>
                  <a:lnTo>
                    <a:pt x="1946578" y="828560"/>
                  </a:lnTo>
                  <a:lnTo>
                    <a:pt x="1948593" y="830655"/>
                  </a:lnTo>
                  <a:lnTo>
                    <a:pt x="1949938" y="833110"/>
                  </a:lnTo>
                  <a:lnTo>
                    <a:pt x="1951891" y="834747"/>
                  </a:lnTo>
                  <a:lnTo>
                    <a:pt x="1962013" y="837982"/>
                  </a:lnTo>
                  <a:lnTo>
                    <a:pt x="1967610" y="838013"/>
                  </a:lnTo>
                  <a:lnTo>
                    <a:pt x="1965282" y="838017"/>
                  </a:lnTo>
                  <a:lnTo>
                    <a:pt x="1970626" y="838020"/>
                  </a:lnTo>
                  <a:lnTo>
                    <a:pt x="1962150" y="847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1" name="SMARTInkShape-2681">
            <a:extLst>
              <a:ext uri="{FF2B5EF4-FFF2-40B4-BE49-F238E27FC236}">
                <a16:creationId xmlns:a16="http://schemas.microsoft.com/office/drawing/2014/main" id="{94A61B25-2111-21E2-88B2-367843DA75C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219950" y="4229217"/>
            <a:ext cx="76201" cy="104659"/>
          </a:xfrm>
          <a:custGeom>
            <a:avLst/>
            <a:gdLst/>
            <a:ahLst/>
            <a:cxnLst/>
            <a:rect l="0" t="0" r="0" b="0"/>
            <a:pathLst>
              <a:path w="76201" h="104659">
                <a:moveTo>
                  <a:pt x="38100" y="9408"/>
                </a:moveTo>
                <a:lnTo>
                  <a:pt x="38100" y="9408"/>
                </a:lnTo>
                <a:lnTo>
                  <a:pt x="47234" y="276"/>
                </a:lnTo>
                <a:lnTo>
                  <a:pt x="42452" y="0"/>
                </a:lnTo>
                <a:lnTo>
                  <a:pt x="37212" y="2757"/>
                </a:lnTo>
                <a:lnTo>
                  <a:pt x="30281" y="8094"/>
                </a:lnTo>
                <a:lnTo>
                  <a:pt x="24024" y="9019"/>
                </a:lnTo>
                <a:lnTo>
                  <a:pt x="22367" y="10207"/>
                </a:lnTo>
                <a:lnTo>
                  <a:pt x="21261" y="12057"/>
                </a:lnTo>
                <a:lnTo>
                  <a:pt x="20524" y="14349"/>
                </a:lnTo>
                <a:lnTo>
                  <a:pt x="9652" y="28306"/>
                </a:lnTo>
                <a:lnTo>
                  <a:pt x="9551" y="33916"/>
                </a:lnTo>
                <a:lnTo>
                  <a:pt x="9537" y="31589"/>
                </a:lnTo>
                <a:lnTo>
                  <a:pt x="9533" y="31604"/>
                </a:lnTo>
                <a:lnTo>
                  <a:pt x="9525" y="37955"/>
                </a:lnTo>
                <a:lnTo>
                  <a:pt x="19016" y="37983"/>
                </a:lnTo>
                <a:lnTo>
                  <a:pt x="19046" y="46184"/>
                </a:lnTo>
                <a:lnTo>
                  <a:pt x="20107" y="46625"/>
                </a:lnTo>
                <a:lnTo>
                  <a:pt x="28184" y="47474"/>
                </a:lnTo>
                <a:lnTo>
                  <a:pt x="33515" y="42441"/>
                </a:lnTo>
                <a:lnTo>
                  <a:pt x="35044" y="42013"/>
                </a:lnTo>
                <a:lnTo>
                  <a:pt x="36062" y="42787"/>
                </a:lnTo>
                <a:lnTo>
                  <a:pt x="37698" y="46575"/>
                </a:lnTo>
                <a:lnTo>
                  <a:pt x="47506" y="47501"/>
                </a:lnTo>
                <a:lnTo>
                  <a:pt x="65234" y="47508"/>
                </a:lnTo>
                <a:lnTo>
                  <a:pt x="60902" y="47508"/>
                </a:lnTo>
                <a:lnTo>
                  <a:pt x="66675" y="47508"/>
                </a:lnTo>
                <a:lnTo>
                  <a:pt x="66675" y="56916"/>
                </a:lnTo>
                <a:lnTo>
                  <a:pt x="71731" y="56999"/>
                </a:lnTo>
                <a:lnTo>
                  <a:pt x="73222" y="58068"/>
                </a:lnTo>
                <a:lnTo>
                  <a:pt x="76085" y="66165"/>
                </a:lnTo>
                <a:lnTo>
                  <a:pt x="76190" y="66524"/>
                </a:lnTo>
                <a:lnTo>
                  <a:pt x="76200" y="85570"/>
                </a:lnTo>
                <a:lnTo>
                  <a:pt x="67066" y="94740"/>
                </a:lnTo>
                <a:lnTo>
                  <a:pt x="57552" y="95123"/>
                </a:lnTo>
                <a:lnTo>
                  <a:pt x="48984" y="103333"/>
                </a:lnTo>
                <a:lnTo>
                  <a:pt x="38226" y="104648"/>
                </a:lnTo>
                <a:lnTo>
                  <a:pt x="0" y="104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7" name="SMARTInkShape-Group458">
            <a:extLst>
              <a:ext uri="{FF2B5EF4-FFF2-40B4-BE49-F238E27FC236}">
                <a16:creationId xmlns:a16="http://schemas.microsoft.com/office/drawing/2014/main" id="{91CAA600-E723-CF71-741D-8CBA1C6360E3}"/>
              </a:ext>
            </a:extLst>
          </p:cNvPr>
          <p:cNvGrpSpPr/>
          <p:nvPr/>
        </p:nvGrpSpPr>
        <p:grpSpPr>
          <a:xfrm>
            <a:off x="6743700" y="3343275"/>
            <a:ext cx="304785" cy="396189"/>
            <a:chOff x="6743700" y="3343275"/>
            <a:chExt cx="304785" cy="396189"/>
          </a:xfrm>
        </p:grpSpPr>
        <p:sp>
          <p:nvSpPr>
            <p:cNvPr id="1632" name="SMARTInkShape-2682">
              <a:extLst>
                <a:ext uri="{FF2B5EF4-FFF2-40B4-BE49-F238E27FC236}">
                  <a16:creationId xmlns:a16="http://schemas.microsoft.com/office/drawing/2014/main" id="{F166E09C-8001-FE88-5356-A9D52D5FB05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905625" y="350520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0" y="57150"/>
                  </a:moveTo>
                  <a:lnTo>
                    <a:pt x="0" y="57150"/>
                  </a:lnTo>
                  <a:lnTo>
                    <a:pt x="36579" y="34760"/>
                  </a:lnTo>
                  <a:lnTo>
                    <a:pt x="45538" y="25679"/>
                  </a:lnTo>
                  <a:lnTo>
                    <a:pt x="54105" y="1564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2683">
              <a:extLst>
                <a:ext uri="{FF2B5EF4-FFF2-40B4-BE49-F238E27FC236}">
                  <a16:creationId xmlns:a16="http://schemas.microsoft.com/office/drawing/2014/main" id="{91E9F9AD-6C7D-48E6-704B-800A63F6609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67525" y="3638550"/>
              <a:ext cx="114301" cy="66676"/>
            </a:xfrm>
            <a:custGeom>
              <a:avLst/>
              <a:gdLst/>
              <a:ahLst/>
              <a:cxnLst/>
              <a:rect l="0" t="0" r="0" b="0"/>
              <a:pathLst>
                <a:path w="114301" h="66676">
                  <a:moveTo>
                    <a:pt x="0" y="66675"/>
                  </a:moveTo>
                  <a:lnTo>
                    <a:pt x="0" y="66675"/>
                  </a:lnTo>
                  <a:lnTo>
                    <a:pt x="10113" y="66675"/>
                  </a:lnTo>
                  <a:lnTo>
                    <a:pt x="20723" y="61031"/>
                  </a:lnTo>
                  <a:lnTo>
                    <a:pt x="66177" y="336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2684">
              <a:extLst>
                <a:ext uri="{FF2B5EF4-FFF2-40B4-BE49-F238E27FC236}">
                  <a16:creationId xmlns:a16="http://schemas.microsoft.com/office/drawing/2014/main" id="{5869792D-2580-6845-B683-98CA10A36F4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91325" y="3581400"/>
              <a:ext cx="161926" cy="104776"/>
            </a:xfrm>
            <a:custGeom>
              <a:avLst/>
              <a:gdLst/>
              <a:ahLst/>
              <a:cxnLst/>
              <a:rect l="0" t="0" r="0" b="0"/>
              <a:pathLst>
                <a:path w="161926" h="104776">
                  <a:moveTo>
                    <a:pt x="0" y="104775"/>
                  </a:moveTo>
                  <a:lnTo>
                    <a:pt x="0" y="104775"/>
                  </a:lnTo>
                  <a:lnTo>
                    <a:pt x="39774" y="78260"/>
                  </a:lnTo>
                  <a:lnTo>
                    <a:pt x="82079" y="50048"/>
                  </a:lnTo>
                  <a:lnTo>
                    <a:pt x="122079" y="1628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2685">
              <a:extLst>
                <a:ext uri="{FF2B5EF4-FFF2-40B4-BE49-F238E27FC236}">
                  <a16:creationId xmlns:a16="http://schemas.microsoft.com/office/drawing/2014/main" id="{70EDD847-0FE7-0F00-21B2-0D3DD2D17C4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43700" y="354330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0" y="114300"/>
                  </a:moveTo>
                  <a:lnTo>
                    <a:pt x="0" y="114300"/>
                  </a:lnTo>
                  <a:lnTo>
                    <a:pt x="8662" y="106695"/>
                  </a:lnTo>
                  <a:lnTo>
                    <a:pt x="50768" y="80007"/>
                  </a:lnTo>
                  <a:lnTo>
                    <a:pt x="94605" y="44951"/>
                  </a:lnTo>
                  <a:lnTo>
                    <a:pt x="128586" y="15057"/>
                  </a:lnTo>
                  <a:lnTo>
                    <a:pt x="138171" y="10106"/>
                  </a:lnTo>
                  <a:lnTo>
                    <a:pt x="142539" y="34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2686">
              <a:extLst>
                <a:ext uri="{FF2B5EF4-FFF2-40B4-BE49-F238E27FC236}">
                  <a16:creationId xmlns:a16="http://schemas.microsoft.com/office/drawing/2014/main" id="{04FD1026-C066-C6B9-660F-10BD93FB11F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29566" y="3343275"/>
              <a:ext cx="18919" cy="396189"/>
            </a:xfrm>
            <a:custGeom>
              <a:avLst/>
              <a:gdLst/>
              <a:ahLst/>
              <a:cxnLst/>
              <a:rect l="0" t="0" r="0" b="0"/>
              <a:pathLst>
                <a:path w="18919" h="396189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1" y="2822"/>
                  </a:lnTo>
                  <a:lnTo>
                    <a:pt x="472" y="13183"/>
                  </a:lnTo>
                  <a:lnTo>
                    <a:pt x="0" y="30591"/>
                  </a:lnTo>
                  <a:lnTo>
                    <a:pt x="9149" y="73802"/>
                  </a:lnTo>
                  <a:lnTo>
                    <a:pt x="9401" y="119499"/>
                  </a:lnTo>
                  <a:lnTo>
                    <a:pt x="9409" y="164164"/>
                  </a:lnTo>
                  <a:lnTo>
                    <a:pt x="12231" y="171034"/>
                  </a:lnTo>
                  <a:lnTo>
                    <a:pt x="15954" y="177615"/>
                  </a:lnTo>
                  <a:lnTo>
                    <a:pt x="18051" y="188328"/>
                  </a:lnTo>
                  <a:lnTo>
                    <a:pt x="18918" y="231247"/>
                  </a:lnTo>
                  <a:lnTo>
                    <a:pt x="17874" y="254152"/>
                  </a:lnTo>
                  <a:lnTo>
                    <a:pt x="10291" y="281613"/>
                  </a:lnTo>
                  <a:lnTo>
                    <a:pt x="9410" y="312951"/>
                  </a:lnTo>
                  <a:lnTo>
                    <a:pt x="4353" y="318974"/>
                  </a:lnTo>
                  <a:lnTo>
                    <a:pt x="3922" y="321658"/>
                  </a:lnTo>
                  <a:lnTo>
                    <a:pt x="4692" y="324505"/>
                  </a:lnTo>
                  <a:lnTo>
                    <a:pt x="7312" y="330491"/>
                  </a:lnTo>
                  <a:lnTo>
                    <a:pt x="9407" y="375974"/>
                  </a:lnTo>
                  <a:lnTo>
                    <a:pt x="9409" y="395664"/>
                  </a:lnTo>
                  <a:lnTo>
                    <a:pt x="9409" y="391411"/>
                  </a:lnTo>
                  <a:lnTo>
                    <a:pt x="9409" y="396188"/>
                  </a:lnTo>
                  <a:lnTo>
                    <a:pt x="940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1" name="SMARTInkShape-Group459">
            <a:extLst>
              <a:ext uri="{FF2B5EF4-FFF2-40B4-BE49-F238E27FC236}">
                <a16:creationId xmlns:a16="http://schemas.microsoft.com/office/drawing/2014/main" id="{0E344626-35E8-8F67-1E06-8DE745F2DD23}"/>
              </a:ext>
            </a:extLst>
          </p:cNvPr>
          <p:cNvGrpSpPr/>
          <p:nvPr/>
        </p:nvGrpSpPr>
        <p:grpSpPr>
          <a:xfrm>
            <a:off x="6619875" y="4733928"/>
            <a:ext cx="1924051" cy="1264859"/>
            <a:chOff x="6619875" y="4733928"/>
            <a:chExt cx="1924051" cy="1264859"/>
          </a:xfrm>
        </p:grpSpPr>
        <p:sp>
          <p:nvSpPr>
            <p:cNvPr id="1638" name="SMARTInkShape-2687">
              <a:extLst>
                <a:ext uri="{FF2B5EF4-FFF2-40B4-BE49-F238E27FC236}">
                  <a16:creationId xmlns:a16="http://schemas.microsoft.com/office/drawing/2014/main" id="{13F49D00-0430-83AC-5B4C-BF19026BB4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62120" y="5706078"/>
              <a:ext cx="119602" cy="132226"/>
            </a:xfrm>
            <a:custGeom>
              <a:avLst/>
              <a:gdLst/>
              <a:ahLst/>
              <a:cxnLst/>
              <a:rect l="0" t="0" r="0" b="0"/>
              <a:pathLst>
                <a:path w="119602" h="132226">
                  <a:moveTo>
                    <a:pt x="43580" y="47022"/>
                  </a:moveTo>
                  <a:lnTo>
                    <a:pt x="43580" y="47022"/>
                  </a:lnTo>
                  <a:lnTo>
                    <a:pt x="38524" y="52078"/>
                  </a:lnTo>
                  <a:lnTo>
                    <a:pt x="37033" y="52510"/>
                  </a:lnTo>
                  <a:lnTo>
                    <a:pt x="36040" y="51738"/>
                  </a:lnTo>
                  <a:lnTo>
                    <a:pt x="35379" y="50166"/>
                  </a:lnTo>
                  <a:lnTo>
                    <a:pt x="33879" y="49118"/>
                  </a:lnTo>
                  <a:lnTo>
                    <a:pt x="25970" y="47298"/>
                  </a:lnTo>
                  <a:lnTo>
                    <a:pt x="16455" y="55247"/>
                  </a:lnTo>
                  <a:lnTo>
                    <a:pt x="10378" y="56161"/>
                  </a:lnTo>
                  <a:lnTo>
                    <a:pt x="8745" y="57348"/>
                  </a:lnTo>
                  <a:lnTo>
                    <a:pt x="7657" y="59198"/>
                  </a:lnTo>
                  <a:lnTo>
                    <a:pt x="5767" y="66225"/>
                  </a:lnTo>
                  <a:lnTo>
                    <a:pt x="5518" y="74154"/>
                  </a:lnTo>
                  <a:lnTo>
                    <a:pt x="435" y="80226"/>
                  </a:lnTo>
                  <a:lnTo>
                    <a:pt x="0" y="81857"/>
                  </a:lnTo>
                  <a:lnTo>
                    <a:pt x="768" y="82947"/>
                  </a:lnTo>
                  <a:lnTo>
                    <a:pt x="2339" y="83671"/>
                  </a:lnTo>
                  <a:lnTo>
                    <a:pt x="3386" y="85213"/>
                  </a:lnTo>
                  <a:lnTo>
                    <a:pt x="4859" y="92439"/>
                  </a:lnTo>
                  <a:lnTo>
                    <a:pt x="5204" y="98252"/>
                  </a:lnTo>
                  <a:lnTo>
                    <a:pt x="8180" y="104363"/>
                  </a:lnTo>
                  <a:lnTo>
                    <a:pt x="19662" y="118207"/>
                  </a:lnTo>
                  <a:lnTo>
                    <a:pt x="37719" y="128777"/>
                  </a:lnTo>
                  <a:lnTo>
                    <a:pt x="52575" y="131964"/>
                  </a:lnTo>
                  <a:lnTo>
                    <a:pt x="55927" y="132225"/>
                  </a:lnTo>
                  <a:lnTo>
                    <a:pt x="76515" y="125039"/>
                  </a:lnTo>
                  <a:lnTo>
                    <a:pt x="102180" y="110343"/>
                  </a:lnTo>
                  <a:lnTo>
                    <a:pt x="112919" y="95886"/>
                  </a:lnTo>
                  <a:lnTo>
                    <a:pt x="117747" y="78198"/>
                  </a:lnTo>
                  <a:lnTo>
                    <a:pt x="119601" y="48822"/>
                  </a:lnTo>
                  <a:lnTo>
                    <a:pt x="114670" y="30740"/>
                  </a:lnTo>
                  <a:lnTo>
                    <a:pt x="103523" y="13271"/>
                  </a:lnTo>
                  <a:lnTo>
                    <a:pt x="97385" y="6269"/>
                  </a:lnTo>
                  <a:lnTo>
                    <a:pt x="88307" y="2451"/>
                  </a:lnTo>
                  <a:lnTo>
                    <a:pt x="65232" y="0"/>
                  </a:lnTo>
                  <a:lnTo>
                    <a:pt x="46585" y="4632"/>
                  </a:lnTo>
                  <a:lnTo>
                    <a:pt x="27655" y="17764"/>
                  </a:lnTo>
                  <a:lnTo>
                    <a:pt x="20627" y="26257"/>
                  </a:lnTo>
                  <a:lnTo>
                    <a:pt x="16116" y="35277"/>
                  </a:lnTo>
                  <a:lnTo>
                    <a:pt x="24530" y="5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2688">
              <a:extLst>
                <a:ext uri="{FF2B5EF4-FFF2-40B4-BE49-F238E27FC236}">
                  <a16:creationId xmlns:a16="http://schemas.microsoft.com/office/drawing/2014/main" id="{899FE8B0-9318-6DB5-088F-FD251F8FB73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86650" y="5515402"/>
              <a:ext cx="14990" cy="180549"/>
            </a:xfrm>
            <a:custGeom>
              <a:avLst/>
              <a:gdLst/>
              <a:ahLst/>
              <a:cxnLst/>
              <a:rect l="0" t="0" r="0" b="0"/>
              <a:pathLst>
                <a:path w="14990" h="180549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1058" y="12078"/>
                  </a:lnTo>
                  <a:lnTo>
                    <a:pt x="2822" y="11084"/>
                  </a:lnTo>
                  <a:lnTo>
                    <a:pt x="5056" y="10422"/>
                  </a:lnTo>
                  <a:lnTo>
                    <a:pt x="6547" y="8922"/>
                  </a:lnTo>
                  <a:lnTo>
                    <a:pt x="9410" y="0"/>
                  </a:lnTo>
                  <a:lnTo>
                    <a:pt x="14547" y="4756"/>
                  </a:lnTo>
                  <a:lnTo>
                    <a:pt x="14989" y="8320"/>
                  </a:lnTo>
                  <a:lnTo>
                    <a:pt x="9709" y="53496"/>
                  </a:lnTo>
                  <a:lnTo>
                    <a:pt x="8472" y="98962"/>
                  </a:lnTo>
                  <a:lnTo>
                    <a:pt x="1325" y="134932"/>
                  </a:lnTo>
                  <a:lnTo>
                    <a:pt x="4" y="180048"/>
                  </a:lnTo>
                  <a:lnTo>
                    <a:pt x="9525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2689">
              <a:extLst>
                <a:ext uri="{FF2B5EF4-FFF2-40B4-BE49-F238E27FC236}">
                  <a16:creationId xmlns:a16="http://schemas.microsoft.com/office/drawing/2014/main" id="{F9B41A3A-16DD-8EC5-9BC5-4E1839EFCB5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19875" y="4733928"/>
              <a:ext cx="1771651" cy="770199"/>
            </a:xfrm>
            <a:custGeom>
              <a:avLst/>
              <a:gdLst/>
              <a:ahLst/>
              <a:cxnLst/>
              <a:rect l="0" t="0" r="0" b="0"/>
              <a:pathLst>
                <a:path w="1771651" h="770199">
                  <a:moveTo>
                    <a:pt x="0" y="761997"/>
                  </a:moveTo>
                  <a:lnTo>
                    <a:pt x="0" y="761997"/>
                  </a:lnTo>
                  <a:lnTo>
                    <a:pt x="8200" y="770198"/>
                  </a:lnTo>
                  <a:lnTo>
                    <a:pt x="51126" y="757298"/>
                  </a:lnTo>
                  <a:lnTo>
                    <a:pt x="83070" y="750638"/>
                  </a:lnTo>
                  <a:lnTo>
                    <a:pt x="124345" y="727608"/>
                  </a:lnTo>
                  <a:lnTo>
                    <a:pt x="151875" y="717300"/>
                  </a:lnTo>
                  <a:lnTo>
                    <a:pt x="158400" y="716324"/>
                  </a:lnTo>
                  <a:lnTo>
                    <a:pt x="171294" y="709595"/>
                  </a:lnTo>
                  <a:lnTo>
                    <a:pt x="215891" y="682900"/>
                  </a:lnTo>
                  <a:lnTo>
                    <a:pt x="247649" y="663962"/>
                  </a:lnTo>
                  <a:lnTo>
                    <a:pt x="277283" y="635688"/>
                  </a:lnTo>
                  <a:lnTo>
                    <a:pt x="286416" y="622384"/>
                  </a:lnTo>
                  <a:lnTo>
                    <a:pt x="333135" y="580841"/>
                  </a:lnTo>
                  <a:lnTo>
                    <a:pt x="375503" y="537820"/>
                  </a:lnTo>
                  <a:lnTo>
                    <a:pt x="385332" y="520860"/>
                  </a:lnTo>
                  <a:lnTo>
                    <a:pt x="423830" y="478236"/>
                  </a:lnTo>
                  <a:lnTo>
                    <a:pt x="428610" y="469722"/>
                  </a:lnTo>
                  <a:lnTo>
                    <a:pt x="467096" y="425604"/>
                  </a:lnTo>
                  <a:lnTo>
                    <a:pt x="494496" y="381569"/>
                  </a:lnTo>
                  <a:lnTo>
                    <a:pt x="517478" y="336581"/>
                  </a:lnTo>
                  <a:lnTo>
                    <a:pt x="542923" y="293286"/>
                  </a:lnTo>
                  <a:lnTo>
                    <a:pt x="573350" y="250706"/>
                  </a:lnTo>
                  <a:lnTo>
                    <a:pt x="606402" y="204188"/>
                  </a:lnTo>
                  <a:lnTo>
                    <a:pt x="638175" y="159706"/>
                  </a:lnTo>
                  <a:lnTo>
                    <a:pt x="645583" y="149295"/>
                  </a:lnTo>
                  <a:lnTo>
                    <a:pt x="664765" y="131167"/>
                  </a:lnTo>
                  <a:lnTo>
                    <a:pt x="704834" y="85779"/>
                  </a:lnTo>
                  <a:lnTo>
                    <a:pt x="710134" y="79397"/>
                  </a:lnTo>
                  <a:lnTo>
                    <a:pt x="716359" y="66677"/>
                  </a:lnTo>
                  <a:lnTo>
                    <a:pt x="732524" y="48916"/>
                  </a:lnTo>
                  <a:lnTo>
                    <a:pt x="741138" y="42906"/>
                  </a:lnTo>
                  <a:lnTo>
                    <a:pt x="744917" y="41303"/>
                  </a:lnTo>
                  <a:lnTo>
                    <a:pt x="747437" y="39176"/>
                  </a:lnTo>
                  <a:lnTo>
                    <a:pt x="753099" y="31126"/>
                  </a:lnTo>
                  <a:lnTo>
                    <a:pt x="793755" y="4214"/>
                  </a:lnTo>
                  <a:lnTo>
                    <a:pt x="806569" y="1247"/>
                  </a:lnTo>
                  <a:lnTo>
                    <a:pt x="849147" y="45"/>
                  </a:lnTo>
                  <a:lnTo>
                    <a:pt x="891365" y="0"/>
                  </a:lnTo>
                  <a:lnTo>
                    <a:pt x="927307" y="1055"/>
                  </a:lnTo>
                  <a:lnTo>
                    <a:pt x="970706" y="15185"/>
                  </a:lnTo>
                  <a:lnTo>
                    <a:pt x="1013892" y="26552"/>
                  </a:lnTo>
                  <a:lnTo>
                    <a:pt x="1057565" y="51093"/>
                  </a:lnTo>
                  <a:lnTo>
                    <a:pt x="1100014" y="78851"/>
                  </a:lnTo>
                  <a:lnTo>
                    <a:pt x="1134949" y="101750"/>
                  </a:lnTo>
                  <a:lnTo>
                    <a:pt x="1176917" y="149113"/>
                  </a:lnTo>
                  <a:lnTo>
                    <a:pt x="1207532" y="195692"/>
                  </a:lnTo>
                  <a:lnTo>
                    <a:pt x="1233131" y="233953"/>
                  </a:lnTo>
                  <a:lnTo>
                    <a:pt x="1247689" y="268865"/>
                  </a:lnTo>
                  <a:lnTo>
                    <a:pt x="1274042" y="316215"/>
                  </a:lnTo>
                  <a:lnTo>
                    <a:pt x="1300851" y="362975"/>
                  </a:lnTo>
                  <a:lnTo>
                    <a:pt x="1328639" y="405289"/>
                  </a:lnTo>
                  <a:lnTo>
                    <a:pt x="1333456" y="415077"/>
                  </a:lnTo>
                  <a:lnTo>
                    <a:pt x="1369147" y="460156"/>
                  </a:lnTo>
                  <a:lnTo>
                    <a:pt x="1376859" y="474387"/>
                  </a:lnTo>
                  <a:lnTo>
                    <a:pt x="1417220" y="521348"/>
                  </a:lnTo>
                  <a:lnTo>
                    <a:pt x="1423626" y="529100"/>
                  </a:lnTo>
                  <a:lnTo>
                    <a:pt x="1433132" y="545949"/>
                  </a:lnTo>
                  <a:lnTo>
                    <a:pt x="1474720" y="588858"/>
                  </a:lnTo>
                  <a:lnTo>
                    <a:pt x="1519858" y="635088"/>
                  </a:lnTo>
                  <a:lnTo>
                    <a:pt x="1531121" y="650782"/>
                  </a:lnTo>
                  <a:lnTo>
                    <a:pt x="1558017" y="673869"/>
                  </a:lnTo>
                  <a:lnTo>
                    <a:pt x="1569240" y="689084"/>
                  </a:lnTo>
                  <a:lnTo>
                    <a:pt x="1597638" y="710941"/>
                  </a:lnTo>
                  <a:lnTo>
                    <a:pt x="1603648" y="712848"/>
                  </a:lnTo>
                  <a:lnTo>
                    <a:pt x="1605673" y="714414"/>
                  </a:lnTo>
                  <a:lnTo>
                    <a:pt x="1609584" y="720618"/>
                  </a:lnTo>
                  <a:lnTo>
                    <a:pt x="1619320" y="724667"/>
                  </a:lnTo>
                  <a:lnTo>
                    <a:pt x="1627320" y="732060"/>
                  </a:lnTo>
                  <a:lnTo>
                    <a:pt x="1636092" y="734211"/>
                  </a:lnTo>
                  <a:lnTo>
                    <a:pt x="1644937" y="739888"/>
                  </a:lnTo>
                  <a:lnTo>
                    <a:pt x="1657407" y="742342"/>
                  </a:lnTo>
                  <a:lnTo>
                    <a:pt x="1660563" y="742544"/>
                  </a:lnTo>
                  <a:lnTo>
                    <a:pt x="1662667" y="743736"/>
                  </a:lnTo>
                  <a:lnTo>
                    <a:pt x="1664071" y="745590"/>
                  </a:lnTo>
                  <a:lnTo>
                    <a:pt x="1666322" y="751113"/>
                  </a:lnTo>
                  <a:lnTo>
                    <a:pt x="1669451" y="751869"/>
                  </a:lnTo>
                  <a:lnTo>
                    <a:pt x="1694245" y="753523"/>
                  </a:lnTo>
                  <a:lnTo>
                    <a:pt x="1715518" y="760010"/>
                  </a:lnTo>
                  <a:lnTo>
                    <a:pt x="1755627" y="761963"/>
                  </a:lnTo>
                  <a:lnTo>
                    <a:pt x="1757793" y="763033"/>
                  </a:lnTo>
                  <a:lnTo>
                    <a:pt x="1759237" y="764804"/>
                  </a:lnTo>
                  <a:lnTo>
                    <a:pt x="1761554" y="770195"/>
                  </a:lnTo>
                  <a:lnTo>
                    <a:pt x="1761872" y="768110"/>
                  </a:lnTo>
                  <a:lnTo>
                    <a:pt x="1762111" y="762355"/>
                  </a:lnTo>
                  <a:lnTo>
                    <a:pt x="1771650" y="76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2690">
              <a:extLst>
                <a:ext uri="{FF2B5EF4-FFF2-40B4-BE49-F238E27FC236}">
                  <a16:creationId xmlns:a16="http://schemas.microsoft.com/office/drawing/2014/main" id="{0980BA8D-4124-FBB7-1860-D9F3356ED77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19875" y="5600700"/>
              <a:ext cx="1857376" cy="19048"/>
            </a:xfrm>
            <a:custGeom>
              <a:avLst/>
              <a:gdLst/>
              <a:ahLst/>
              <a:cxnLst/>
              <a:rect l="0" t="0" r="0" b="0"/>
              <a:pathLst>
                <a:path w="1857376" h="19048">
                  <a:moveTo>
                    <a:pt x="0" y="9525"/>
                  </a:moveTo>
                  <a:lnTo>
                    <a:pt x="0" y="9525"/>
                  </a:lnTo>
                  <a:lnTo>
                    <a:pt x="31799" y="9525"/>
                  </a:lnTo>
                  <a:lnTo>
                    <a:pt x="38122" y="12347"/>
                  </a:lnTo>
                  <a:lnTo>
                    <a:pt x="44460" y="16070"/>
                  </a:lnTo>
                  <a:lnTo>
                    <a:pt x="55036" y="18167"/>
                  </a:lnTo>
                  <a:lnTo>
                    <a:pt x="90330" y="17914"/>
                  </a:lnTo>
                  <a:lnTo>
                    <a:pt x="137792" y="10401"/>
                  </a:lnTo>
                  <a:lnTo>
                    <a:pt x="179656" y="9697"/>
                  </a:lnTo>
                  <a:lnTo>
                    <a:pt x="214804" y="9577"/>
                  </a:lnTo>
                  <a:lnTo>
                    <a:pt x="258918" y="9535"/>
                  </a:lnTo>
                  <a:lnTo>
                    <a:pt x="296380" y="9528"/>
                  </a:lnTo>
                  <a:lnTo>
                    <a:pt x="340992" y="4469"/>
                  </a:lnTo>
                  <a:lnTo>
                    <a:pt x="387726" y="6381"/>
                  </a:lnTo>
                  <a:lnTo>
                    <a:pt x="435086" y="3537"/>
                  </a:lnTo>
                  <a:lnTo>
                    <a:pt x="479917" y="698"/>
                  </a:lnTo>
                  <a:lnTo>
                    <a:pt x="526726" y="207"/>
                  </a:lnTo>
                  <a:lnTo>
                    <a:pt x="558656" y="92"/>
                  </a:lnTo>
                  <a:lnTo>
                    <a:pt x="590486" y="41"/>
                  </a:lnTo>
                  <a:lnTo>
                    <a:pt x="629689" y="11"/>
                  </a:lnTo>
                  <a:lnTo>
                    <a:pt x="676411" y="2"/>
                  </a:lnTo>
                  <a:lnTo>
                    <a:pt x="718862" y="0"/>
                  </a:lnTo>
                  <a:lnTo>
                    <a:pt x="755477" y="1058"/>
                  </a:lnTo>
                  <a:lnTo>
                    <a:pt x="794403" y="6545"/>
                  </a:lnTo>
                  <a:lnTo>
                    <a:pt x="829104" y="8642"/>
                  </a:lnTo>
                  <a:lnTo>
                    <a:pt x="873016" y="9263"/>
                  </a:lnTo>
                  <a:lnTo>
                    <a:pt x="907649" y="9409"/>
                  </a:lnTo>
                  <a:lnTo>
                    <a:pt x="947678" y="9491"/>
                  </a:lnTo>
                  <a:lnTo>
                    <a:pt x="989647" y="9518"/>
                  </a:lnTo>
                  <a:lnTo>
                    <a:pt x="1034156" y="12345"/>
                  </a:lnTo>
                  <a:lnTo>
                    <a:pt x="1060759" y="15013"/>
                  </a:lnTo>
                  <a:lnTo>
                    <a:pt x="1100885" y="13745"/>
                  </a:lnTo>
                  <a:lnTo>
                    <a:pt x="1134049" y="17478"/>
                  </a:lnTo>
                  <a:lnTo>
                    <a:pt x="1175625" y="18585"/>
                  </a:lnTo>
                  <a:lnTo>
                    <a:pt x="1213697" y="18912"/>
                  </a:lnTo>
                  <a:lnTo>
                    <a:pt x="1261314" y="19009"/>
                  </a:lnTo>
                  <a:lnTo>
                    <a:pt x="1307173" y="19039"/>
                  </a:lnTo>
                  <a:lnTo>
                    <a:pt x="1349335" y="19047"/>
                  </a:lnTo>
                  <a:lnTo>
                    <a:pt x="1382871" y="17990"/>
                  </a:lnTo>
                  <a:lnTo>
                    <a:pt x="1415415" y="13993"/>
                  </a:lnTo>
                  <a:lnTo>
                    <a:pt x="1450340" y="11511"/>
                  </a:lnTo>
                  <a:lnTo>
                    <a:pt x="1494414" y="10113"/>
                  </a:lnTo>
                  <a:lnTo>
                    <a:pt x="1532167" y="9700"/>
                  </a:lnTo>
                  <a:lnTo>
                    <a:pt x="1564671" y="9603"/>
                  </a:lnTo>
                  <a:lnTo>
                    <a:pt x="1596758" y="9559"/>
                  </a:lnTo>
                  <a:lnTo>
                    <a:pt x="1628656" y="9542"/>
                  </a:lnTo>
                  <a:lnTo>
                    <a:pt x="1667898" y="9530"/>
                  </a:lnTo>
                  <a:lnTo>
                    <a:pt x="1713754" y="9525"/>
                  </a:lnTo>
                  <a:lnTo>
                    <a:pt x="1760302" y="9525"/>
                  </a:lnTo>
                  <a:lnTo>
                    <a:pt x="1804964" y="9525"/>
                  </a:lnTo>
                  <a:lnTo>
                    <a:pt x="1851928" y="9525"/>
                  </a:lnTo>
                  <a:lnTo>
                    <a:pt x="1856658" y="9525"/>
                  </a:lnTo>
                  <a:lnTo>
                    <a:pt x="1857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2691">
              <a:extLst>
                <a:ext uri="{FF2B5EF4-FFF2-40B4-BE49-F238E27FC236}">
                  <a16:creationId xmlns:a16="http://schemas.microsoft.com/office/drawing/2014/main" id="{32F1EF22-1293-FB1F-694C-58512C4C6D8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477250" y="58674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4" y="11511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2692">
              <a:extLst>
                <a:ext uri="{FF2B5EF4-FFF2-40B4-BE49-F238E27FC236}">
                  <a16:creationId xmlns:a16="http://schemas.microsoft.com/office/drawing/2014/main" id="{2609831A-69D2-0997-7916-19293A52BB3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41020" y="5800725"/>
              <a:ext cx="102906" cy="180596"/>
            </a:xfrm>
            <a:custGeom>
              <a:avLst/>
              <a:gdLst/>
              <a:ahLst/>
              <a:cxnLst/>
              <a:rect l="0" t="0" r="0" b="0"/>
              <a:pathLst>
                <a:path w="102906" h="180596">
                  <a:moveTo>
                    <a:pt x="45755" y="0"/>
                  </a:moveTo>
                  <a:lnTo>
                    <a:pt x="45755" y="0"/>
                  </a:lnTo>
                  <a:lnTo>
                    <a:pt x="42932" y="31085"/>
                  </a:lnTo>
                  <a:lnTo>
                    <a:pt x="33995" y="73690"/>
                  </a:lnTo>
                  <a:lnTo>
                    <a:pt x="23087" y="113804"/>
                  </a:lnTo>
                  <a:lnTo>
                    <a:pt x="7597" y="159037"/>
                  </a:lnTo>
                  <a:lnTo>
                    <a:pt x="0" y="176642"/>
                  </a:lnTo>
                  <a:lnTo>
                    <a:pt x="435" y="178086"/>
                  </a:lnTo>
                  <a:lnTo>
                    <a:pt x="1783" y="179050"/>
                  </a:lnTo>
                  <a:lnTo>
                    <a:pt x="7162" y="180119"/>
                  </a:lnTo>
                  <a:lnTo>
                    <a:pt x="16608" y="180595"/>
                  </a:lnTo>
                  <a:lnTo>
                    <a:pt x="25040" y="177984"/>
                  </a:lnTo>
                  <a:lnTo>
                    <a:pt x="33374" y="174354"/>
                  </a:lnTo>
                  <a:lnTo>
                    <a:pt x="78904" y="163362"/>
                  </a:lnTo>
                  <a:lnTo>
                    <a:pt x="90482" y="161151"/>
                  </a:lnTo>
                  <a:lnTo>
                    <a:pt x="10290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2693">
              <a:extLst>
                <a:ext uri="{FF2B5EF4-FFF2-40B4-BE49-F238E27FC236}">
                  <a16:creationId xmlns:a16="http://schemas.microsoft.com/office/drawing/2014/main" id="{CE385932-166F-9023-9235-04B5B88BE79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43900" y="5867516"/>
              <a:ext cx="75610" cy="95135"/>
            </a:xfrm>
            <a:custGeom>
              <a:avLst/>
              <a:gdLst/>
              <a:ahLst/>
              <a:cxnLst/>
              <a:rect l="0" t="0" r="0" b="0"/>
              <a:pathLst>
                <a:path w="75610" h="95135">
                  <a:moveTo>
                    <a:pt x="66675" y="9409"/>
                  </a:moveTo>
                  <a:lnTo>
                    <a:pt x="66675" y="9409"/>
                  </a:lnTo>
                  <a:lnTo>
                    <a:pt x="71731" y="9409"/>
                  </a:lnTo>
                  <a:lnTo>
                    <a:pt x="72163" y="8351"/>
                  </a:lnTo>
                  <a:lnTo>
                    <a:pt x="67606" y="1208"/>
                  </a:lnTo>
                  <a:lnTo>
                    <a:pt x="45299" y="0"/>
                  </a:lnTo>
                  <a:lnTo>
                    <a:pt x="38477" y="2758"/>
                  </a:lnTo>
                  <a:lnTo>
                    <a:pt x="35177" y="4974"/>
                  </a:lnTo>
                  <a:lnTo>
                    <a:pt x="19083" y="23903"/>
                  </a:lnTo>
                  <a:lnTo>
                    <a:pt x="15897" y="25422"/>
                  </a:lnTo>
                  <a:lnTo>
                    <a:pt x="13774" y="28551"/>
                  </a:lnTo>
                  <a:lnTo>
                    <a:pt x="11413" y="37672"/>
                  </a:lnTo>
                  <a:lnTo>
                    <a:pt x="11842" y="40951"/>
                  </a:lnTo>
                  <a:lnTo>
                    <a:pt x="13186" y="43137"/>
                  </a:lnTo>
                  <a:lnTo>
                    <a:pt x="15141" y="44594"/>
                  </a:lnTo>
                  <a:lnTo>
                    <a:pt x="20134" y="46214"/>
                  </a:lnTo>
                  <a:lnTo>
                    <a:pt x="22948" y="46645"/>
                  </a:lnTo>
                  <a:lnTo>
                    <a:pt x="28896" y="49947"/>
                  </a:lnTo>
                  <a:lnTo>
                    <a:pt x="31965" y="52309"/>
                  </a:lnTo>
                  <a:lnTo>
                    <a:pt x="41017" y="54934"/>
                  </a:lnTo>
                  <a:lnTo>
                    <a:pt x="51039" y="57159"/>
                  </a:lnTo>
                  <a:lnTo>
                    <a:pt x="62630" y="64362"/>
                  </a:lnTo>
                  <a:lnTo>
                    <a:pt x="74204" y="74331"/>
                  </a:lnTo>
                  <a:lnTo>
                    <a:pt x="75312" y="78127"/>
                  </a:lnTo>
                  <a:lnTo>
                    <a:pt x="75609" y="80621"/>
                  </a:lnTo>
                  <a:lnTo>
                    <a:pt x="73689" y="82284"/>
                  </a:lnTo>
                  <a:lnTo>
                    <a:pt x="58222" y="87775"/>
                  </a:lnTo>
                  <a:lnTo>
                    <a:pt x="51276" y="91863"/>
                  </a:lnTo>
                  <a:lnTo>
                    <a:pt x="40358" y="94165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2694">
              <a:extLst>
                <a:ext uri="{FF2B5EF4-FFF2-40B4-BE49-F238E27FC236}">
                  <a16:creationId xmlns:a16="http://schemas.microsoft.com/office/drawing/2014/main" id="{6CEE9469-F766-97AF-61D2-3F7057C32F9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239126" y="5877479"/>
              <a:ext cx="66544" cy="85172"/>
            </a:xfrm>
            <a:custGeom>
              <a:avLst/>
              <a:gdLst/>
              <a:ahLst/>
              <a:cxnLst/>
              <a:rect l="0" t="0" r="0" b="0"/>
              <a:pathLst>
                <a:path w="66544" h="85172">
                  <a:moveTo>
                    <a:pt x="9524" y="47071"/>
                  </a:moveTo>
                  <a:lnTo>
                    <a:pt x="9524" y="47071"/>
                  </a:lnTo>
                  <a:lnTo>
                    <a:pt x="40115" y="47071"/>
                  </a:lnTo>
                  <a:lnTo>
                    <a:pt x="47109" y="44249"/>
                  </a:lnTo>
                  <a:lnTo>
                    <a:pt x="55167" y="38870"/>
                  </a:lnTo>
                  <a:lnTo>
                    <a:pt x="61618" y="37939"/>
                  </a:lnTo>
                  <a:lnTo>
                    <a:pt x="63303" y="36750"/>
                  </a:lnTo>
                  <a:lnTo>
                    <a:pt x="64428" y="34898"/>
                  </a:lnTo>
                  <a:lnTo>
                    <a:pt x="66009" y="27238"/>
                  </a:lnTo>
                  <a:lnTo>
                    <a:pt x="66543" y="15166"/>
                  </a:lnTo>
                  <a:lnTo>
                    <a:pt x="64469" y="12043"/>
                  </a:lnTo>
                  <a:lnTo>
                    <a:pt x="56522" y="5751"/>
                  </a:lnTo>
                  <a:lnTo>
                    <a:pt x="45205" y="1314"/>
                  </a:lnTo>
                  <a:lnTo>
                    <a:pt x="35148" y="0"/>
                  </a:lnTo>
                  <a:lnTo>
                    <a:pt x="28672" y="2514"/>
                  </a:lnTo>
                  <a:lnTo>
                    <a:pt x="9533" y="15943"/>
                  </a:lnTo>
                  <a:lnTo>
                    <a:pt x="6354" y="16794"/>
                  </a:lnTo>
                  <a:lnTo>
                    <a:pt x="4236" y="18420"/>
                  </a:lnTo>
                  <a:lnTo>
                    <a:pt x="1883" y="23049"/>
                  </a:lnTo>
                  <a:lnTo>
                    <a:pt x="4" y="69381"/>
                  </a:lnTo>
                  <a:lnTo>
                    <a:pt x="0" y="78846"/>
                  </a:lnTo>
                  <a:lnTo>
                    <a:pt x="1059" y="80954"/>
                  </a:lnTo>
                  <a:lnTo>
                    <a:pt x="2822" y="82360"/>
                  </a:lnTo>
                  <a:lnTo>
                    <a:pt x="5055" y="83297"/>
                  </a:lnTo>
                  <a:lnTo>
                    <a:pt x="47624" y="8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2695">
              <a:extLst>
                <a:ext uri="{FF2B5EF4-FFF2-40B4-BE49-F238E27FC236}">
                  <a16:creationId xmlns:a16="http://schemas.microsoft.com/office/drawing/2014/main" id="{DCB7A031-EA1E-FEEE-9B95-10A98C8B336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24825" y="59245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3091" y="17992"/>
                  </a:lnTo>
                  <a:lnTo>
                    <a:pt x="15077" y="16228"/>
                  </a:lnTo>
                  <a:lnTo>
                    <a:pt x="16401" y="13994"/>
                  </a:lnTo>
                  <a:lnTo>
                    <a:pt x="18342" y="12505"/>
                  </a:lnTo>
                  <a:lnTo>
                    <a:pt x="23322" y="108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2696">
              <a:extLst>
                <a:ext uri="{FF2B5EF4-FFF2-40B4-BE49-F238E27FC236}">
                  <a16:creationId xmlns:a16="http://schemas.microsoft.com/office/drawing/2014/main" id="{B280A38E-0331-AD60-1210-0F0E5308CBA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34503" y="5886450"/>
              <a:ext cx="76048" cy="112337"/>
            </a:xfrm>
            <a:custGeom>
              <a:avLst/>
              <a:gdLst/>
              <a:ahLst/>
              <a:cxnLst/>
              <a:rect l="0" t="0" r="0" b="0"/>
              <a:pathLst>
                <a:path w="76048" h="112337">
                  <a:moveTo>
                    <a:pt x="18897" y="0"/>
                  </a:moveTo>
                  <a:lnTo>
                    <a:pt x="18897" y="0"/>
                  </a:lnTo>
                  <a:lnTo>
                    <a:pt x="23953" y="0"/>
                  </a:lnTo>
                  <a:lnTo>
                    <a:pt x="24385" y="2117"/>
                  </a:lnTo>
                  <a:lnTo>
                    <a:pt x="14117" y="44781"/>
                  </a:lnTo>
                  <a:lnTo>
                    <a:pt x="1007" y="89957"/>
                  </a:lnTo>
                  <a:lnTo>
                    <a:pt x="0" y="107672"/>
                  </a:lnTo>
                  <a:lnTo>
                    <a:pt x="1007" y="109881"/>
                  </a:lnTo>
                  <a:lnTo>
                    <a:pt x="2737" y="111353"/>
                  </a:lnTo>
                  <a:lnTo>
                    <a:pt x="4948" y="112336"/>
                  </a:lnTo>
                  <a:lnTo>
                    <a:pt x="7481" y="111933"/>
                  </a:lnTo>
                  <a:lnTo>
                    <a:pt x="19150" y="106502"/>
                  </a:lnTo>
                  <a:lnTo>
                    <a:pt x="22241" y="105926"/>
                  </a:lnTo>
                  <a:lnTo>
                    <a:pt x="49338" y="88474"/>
                  </a:lnTo>
                  <a:lnTo>
                    <a:pt x="7604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2697">
              <a:extLst>
                <a:ext uri="{FF2B5EF4-FFF2-40B4-BE49-F238E27FC236}">
                  <a16:creationId xmlns:a16="http://schemas.microsoft.com/office/drawing/2014/main" id="{B44B9DC8-FAEE-EA25-ED97-1FEA5988E98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91475" y="58388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2516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2698">
              <a:extLst>
                <a:ext uri="{FF2B5EF4-FFF2-40B4-BE49-F238E27FC236}">
                  <a16:creationId xmlns:a16="http://schemas.microsoft.com/office/drawing/2014/main" id="{C6D5CD77-BA18-54BA-E023-93CCB355A84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82670" y="5762628"/>
              <a:ext cx="104056" cy="123814"/>
            </a:xfrm>
            <a:custGeom>
              <a:avLst/>
              <a:gdLst/>
              <a:ahLst/>
              <a:cxnLst/>
              <a:rect l="0" t="0" r="0" b="0"/>
              <a:pathLst>
                <a:path w="104056" h="123814">
                  <a:moveTo>
                    <a:pt x="8805" y="9522"/>
                  </a:moveTo>
                  <a:lnTo>
                    <a:pt x="8805" y="9522"/>
                  </a:lnTo>
                  <a:lnTo>
                    <a:pt x="17006" y="1321"/>
                  </a:lnTo>
                  <a:lnTo>
                    <a:pt x="22995" y="389"/>
                  </a:lnTo>
                  <a:lnTo>
                    <a:pt x="68206" y="2"/>
                  </a:lnTo>
                  <a:lnTo>
                    <a:pt x="73806" y="0"/>
                  </a:lnTo>
                  <a:lnTo>
                    <a:pt x="77539" y="1057"/>
                  </a:lnTo>
                  <a:lnTo>
                    <a:pt x="80028" y="2820"/>
                  </a:lnTo>
                  <a:lnTo>
                    <a:pt x="81687" y="5054"/>
                  </a:lnTo>
                  <a:lnTo>
                    <a:pt x="84022" y="18311"/>
                  </a:lnTo>
                  <a:lnTo>
                    <a:pt x="84714" y="30589"/>
                  </a:lnTo>
                  <a:lnTo>
                    <a:pt x="79231" y="40404"/>
                  </a:lnTo>
                  <a:lnTo>
                    <a:pt x="40216" y="82682"/>
                  </a:lnTo>
                  <a:lnTo>
                    <a:pt x="0" y="123100"/>
                  </a:lnTo>
                  <a:lnTo>
                    <a:pt x="2422" y="123501"/>
                  </a:lnTo>
                  <a:lnTo>
                    <a:pt x="47234" y="123813"/>
                  </a:lnTo>
                  <a:lnTo>
                    <a:pt x="59752" y="122760"/>
                  </a:lnTo>
                  <a:lnTo>
                    <a:pt x="104055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2699">
              <a:extLst>
                <a:ext uri="{FF2B5EF4-FFF2-40B4-BE49-F238E27FC236}">
                  <a16:creationId xmlns:a16="http://schemas.microsoft.com/office/drawing/2014/main" id="{3F376712-A70E-058B-6DB7-E53D3752D9F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29575" y="5553467"/>
              <a:ext cx="19051" cy="161534"/>
            </a:xfrm>
            <a:custGeom>
              <a:avLst/>
              <a:gdLst/>
              <a:ahLst/>
              <a:cxnLst/>
              <a:rect l="0" t="0" r="0" b="0"/>
              <a:pathLst>
                <a:path w="19051" h="161534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4469" y="4781"/>
                  </a:lnTo>
                  <a:lnTo>
                    <a:pt x="1985" y="12843"/>
                  </a:lnTo>
                  <a:lnTo>
                    <a:pt x="174" y="57920"/>
                  </a:lnTo>
                  <a:lnTo>
                    <a:pt x="23" y="102419"/>
                  </a:lnTo>
                  <a:lnTo>
                    <a:pt x="0" y="149638"/>
                  </a:lnTo>
                  <a:lnTo>
                    <a:pt x="1905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2" name="SMARTInkShape-2700">
            <a:extLst>
              <a:ext uri="{FF2B5EF4-FFF2-40B4-BE49-F238E27FC236}">
                <a16:creationId xmlns:a16="http://schemas.microsoft.com/office/drawing/2014/main" id="{6B3AD213-41C7-049C-6EBA-9F3DC936A0E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20050" y="5238784"/>
            <a:ext cx="28576" cy="333328"/>
          </a:xfrm>
          <a:custGeom>
            <a:avLst/>
            <a:gdLst/>
            <a:ahLst/>
            <a:cxnLst/>
            <a:rect l="0" t="0" r="0" b="0"/>
            <a:pathLst>
              <a:path w="28576" h="333328">
                <a:moveTo>
                  <a:pt x="19050" y="19016"/>
                </a:moveTo>
                <a:lnTo>
                  <a:pt x="19050" y="19016"/>
                </a:lnTo>
                <a:lnTo>
                  <a:pt x="19050" y="0"/>
                </a:lnTo>
                <a:lnTo>
                  <a:pt x="19050" y="5032"/>
                </a:lnTo>
                <a:lnTo>
                  <a:pt x="17992" y="6519"/>
                </a:lnTo>
                <a:lnTo>
                  <a:pt x="16228" y="7510"/>
                </a:lnTo>
                <a:lnTo>
                  <a:pt x="13994" y="8170"/>
                </a:lnTo>
                <a:lnTo>
                  <a:pt x="12503" y="9669"/>
                </a:lnTo>
                <a:lnTo>
                  <a:pt x="10849" y="14156"/>
                </a:lnTo>
                <a:lnTo>
                  <a:pt x="9533" y="57909"/>
                </a:lnTo>
                <a:lnTo>
                  <a:pt x="9525" y="104704"/>
                </a:lnTo>
                <a:lnTo>
                  <a:pt x="9525" y="118763"/>
                </a:lnTo>
                <a:lnTo>
                  <a:pt x="8467" y="120439"/>
                </a:lnTo>
                <a:lnTo>
                  <a:pt x="6703" y="121557"/>
                </a:lnTo>
                <a:lnTo>
                  <a:pt x="1324" y="123350"/>
                </a:lnTo>
                <a:lnTo>
                  <a:pt x="588" y="126416"/>
                </a:lnTo>
                <a:lnTo>
                  <a:pt x="8" y="147366"/>
                </a:lnTo>
                <a:lnTo>
                  <a:pt x="4" y="145558"/>
                </a:lnTo>
                <a:lnTo>
                  <a:pt x="0" y="190533"/>
                </a:lnTo>
                <a:lnTo>
                  <a:pt x="0" y="232168"/>
                </a:lnTo>
                <a:lnTo>
                  <a:pt x="2822" y="238281"/>
                </a:lnTo>
                <a:lnTo>
                  <a:pt x="9134" y="247069"/>
                </a:lnTo>
                <a:lnTo>
                  <a:pt x="9525" y="293790"/>
                </a:lnTo>
                <a:lnTo>
                  <a:pt x="9525" y="313771"/>
                </a:lnTo>
                <a:lnTo>
                  <a:pt x="16072" y="321793"/>
                </a:lnTo>
                <a:lnTo>
                  <a:pt x="19046" y="333327"/>
                </a:lnTo>
                <a:lnTo>
                  <a:pt x="19049" y="328280"/>
                </a:lnTo>
                <a:lnTo>
                  <a:pt x="20108" y="326793"/>
                </a:lnTo>
                <a:lnTo>
                  <a:pt x="28575" y="3238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8" name="SMARTInkShape-Group461">
            <a:extLst>
              <a:ext uri="{FF2B5EF4-FFF2-40B4-BE49-F238E27FC236}">
                <a16:creationId xmlns:a16="http://schemas.microsoft.com/office/drawing/2014/main" id="{4575F1BA-1587-BB5C-95EC-BF6392F4945B}"/>
              </a:ext>
            </a:extLst>
          </p:cNvPr>
          <p:cNvGrpSpPr/>
          <p:nvPr/>
        </p:nvGrpSpPr>
        <p:grpSpPr>
          <a:xfrm>
            <a:off x="6810375" y="4829175"/>
            <a:ext cx="1057276" cy="695326"/>
            <a:chOff x="6810375" y="4829175"/>
            <a:chExt cx="1057276" cy="695326"/>
          </a:xfrm>
        </p:grpSpPr>
        <p:sp>
          <p:nvSpPr>
            <p:cNvPr id="1653" name="SMARTInkShape-2701">
              <a:extLst>
                <a:ext uri="{FF2B5EF4-FFF2-40B4-BE49-F238E27FC236}">
                  <a16:creationId xmlns:a16="http://schemas.microsoft.com/office/drawing/2014/main" id="{7B75B834-3E92-962E-488E-BD668180E7B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10375" y="4991100"/>
              <a:ext cx="666751" cy="533401"/>
            </a:xfrm>
            <a:custGeom>
              <a:avLst/>
              <a:gdLst/>
              <a:ahLst/>
              <a:cxnLst/>
              <a:rect l="0" t="0" r="0" b="0"/>
              <a:pathLst>
                <a:path w="666751" h="533401">
                  <a:moveTo>
                    <a:pt x="0" y="533400"/>
                  </a:moveTo>
                  <a:lnTo>
                    <a:pt x="0" y="533400"/>
                  </a:lnTo>
                  <a:lnTo>
                    <a:pt x="43231" y="498810"/>
                  </a:lnTo>
                  <a:lnTo>
                    <a:pt x="88662" y="461750"/>
                  </a:lnTo>
                  <a:lnTo>
                    <a:pt x="133737" y="424991"/>
                  </a:lnTo>
                  <a:lnTo>
                    <a:pt x="174348" y="389807"/>
                  </a:lnTo>
                  <a:lnTo>
                    <a:pt x="217766" y="352284"/>
                  </a:lnTo>
                  <a:lnTo>
                    <a:pt x="257375" y="323808"/>
                  </a:lnTo>
                  <a:lnTo>
                    <a:pt x="297568" y="295264"/>
                  </a:lnTo>
                  <a:lnTo>
                    <a:pt x="342529" y="257172"/>
                  </a:lnTo>
                  <a:lnTo>
                    <a:pt x="388256" y="221897"/>
                  </a:lnTo>
                  <a:lnTo>
                    <a:pt x="428176" y="189176"/>
                  </a:lnTo>
                  <a:lnTo>
                    <a:pt x="466637" y="158685"/>
                  </a:lnTo>
                  <a:lnTo>
                    <a:pt x="509282" y="118930"/>
                  </a:lnTo>
                  <a:lnTo>
                    <a:pt x="550214" y="88739"/>
                  </a:lnTo>
                  <a:lnTo>
                    <a:pt x="584964" y="61585"/>
                  </a:lnTo>
                  <a:lnTo>
                    <a:pt x="630916" y="23228"/>
                  </a:lnTo>
                  <a:lnTo>
                    <a:pt x="653342" y="3477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2702">
              <a:extLst>
                <a:ext uri="{FF2B5EF4-FFF2-40B4-BE49-F238E27FC236}">
                  <a16:creationId xmlns:a16="http://schemas.microsoft.com/office/drawing/2014/main" id="{32384C44-E35A-4047-4808-4567710396B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15200" y="4829175"/>
              <a:ext cx="200026" cy="171451"/>
            </a:xfrm>
            <a:custGeom>
              <a:avLst/>
              <a:gdLst/>
              <a:ahLst/>
              <a:cxnLst/>
              <a:rect l="0" t="0" r="0" b="0"/>
              <a:pathLst>
                <a:path w="200026" h="171451">
                  <a:moveTo>
                    <a:pt x="0" y="171450"/>
                  </a:moveTo>
                  <a:lnTo>
                    <a:pt x="0" y="171450"/>
                  </a:lnTo>
                  <a:lnTo>
                    <a:pt x="46264" y="125186"/>
                  </a:lnTo>
                  <a:lnTo>
                    <a:pt x="91517" y="90294"/>
                  </a:lnTo>
                  <a:lnTo>
                    <a:pt x="133054" y="56302"/>
                  </a:lnTo>
                  <a:lnTo>
                    <a:pt x="174320" y="1713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2703">
              <a:extLst>
                <a:ext uri="{FF2B5EF4-FFF2-40B4-BE49-F238E27FC236}">
                  <a16:creationId xmlns:a16="http://schemas.microsoft.com/office/drawing/2014/main" id="{00803359-BCBD-533D-7AB7-6FE5B4820EA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95894" y="5295900"/>
              <a:ext cx="271757" cy="180976"/>
            </a:xfrm>
            <a:custGeom>
              <a:avLst/>
              <a:gdLst/>
              <a:ahLst/>
              <a:cxnLst/>
              <a:rect l="0" t="0" r="0" b="0"/>
              <a:pathLst>
                <a:path w="271757" h="180976">
                  <a:moveTo>
                    <a:pt x="5056" y="180975"/>
                  </a:moveTo>
                  <a:lnTo>
                    <a:pt x="5056" y="180975"/>
                  </a:lnTo>
                  <a:lnTo>
                    <a:pt x="0" y="175919"/>
                  </a:lnTo>
                  <a:lnTo>
                    <a:pt x="626" y="172313"/>
                  </a:lnTo>
                  <a:lnTo>
                    <a:pt x="12681" y="156065"/>
                  </a:lnTo>
                  <a:lnTo>
                    <a:pt x="48629" y="123641"/>
                  </a:lnTo>
                  <a:lnTo>
                    <a:pt x="92586" y="96805"/>
                  </a:lnTo>
                  <a:lnTo>
                    <a:pt x="138644" y="69284"/>
                  </a:lnTo>
                  <a:lnTo>
                    <a:pt x="176553" y="49434"/>
                  </a:lnTo>
                  <a:lnTo>
                    <a:pt x="221162" y="32734"/>
                  </a:lnTo>
                  <a:lnTo>
                    <a:pt x="248651" y="22518"/>
                  </a:lnTo>
                  <a:lnTo>
                    <a:pt x="271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2704">
              <a:extLst>
                <a:ext uri="{FF2B5EF4-FFF2-40B4-BE49-F238E27FC236}">
                  <a16:creationId xmlns:a16="http://schemas.microsoft.com/office/drawing/2014/main" id="{ECB4D7B5-1902-2B50-BEDF-99684CA79E5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34250" y="5191125"/>
              <a:ext cx="400051" cy="295276"/>
            </a:xfrm>
            <a:custGeom>
              <a:avLst/>
              <a:gdLst/>
              <a:ahLst/>
              <a:cxnLst/>
              <a:rect l="0" t="0" r="0" b="0"/>
              <a:pathLst>
                <a:path w="400051" h="295276">
                  <a:moveTo>
                    <a:pt x="0" y="295275"/>
                  </a:moveTo>
                  <a:lnTo>
                    <a:pt x="0" y="295275"/>
                  </a:lnTo>
                  <a:lnTo>
                    <a:pt x="21754" y="279008"/>
                  </a:lnTo>
                  <a:lnTo>
                    <a:pt x="42194" y="257294"/>
                  </a:lnTo>
                  <a:lnTo>
                    <a:pt x="88005" y="224739"/>
                  </a:lnTo>
                  <a:lnTo>
                    <a:pt x="134526" y="187265"/>
                  </a:lnTo>
                  <a:lnTo>
                    <a:pt x="176074" y="155567"/>
                  </a:lnTo>
                  <a:lnTo>
                    <a:pt x="216861" y="123824"/>
                  </a:lnTo>
                  <a:lnTo>
                    <a:pt x="258138" y="93133"/>
                  </a:lnTo>
                  <a:lnTo>
                    <a:pt x="299870" y="68526"/>
                  </a:lnTo>
                  <a:lnTo>
                    <a:pt x="345972" y="32927"/>
                  </a:lnTo>
                  <a:lnTo>
                    <a:pt x="380157" y="12416"/>
                  </a:lnTo>
                  <a:lnTo>
                    <a:pt x="386976" y="9753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2705">
              <a:extLst>
                <a:ext uri="{FF2B5EF4-FFF2-40B4-BE49-F238E27FC236}">
                  <a16:creationId xmlns:a16="http://schemas.microsoft.com/office/drawing/2014/main" id="{2768D1F8-751D-E5A6-783C-B13E8754AE3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81850" y="5095875"/>
              <a:ext cx="438151" cy="323851"/>
            </a:xfrm>
            <a:custGeom>
              <a:avLst/>
              <a:gdLst/>
              <a:ahLst/>
              <a:cxnLst/>
              <a:rect l="0" t="0" r="0" b="0"/>
              <a:pathLst>
                <a:path w="438151" h="323851">
                  <a:moveTo>
                    <a:pt x="0" y="323850"/>
                  </a:moveTo>
                  <a:lnTo>
                    <a:pt x="0" y="323850"/>
                  </a:lnTo>
                  <a:lnTo>
                    <a:pt x="26515" y="289134"/>
                  </a:lnTo>
                  <a:lnTo>
                    <a:pt x="65170" y="257021"/>
                  </a:lnTo>
                  <a:lnTo>
                    <a:pt x="104477" y="229196"/>
                  </a:lnTo>
                  <a:lnTo>
                    <a:pt x="142816" y="198261"/>
                  </a:lnTo>
                  <a:lnTo>
                    <a:pt x="180964" y="174668"/>
                  </a:lnTo>
                  <a:lnTo>
                    <a:pt x="219073" y="144452"/>
                  </a:lnTo>
                  <a:lnTo>
                    <a:pt x="265642" y="111333"/>
                  </a:lnTo>
                  <a:lnTo>
                    <a:pt x="306124" y="79402"/>
                  </a:lnTo>
                  <a:lnTo>
                    <a:pt x="344219" y="59468"/>
                  </a:lnTo>
                  <a:lnTo>
                    <a:pt x="388591" y="32796"/>
                  </a:lnTo>
                  <a:lnTo>
                    <a:pt x="418130" y="16709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5" name="SMARTInkShape-Group462">
            <a:extLst>
              <a:ext uri="{FF2B5EF4-FFF2-40B4-BE49-F238E27FC236}">
                <a16:creationId xmlns:a16="http://schemas.microsoft.com/office/drawing/2014/main" id="{EA8F3AEB-41E7-EACC-5C4A-83ABCA07513C}"/>
              </a:ext>
            </a:extLst>
          </p:cNvPr>
          <p:cNvGrpSpPr/>
          <p:nvPr/>
        </p:nvGrpSpPr>
        <p:grpSpPr>
          <a:xfrm>
            <a:off x="3524250" y="1171575"/>
            <a:ext cx="428626" cy="273921"/>
            <a:chOff x="3524250" y="1171575"/>
            <a:chExt cx="428626" cy="273921"/>
          </a:xfrm>
        </p:grpSpPr>
        <p:sp>
          <p:nvSpPr>
            <p:cNvPr id="1659" name="SMARTInkShape-2706">
              <a:extLst>
                <a:ext uri="{FF2B5EF4-FFF2-40B4-BE49-F238E27FC236}">
                  <a16:creationId xmlns:a16="http://schemas.microsoft.com/office/drawing/2014/main" id="{19C9BBF0-E94A-178D-58EE-18C78FFBCF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52875" y="1381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2707">
              <a:extLst>
                <a:ext uri="{FF2B5EF4-FFF2-40B4-BE49-F238E27FC236}">
                  <a16:creationId xmlns:a16="http://schemas.microsoft.com/office/drawing/2014/main" id="{E1928B15-C684-0D86-D62C-5B425FC376D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52875" y="1285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2708">
              <a:extLst>
                <a:ext uri="{FF2B5EF4-FFF2-40B4-BE49-F238E27FC236}">
                  <a16:creationId xmlns:a16="http://schemas.microsoft.com/office/drawing/2014/main" id="{EE147C82-81B6-A079-EA64-8C3CC6267B5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06723" y="1352585"/>
              <a:ext cx="179478" cy="92911"/>
            </a:xfrm>
            <a:custGeom>
              <a:avLst/>
              <a:gdLst/>
              <a:ahLst/>
              <a:cxnLst/>
              <a:rect l="0" t="0" r="0" b="0"/>
              <a:pathLst>
                <a:path w="179478" h="92911">
                  <a:moveTo>
                    <a:pt x="74702" y="9490"/>
                  </a:moveTo>
                  <a:lnTo>
                    <a:pt x="74702" y="9490"/>
                  </a:lnTo>
                  <a:lnTo>
                    <a:pt x="60237" y="9490"/>
                  </a:lnTo>
                  <a:lnTo>
                    <a:pt x="58708" y="8432"/>
                  </a:lnTo>
                  <a:lnTo>
                    <a:pt x="57689" y="6668"/>
                  </a:lnTo>
                  <a:lnTo>
                    <a:pt x="55771" y="357"/>
                  </a:lnTo>
                  <a:lnTo>
                    <a:pt x="37348" y="0"/>
                  </a:lnTo>
                  <a:lnTo>
                    <a:pt x="28820" y="2803"/>
                  </a:lnTo>
                  <a:lnTo>
                    <a:pt x="25064" y="5032"/>
                  </a:lnTo>
                  <a:lnTo>
                    <a:pt x="14722" y="18282"/>
                  </a:lnTo>
                  <a:lnTo>
                    <a:pt x="749" y="63913"/>
                  </a:lnTo>
                  <a:lnTo>
                    <a:pt x="0" y="67997"/>
                  </a:lnTo>
                  <a:lnTo>
                    <a:pt x="559" y="71778"/>
                  </a:lnTo>
                  <a:lnTo>
                    <a:pt x="4002" y="78801"/>
                  </a:lnTo>
                  <a:lnTo>
                    <a:pt x="11891" y="88705"/>
                  </a:lnTo>
                  <a:lnTo>
                    <a:pt x="14836" y="89817"/>
                  </a:lnTo>
                  <a:lnTo>
                    <a:pt x="17859" y="89499"/>
                  </a:lnTo>
                  <a:lnTo>
                    <a:pt x="44168" y="75663"/>
                  </a:lnTo>
                  <a:lnTo>
                    <a:pt x="51606" y="68534"/>
                  </a:lnTo>
                  <a:lnTo>
                    <a:pt x="81390" y="28711"/>
                  </a:lnTo>
                  <a:lnTo>
                    <a:pt x="83667" y="20930"/>
                  </a:lnTo>
                  <a:lnTo>
                    <a:pt x="83854" y="21350"/>
                  </a:lnTo>
                  <a:lnTo>
                    <a:pt x="84178" y="27384"/>
                  </a:lnTo>
                  <a:lnTo>
                    <a:pt x="79156" y="33254"/>
                  </a:lnTo>
                  <a:lnTo>
                    <a:pt x="76681" y="41571"/>
                  </a:lnTo>
                  <a:lnTo>
                    <a:pt x="74818" y="74519"/>
                  </a:lnTo>
                  <a:lnTo>
                    <a:pt x="77576" y="83547"/>
                  </a:lnTo>
                  <a:lnTo>
                    <a:pt x="79793" y="87437"/>
                  </a:lnTo>
                  <a:lnTo>
                    <a:pt x="82329" y="90029"/>
                  </a:lnTo>
                  <a:lnTo>
                    <a:pt x="87969" y="92910"/>
                  </a:lnTo>
                  <a:lnTo>
                    <a:pt x="107208" y="89476"/>
                  </a:lnTo>
                  <a:lnTo>
                    <a:pt x="133491" y="78833"/>
                  </a:lnTo>
                  <a:lnTo>
                    <a:pt x="179477" y="47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2709">
              <a:extLst>
                <a:ext uri="{FF2B5EF4-FFF2-40B4-BE49-F238E27FC236}">
                  <a16:creationId xmlns:a16="http://schemas.microsoft.com/office/drawing/2014/main" id="{CD746FC1-5BB3-CF96-1A13-6328AFF34E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24250" y="13239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5666" y="9525"/>
                  </a:lnTo>
                  <a:lnTo>
                    <a:pt x="62446" y="8467"/>
                  </a:lnTo>
                  <a:lnTo>
                    <a:pt x="92354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2710">
              <a:extLst>
                <a:ext uri="{FF2B5EF4-FFF2-40B4-BE49-F238E27FC236}">
                  <a16:creationId xmlns:a16="http://schemas.microsoft.com/office/drawing/2014/main" id="{B8A60A59-956D-A220-0543-87C383C7460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648075" y="1185137"/>
              <a:ext cx="19051" cy="224564"/>
            </a:xfrm>
            <a:custGeom>
              <a:avLst/>
              <a:gdLst/>
              <a:ahLst/>
              <a:cxnLst/>
              <a:rect l="0" t="0" r="0" b="0"/>
              <a:pathLst>
                <a:path w="19051" h="224564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38695"/>
                  </a:lnTo>
                  <a:lnTo>
                    <a:pt x="13994" y="75770"/>
                  </a:lnTo>
                  <a:lnTo>
                    <a:pt x="10849" y="113566"/>
                  </a:lnTo>
                  <a:lnTo>
                    <a:pt x="8729" y="161088"/>
                  </a:lnTo>
                  <a:lnTo>
                    <a:pt x="179" y="206691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2711">
              <a:extLst>
                <a:ext uri="{FF2B5EF4-FFF2-40B4-BE49-F238E27FC236}">
                  <a16:creationId xmlns:a16="http://schemas.microsoft.com/office/drawing/2014/main" id="{166AB523-DCA3-E7ED-9FB3-C0F8CDEBEF6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43300" y="1171575"/>
              <a:ext cx="14990" cy="209551"/>
            </a:xfrm>
            <a:custGeom>
              <a:avLst/>
              <a:gdLst/>
              <a:ahLst/>
              <a:cxnLst/>
              <a:rect l="0" t="0" r="0" b="0"/>
              <a:pathLst>
                <a:path w="14990" h="2095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642" y="26568"/>
                  </a:lnTo>
                  <a:lnTo>
                    <a:pt x="12295" y="66929"/>
                  </a:lnTo>
                  <a:lnTo>
                    <a:pt x="14547" y="73194"/>
                  </a:lnTo>
                  <a:lnTo>
                    <a:pt x="14989" y="78430"/>
                  </a:lnTo>
                  <a:lnTo>
                    <a:pt x="9800" y="124191"/>
                  </a:lnTo>
                  <a:lnTo>
                    <a:pt x="9536" y="168766"/>
                  </a:lnTo>
                  <a:lnTo>
                    <a:pt x="9532" y="172836"/>
                  </a:lnTo>
                  <a:lnTo>
                    <a:pt x="6706" y="180180"/>
                  </a:lnTo>
                  <a:lnTo>
                    <a:pt x="2980" y="186972"/>
                  </a:lnTo>
                  <a:lnTo>
                    <a:pt x="588" y="19995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11.4.1 (cont.)</a:t>
            </a:r>
          </a:p>
        </p:txBody>
      </p:sp>
      <p:grpSp>
        <p:nvGrpSpPr>
          <p:cNvPr id="118" name="SMARTInkShape-Group463">
            <a:extLst>
              <a:ext uri="{FF2B5EF4-FFF2-40B4-BE49-F238E27FC236}">
                <a16:creationId xmlns:a16="http://schemas.microsoft.com/office/drawing/2014/main" id="{B7D36188-4C24-1BA5-CC77-A9DDDAAF2F41}"/>
              </a:ext>
            </a:extLst>
          </p:cNvPr>
          <p:cNvGrpSpPr/>
          <p:nvPr/>
        </p:nvGrpSpPr>
        <p:grpSpPr>
          <a:xfrm>
            <a:off x="7669142" y="4314825"/>
            <a:ext cx="874784" cy="295276"/>
            <a:chOff x="7669142" y="4314825"/>
            <a:chExt cx="874784" cy="295276"/>
          </a:xfrm>
        </p:grpSpPr>
        <p:sp>
          <p:nvSpPr>
            <p:cNvPr id="115" name="SMARTInkShape-2712">
              <a:extLst>
                <a:ext uri="{FF2B5EF4-FFF2-40B4-BE49-F238E27FC236}">
                  <a16:creationId xmlns:a16="http://schemas.microsoft.com/office/drawing/2014/main" id="{D2C9469C-9FB1-FF86-AF3C-31A708BCE9C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524875" y="46101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13">
              <a:extLst>
                <a:ext uri="{FF2B5EF4-FFF2-40B4-BE49-F238E27FC236}">
                  <a16:creationId xmlns:a16="http://schemas.microsoft.com/office/drawing/2014/main" id="{EC7DB0F7-59A8-D8BC-D938-C46B11E1092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067875" y="4314825"/>
              <a:ext cx="256976" cy="285751"/>
            </a:xfrm>
            <a:custGeom>
              <a:avLst/>
              <a:gdLst/>
              <a:ahLst/>
              <a:cxnLst/>
              <a:rect l="0" t="0" r="0" b="0"/>
              <a:pathLst>
                <a:path w="256976" h="285751">
                  <a:moveTo>
                    <a:pt x="256975" y="0"/>
                  </a:moveTo>
                  <a:lnTo>
                    <a:pt x="256975" y="0"/>
                  </a:lnTo>
                  <a:lnTo>
                    <a:pt x="242785" y="0"/>
                  </a:lnTo>
                  <a:lnTo>
                    <a:pt x="237262" y="2822"/>
                  </a:lnTo>
                  <a:lnTo>
                    <a:pt x="192905" y="36856"/>
                  </a:lnTo>
                  <a:lnTo>
                    <a:pt x="149070" y="79341"/>
                  </a:lnTo>
                  <a:lnTo>
                    <a:pt x="111318" y="125283"/>
                  </a:lnTo>
                  <a:lnTo>
                    <a:pt x="87563" y="145471"/>
                  </a:lnTo>
                  <a:lnTo>
                    <a:pt x="55219" y="190621"/>
                  </a:lnTo>
                  <a:lnTo>
                    <a:pt x="48067" y="195845"/>
                  </a:lnTo>
                  <a:lnTo>
                    <a:pt x="41359" y="199225"/>
                  </a:lnTo>
                  <a:lnTo>
                    <a:pt x="15504" y="215050"/>
                  </a:lnTo>
                  <a:lnTo>
                    <a:pt x="2077" y="218545"/>
                  </a:lnTo>
                  <a:lnTo>
                    <a:pt x="1318" y="216605"/>
                  </a:lnTo>
                  <a:lnTo>
                    <a:pt x="0" y="187457"/>
                  </a:lnTo>
                  <a:lnTo>
                    <a:pt x="8019" y="143196"/>
                  </a:lnTo>
                  <a:lnTo>
                    <a:pt x="16671" y="121145"/>
                  </a:lnTo>
                  <a:lnTo>
                    <a:pt x="22468" y="112756"/>
                  </a:lnTo>
                  <a:lnTo>
                    <a:pt x="41794" y="102083"/>
                  </a:lnTo>
                  <a:lnTo>
                    <a:pt x="57516" y="97275"/>
                  </a:lnTo>
                  <a:lnTo>
                    <a:pt x="61560" y="97658"/>
                  </a:lnTo>
                  <a:lnTo>
                    <a:pt x="85423" y="107088"/>
                  </a:lnTo>
                  <a:lnTo>
                    <a:pt x="92888" y="114270"/>
                  </a:lnTo>
                  <a:lnTo>
                    <a:pt x="123034" y="158822"/>
                  </a:lnTo>
                  <a:lnTo>
                    <a:pt x="145446" y="188242"/>
                  </a:lnTo>
                  <a:lnTo>
                    <a:pt x="156606" y="197963"/>
                  </a:lnTo>
                  <a:lnTo>
                    <a:pt x="192358" y="244428"/>
                  </a:lnTo>
                  <a:lnTo>
                    <a:pt x="202857" y="253627"/>
                  </a:lnTo>
                  <a:lnTo>
                    <a:pt x="215775" y="268588"/>
                  </a:lnTo>
                  <a:lnTo>
                    <a:pt x="230421" y="275021"/>
                  </a:lnTo>
                  <a:lnTo>
                    <a:pt x="232923" y="277538"/>
                  </a:lnTo>
                  <a:lnTo>
                    <a:pt x="23792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14">
              <a:extLst>
                <a:ext uri="{FF2B5EF4-FFF2-40B4-BE49-F238E27FC236}">
                  <a16:creationId xmlns:a16="http://schemas.microsoft.com/office/drawing/2014/main" id="{F9A45FA4-647B-466D-9AA4-206B5E1E8E9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669142" y="4324353"/>
              <a:ext cx="208034" cy="171448"/>
            </a:xfrm>
            <a:custGeom>
              <a:avLst/>
              <a:gdLst/>
              <a:ahLst/>
              <a:cxnLst/>
              <a:rect l="0" t="0" r="0" b="0"/>
              <a:pathLst>
                <a:path w="208034" h="171448">
                  <a:moveTo>
                    <a:pt x="160408" y="9522"/>
                  </a:moveTo>
                  <a:lnTo>
                    <a:pt x="160408" y="9522"/>
                  </a:lnTo>
                  <a:lnTo>
                    <a:pt x="178673" y="390"/>
                  </a:lnTo>
                  <a:lnTo>
                    <a:pt x="188861" y="0"/>
                  </a:lnTo>
                  <a:lnTo>
                    <a:pt x="178834" y="5054"/>
                  </a:lnTo>
                  <a:lnTo>
                    <a:pt x="137199" y="14578"/>
                  </a:lnTo>
                  <a:lnTo>
                    <a:pt x="91459" y="34333"/>
                  </a:lnTo>
                  <a:lnTo>
                    <a:pt x="45810" y="50719"/>
                  </a:lnTo>
                  <a:lnTo>
                    <a:pt x="12967" y="66472"/>
                  </a:lnTo>
                  <a:lnTo>
                    <a:pt x="11314" y="68655"/>
                  </a:lnTo>
                  <a:lnTo>
                    <a:pt x="10212" y="71169"/>
                  </a:lnTo>
                  <a:lnTo>
                    <a:pt x="8420" y="72845"/>
                  </a:lnTo>
                  <a:lnTo>
                    <a:pt x="3604" y="74707"/>
                  </a:lnTo>
                  <a:lnTo>
                    <a:pt x="1897" y="76262"/>
                  </a:lnTo>
                  <a:lnTo>
                    <a:pt x="0" y="80812"/>
                  </a:lnTo>
                  <a:lnTo>
                    <a:pt x="4802" y="89184"/>
                  </a:lnTo>
                  <a:lnTo>
                    <a:pt x="9046" y="94380"/>
                  </a:lnTo>
                  <a:lnTo>
                    <a:pt x="19406" y="100154"/>
                  </a:lnTo>
                  <a:lnTo>
                    <a:pt x="58619" y="114728"/>
                  </a:lnTo>
                  <a:lnTo>
                    <a:pt x="101534" y="130229"/>
                  </a:lnTo>
                  <a:lnTo>
                    <a:pt x="117799" y="138655"/>
                  </a:lnTo>
                  <a:lnTo>
                    <a:pt x="133437" y="142681"/>
                  </a:lnTo>
                  <a:lnTo>
                    <a:pt x="136078" y="144861"/>
                  </a:lnTo>
                  <a:lnTo>
                    <a:pt x="137838" y="147373"/>
                  </a:lnTo>
                  <a:lnTo>
                    <a:pt x="145438" y="150164"/>
                  </a:lnTo>
                  <a:lnTo>
                    <a:pt x="184135" y="160467"/>
                  </a:lnTo>
                  <a:lnTo>
                    <a:pt x="208033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64">
            <a:extLst>
              <a:ext uri="{FF2B5EF4-FFF2-40B4-BE49-F238E27FC236}">
                <a16:creationId xmlns:a16="http://schemas.microsoft.com/office/drawing/2014/main" id="{BB00A630-DDDB-2CF6-000E-AFEE53E6561E}"/>
              </a:ext>
            </a:extLst>
          </p:cNvPr>
          <p:cNvGrpSpPr/>
          <p:nvPr/>
        </p:nvGrpSpPr>
        <p:grpSpPr>
          <a:xfrm>
            <a:off x="6229350" y="4261381"/>
            <a:ext cx="1171576" cy="424920"/>
            <a:chOff x="6229350" y="4261381"/>
            <a:chExt cx="1171576" cy="424920"/>
          </a:xfrm>
        </p:grpSpPr>
        <p:sp>
          <p:nvSpPr>
            <p:cNvPr id="119" name="SMARTInkShape-2715">
              <a:extLst>
                <a:ext uri="{FF2B5EF4-FFF2-40B4-BE49-F238E27FC236}">
                  <a16:creationId xmlns:a16="http://schemas.microsoft.com/office/drawing/2014/main" id="{D4D1AA80-7B64-13C6-BD05-9EBD65DDCA3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259003" y="4391235"/>
              <a:ext cx="141923" cy="113901"/>
            </a:xfrm>
            <a:custGeom>
              <a:avLst/>
              <a:gdLst/>
              <a:ahLst/>
              <a:cxnLst/>
              <a:rect l="0" t="0" r="0" b="0"/>
              <a:pathLst>
                <a:path w="141923" h="113901">
                  <a:moveTo>
                    <a:pt x="8572" y="56940"/>
                  </a:moveTo>
                  <a:lnTo>
                    <a:pt x="8572" y="56940"/>
                  </a:lnTo>
                  <a:lnTo>
                    <a:pt x="8572" y="65141"/>
                  </a:lnTo>
                  <a:lnTo>
                    <a:pt x="18685" y="71129"/>
                  </a:lnTo>
                  <a:lnTo>
                    <a:pt x="22722" y="71691"/>
                  </a:lnTo>
                  <a:lnTo>
                    <a:pt x="50207" y="62306"/>
                  </a:lnTo>
                  <a:lnTo>
                    <a:pt x="66182" y="53474"/>
                  </a:lnTo>
                  <a:lnTo>
                    <a:pt x="82674" y="39097"/>
                  </a:lnTo>
                  <a:lnTo>
                    <a:pt x="89131" y="27491"/>
                  </a:lnTo>
                  <a:lnTo>
                    <a:pt x="90853" y="21432"/>
                  </a:lnTo>
                  <a:lnTo>
                    <a:pt x="90943" y="16335"/>
                  </a:lnTo>
                  <a:lnTo>
                    <a:pt x="85794" y="2178"/>
                  </a:lnTo>
                  <a:lnTo>
                    <a:pt x="84395" y="1382"/>
                  </a:lnTo>
                  <a:lnTo>
                    <a:pt x="74545" y="105"/>
                  </a:lnTo>
                  <a:lnTo>
                    <a:pt x="71605" y="0"/>
                  </a:lnTo>
                  <a:lnTo>
                    <a:pt x="62692" y="5528"/>
                  </a:lnTo>
                  <a:lnTo>
                    <a:pt x="52733" y="12924"/>
                  </a:lnTo>
                  <a:lnTo>
                    <a:pt x="34353" y="23117"/>
                  </a:lnTo>
                  <a:lnTo>
                    <a:pt x="9899" y="54419"/>
                  </a:lnTo>
                  <a:lnTo>
                    <a:pt x="3871" y="69578"/>
                  </a:lnTo>
                  <a:lnTo>
                    <a:pt x="0" y="95067"/>
                  </a:lnTo>
                  <a:lnTo>
                    <a:pt x="1800" y="99291"/>
                  </a:lnTo>
                  <a:lnTo>
                    <a:pt x="9442" y="106807"/>
                  </a:lnTo>
                  <a:lnTo>
                    <a:pt x="22718" y="110853"/>
                  </a:lnTo>
                  <a:lnTo>
                    <a:pt x="58528" y="113900"/>
                  </a:lnTo>
                  <a:lnTo>
                    <a:pt x="99320" y="105146"/>
                  </a:lnTo>
                  <a:lnTo>
                    <a:pt x="141922" y="104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16">
              <a:extLst>
                <a:ext uri="{FF2B5EF4-FFF2-40B4-BE49-F238E27FC236}">
                  <a16:creationId xmlns:a16="http://schemas.microsoft.com/office/drawing/2014/main" id="{25F9EC40-B240-A71C-9886-F2B3BC3F6D3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143750" y="4406735"/>
              <a:ext cx="85726" cy="115055"/>
            </a:xfrm>
            <a:custGeom>
              <a:avLst/>
              <a:gdLst/>
              <a:ahLst/>
              <a:cxnLst/>
              <a:rect l="0" t="0" r="0" b="0"/>
              <a:pathLst>
                <a:path w="85726" h="115055">
                  <a:moveTo>
                    <a:pt x="0" y="22390"/>
                  </a:moveTo>
                  <a:lnTo>
                    <a:pt x="0" y="22390"/>
                  </a:lnTo>
                  <a:lnTo>
                    <a:pt x="5056" y="17333"/>
                  </a:lnTo>
                  <a:lnTo>
                    <a:pt x="7540" y="12029"/>
                  </a:lnTo>
                  <a:lnTo>
                    <a:pt x="9134" y="0"/>
                  </a:lnTo>
                  <a:lnTo>
                    <a:pt x="9264" y="55"/>
                  </a:lnTo>
                  <a:lnTo>
                    <a:pt x="9410" y="5760"/>
                  </a:lnTo>
                  <a:lnTo>
                    <a:pt x="877" y="52547"/>
                  </a:lnTo>
                  <a:lnTo>
                    <a:pt x="1136" y="99591"/>
                  </a:lnTo>
                  <a:lnTo>
                    <a:pt x="8211" y="115054"/>
                  </a:lnTo>
                  <a:lnTo>
                    <a:pt x="9707" y="114858"/>
                  </a:lnTo>
                  <a:lnTo>
                    <a:pt x="19713" y="106938"/>
                  </a:lnTo>
                  <a:lnTo>
                    <a:pt x="41314" y="85821"/>
                  </a:lnTo>
                  <a:lnTo>
                    <a:pt x="44820" y="79509"/>
                  </a:lnTo>
                  <a:lnTo>
                    <a:pt x="48495" y="71060"/>
                  </a:lnTo>
                  <a:lnTo>
                    <a:pt x="60347" y="49511"/>
                  </a:lnTo>
                  <a:lnTo>
                    <a:pt x="66917" y="30308"/>
                  </a:lnTo>
                  <a:lnTo>
                    <a:pt x="85725" y="1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17">
              <a:extLst>
                <a:ext uri="{FF2B5EF4-FFF2-40B4-BE49-F238E27FC236}">
                  <a16:creationId xmlns:a16="http://schemas.microsoft.com/office/drawing/2014/main" id="{6C5EFCB9-5887-708B-B588-7C1DEAC2281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067550" y="4261381"/>
              <a:ext cx="28183" cy="243945"/>
            </a:xfrm>
            <a:custGeom>
              <a:avLst/>
              <a:gdLst/>
              <a:ahLst/>
              <a:cxnLst/>
              <a:rect l="0" t="0" r="0" b="0"/>
              <a:pathLst>
                <a:path w="28183" h="243945">
                  <a:moveTo>
                    <a:pt x="19050" y="24869"/>
                  </a:moveTo>
                  <a:lnTo>
                    <a:pt x="19050" y="24869"/>
                  </a:lnTo>
                  <a:lnTo>
                    <a:pt x="27250" y="266"/>
                  </a:lnTo>
                  <a:lnTo>
                    <a:pt x="27692" y="0"/>
                  </a:lnTo>
                  <a:lnTo>
                    <a:pt x="28182" y="2528"/>
                  </a:lnTo>
                  <a:lnTo>
                    <a:pt x="27439" y="21436"/>
                  </a:lnTo>
                  <a:lnTo>
                    <a:pt x="18868" y="67541"/>
                  </a:lnTo>
                  <a:lnTo>
                    <a:pt x="11684" y="112125"/>
                  </a:lnTo>
                  <a:lnTo>
                    <a:pt x="7342" y="149148"/>
                  </a:lnTo>
                  <a:lnTo>
                    <a:pt x="2176" y="186928"/>
                  </a:lnTo>
                  <a:lnTo>
                    <a:pt x="0" y="243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18">
              <a:extLst>
                <a:ext uri="{FF2B5EF4-FFF2-40B4-BE49-F238E27FC236}">
                  <a16:creationId xmlns:a16="http://schemas.microsoft.com/office/drawing/2014/main" id="{49D2FC93-9C6C-5343-8051-0FFEA432486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854834" y="4391155"/>
              <a:ext cx="184142" cy="126730"/>
            </a:xfrm>
            <a:custGeom>
              <a:avLst/>
              <a:gdLst/>
              <a:ahLst/>
              <a:cxnLst/>
              <a:rect l="0" t="0" r="0" b="0"/>
              <a:pathLst>
                <a:path w="184142" h="126730">
                  <a:moveTo>
                    <a:pt x="107941" y="28445"/>
                  </a:moveTo>
                  <a:lnTo>
                    <a:pt x="107941" y="28445"/>
                  </a:lnTo>
                  <a:lnTo>
                    <a:pt x="107941" y="23388"/>
                  </a:lnTo>
                  <a:lnTo>
                    <a:pt x="110763" y="18084"/>
                  </a:lnTo>
                  <a:lnTo>
                    <a:pt x="112997" y="15188"/>
                  </a:lnTo>
                  <a:lnTo>
                    <a:pt x="113428" y="13257"/>
                  </a:lnTo>
                  <a:lnTo>
                    <a:pt x="112658" y="11970"/>
                  </a:lnTo>
                  <a:lnTo>
                    <a:pt x="111086" y="11112"/>
                  </a:lnTo>
                  <a:lnTo>
                    <a:pt x="110038" y="9481"/>
                  </a:lnTo>
                  <a:lnTo>
                    <a:pt x="108216" y="1345"/>
                  </a:lnTo>
                  <a:lnTo>
                    <a:pt x="107067" y="853"/>
                  </a:lnTo>
                  <a:lnTo>
                    <a:pt x="89651" y="0"/>
                  </a:lnTo>
                  <a:lnTo>
                    <a:pt x="72301" y="4965"/>
                  </a:lnTo>
                  <a:lnTo>
                    <a:pt x="31708" y="30465"/>
                  </a:lnTo>
                  <a:lnTo>
                    <a:pt x="1591" y="72027"/>
                  </a:lnTo>
                  <a:lnTo>
                    <a:pt x="0" y="78666"/>
                  </a:lnTo>
                  <a:lnTo>
                    <a:pt x="2540" y="110919"/>
                  </a:lnTo>
                  <a:lnTo>
                    <a:pt x="4865" y="116235"/>
                  </a:lnTo>
                  <a:lnTo>
                    <a:pt x="13093" y="124966"/>
                  </a:lnTo>
                  <a:lnTo>
                    <a:pt x="17192" y="126659"/>
                  </a:lnTo>
                  <a:lnTo>
                    <a:pt x="20984" y="126729"/>
                  </a:lnTo>
                  <a:lnTo>
                    <a:pt x="45533" y="121978"/>
                  </a:lnTo>
                  <a:lnTo>
                    <a:pt x="76334" y="97233"/>
                  </a:lnTo>
                  <a:lnTo>
                    <a:pt x="101047" y="51901"/>
                  </a:lnTo>
                  <a:lnTo>
                    <a:pt x="106579" y="39663"/>
                  </a:lnTo>
                  <a:lnTo>
                    <a:pt x="107762" y="30131"/>
                  </a:lnTo>
                  <a:lnTo>
                    <a:pt x="105040" y="32017"/>
                  </a:lnTo>
                  <a:lnTo>
                    <a:pt x="99724" y="36794"/>
                  </a:lnTo>
                  <a:lnTo>
                    <a:pt x="93747" y="47735"/>
                  </a:lnTo>
                  <a:lnTo>
                    <a:pt x="93187" y="51888"/>
                  </a:lnTo>
                  <a:lnTo>
                    <a:pt x="98150" y="70968"/>
                  </a:lnTo>
                  <a:lnTo>
                    <a:pt x="99297" y="72669"/>
                  </a:lnTo>
                  <a:lnTo>
                    <a:pt x="101120" y="73802"/>
                  </a:lnTo>
                  <a:lnTo>
                    <a:pt x="107026" y="75062"/>
                  </a:lnTo>
                  <a:lnTo>
                    <a:pt x="134056" y="75938"/>
                  </a:lnTo>
                  <a:lnTo>
                    <a:pt x="170229" y="66361"/>
                  </a:lnTo>
                  <a:lnTo>
                    <a:pt x="184141" y="57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19">
              <a:extLst>
                <a:ext uri="{FF2B5EF4-FFF2-40B4-BE49-F238E27FC236}">
                  <a16:creationId xmlns:a16="http://schemas.microsoft.com/office/drawing/2014/main" id="{825490D3-1B3D-4DF8-0E99-32AD107DF6A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705600" y="4381500"/>
              <a:ext cx="152401" cy="126987"/>
            </a:xfrm>
            <a:custGeom>
              <a:avLst/>
              <a:gdLst/>
              <a:ahLst/>
              <a:cxnLst/>
              <a:rect l="0" t="0" r="0" b="0"/>
              <a:pathLst>
                <a:path w="152401" h="126987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9633"/>
                  </a:lnTo>
                  <a:lnTo>
                    <a:pt x="7538" y="31397"/>
                  </a:lnTo>
                  <a:lnTo>
                    <a:pt x="17610" y="77480"/>
                  </a:lnTo>
                  <a:lnTo>
                    <a:pt x="21232" y="90174"/>
                  </a:lnTo>
                  <a:lnTo>
                    <a:pt x="32044" y="106093"/>
                  </a:lnTo>
                  <a:lnTo>
                    <a:pt x="49604" y="125380"/>
                  </a:lnTo>
                  <a:lnTo>
                    <a:pt x="53177" y="126978"/>
                  </a:lnTo>
                  <a:lnTo>
                    <a:pt x="56618" y="126986"/>
                  </a:lnTo>
                  <a:lnTo>
                    <a:pt x="59971" y="125932"/>
                  </a:lnTo>
                  <a:lnTo>
                    <a:pt x="74801" y="114336"/>
                  </a:lnTo>
                  <a:lnTo>
                    <a:pt x="87544" y="92439"/>
                  </a:lnTo>
                  <a:lnTo>
                    <a:pt x="102390" y="51107"/>
                  </a:lnTo>
                  <a:lnTo>
                    <a:pt x="125641" y="1863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20">
              <a:extLst>
                <a:ext uri="{FF2B5EF4-FFF2-40B4-BE49-F238E27FC236}">
                  <a16:creationId xmlns:a16="http://schemas.microsoft.com/office/drawing/2014/main" id="{CDB8B263-7553-5955-640A-C19DE22B01B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477000" y="4419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1571" y="5793"/>
                  </a:lnTo>
                  <a:lnTo>
                    <a:pt x="68151" y="1717"/>
                  </a:lnTo>
                  <a:lnTo>
                    <a:pt x="115226" y="22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21">
              <a:extLst>
                <a:ext uri="{FF2B5EF4-FFF2-40B4-BE49-F238E27FC236}">
                  <a16:creationId xmlns:a16="http://schemas.microsoft.com/office/drawing/2014/main" id="{F69BBF44-70BA-7571-DAC0-6100A0003C4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267450" y="4373988"/>
              <a:ext cx="117459" cy="112288"/>
            </a:xfrm>
            <a:custGeom>
              <a:avLst/>
              <a:gdLst/>
              <a:ahLst/>
              <a:cxnLst/>
              <a:rect l="0" t="0" r="0" b="0"/>
              <a:pathLst>
                <a:path w="117459" h="112288">
                  <a:moveTo>
                    <a:pt x="0" y="74187"/>
                  </a:moveTo>
                  <a:lnTo>
                    <a:pt x="0" y="74187"/>
                  </a:lnTo>
                  <a:lnTo>
                    <a:pt x="10361" y="48748"/>
                  </a:lnTo>
                  <a:lnTo>
                    <a:pt x="27627" y="23604"/>
                  </a:lnTo>
                  <a:lnTo>
                    <a:pt x="67805" y="4784"/>
                  </a:lnTo>
                  <a:lnTo>
                    <a:pt x="85472" y="0"/>
                  </a:lnTo>
                  <a:lnTo>
                    <a:pt x="96549" y="1703"/>
                  </a:lnTo>
                  <a:lnTo>
                    <a:pt x="102465" y="3641"/>
                  </a:lnTo>
                  <a:lnTo>
                    <a:pt x="111863" y="14258"/>
                  </a:lnTo>
                  <a:lnTo>
                    <a:pt x="115850" y="21534"/>
                  </a:lnTo>
                  <a:lnTo>
                    <a:pt x="117458" y="38086"/>
                  </a:lnTo>
                  <a:lnTo>
                    <a:pt x="112414" y="62432"/>
                  </a:lnTo>
                  <a:lnTo>
                    <a:pt x="109868" y="69525"/>
                  </a:lnTo>
                  <a:lnTo>
                    <a:pt x="98572" y="80229"/>
                  </a:lnTo>
                  <a:lnTo>
                    <a:pt x="57392" y="99129"/>
                  </a:lnTo>
                  <a:lnTo>
                    <a:pt x="29250" y="109374"/>
                  </a:lnTo>
                  <a:lnTo>
                    <a:pt x="0" y="112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22">
              <a:extLst>
                <a:ext uri="{FF2B5EF4-FFF2-40B4-BE49-F238E27FC236}">
                  <a16:creationId xmlns:a16="http://schemas.microsoft.com/office/drawing/2014/main" id="{9419BD76-F806-8907-2718-80796532496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229350" y="4333875"/>
              <a:ext cx="76201" cy="352426"/>
            </a:xfrm>
            <a:custGeom>
              <a:avLst/>
              <a:gdLst/>
              <a:ahLst/>
              <a:cxnLst/>
              <a:rect l="0" t="0" r="0" b="0"/>
              <a:pathLst>
                <a:path w="76201" h="352426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67999" y="45760"/>
                  </a:lnTo>
                  <a:lnTo>
                    <a:pt x="62011" y="85761"/>
                  </a:lnTo>
                  <a:lnTo>
                    <a:pt x="53534" y="121014"/>
                  </a:lnTo>
                  <a:lnTo>
                    <a:pt x="44319" y="166736"/>
                  </a:lnTo>
                  <a:lnTo>
                    <a:pt x="38042" y="199341"/>
                  </a:lnTo>
                  <a:lnTo>
                    <a:pt x="28558" y="241803"/>
                  </a:lnTo>
                  <a:lnTo>
                    <a:pt x="19244" y="289017"/>
                  </a:lnTo>
                  <a:lnTo>
                    <a:pt x="8936" y="326180"/>
                  </a:lnTo>
                  <a:lnTo>
                    <a:pt x="2648" y="340769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65">
            <a:extLst>
              <a:ext uri="{FF2B5EF4-FFF2-40B4-BE49-F238E27FC236}">
                <a16:creationId xmlns:a16="http://schemas.microsoft.com/office/drawing/2014/main" id="{21559C4D-AF5F-1A21-CCC2-2E6C4FA5BA33}"/>
              </a:ext>
            </a:extLst>
          </p:cNvPr>
          <p:cNvGrpSpPr/>
          <p:nvPr/>
        </p:nvGrpSpPr>
        <p:grpSpPr>
          <a:xfrm>
            <a:off x="8248650" y="3686175"/>
            <a:ext cx="304801" cy="209551"/>
            <a:chOff x="8248650" y="3686175"/>
            <a:chExt cx="304801" cy="209551"/>
          </a:xfrm>
        </p:grpSpPr>
        <p:sp>
          <p:nvSpPr>
            <p:cNvPr id="128" name="SMARTInkShape-2723">
              <a:extLst>
                <a:ext uri="{FF2B5EF4-FFF2-40B4-BE49-F238E27FC236}">
                  <a16:creationId xmlns:a16="http://schemas.microsoft.com/office/drawing/2014/main" id="{C730A42F-CF6D-F938-B318-3B284A1BF5E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327499" y="3886200"/>
              <a:ext cx="16402" cy="9526"/>
            </a:xfrm>
            <a:custGeom>
              <a:avLst/>
              <a:gdLst/>
              <a:ahLst/>
              <a:cxnLst/>
              <a:rect l="0" t="0" r="0" b="0"/>
              <a:pathLst>
                <a:path w="16402" h="9526">
                  <a:moveTo>
                    <a:pt x="16401" y="0"/>
                  </a:moveTo>
                  <a:lnTo>
                    <a:pt x="16401" y="0"/>
                  </a:lnTo>
                  <a:lnTo>
                    <a:pt x="0" y="0"/>
                  </a:lnTo>
                  <a:lnTo>
                    <a:pt x="3193" y="0"/>
                  </a:lnTo>
                  <a:lnTo>
                    <a:pt x="4420" y="1058"/>
                  </a:lnTo>
                  <a:lnTo>
                    <a:pt x="687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24">
              <a:extLst>
                <a:ext uri="{FF2B5EF4-FFF2-40B4-BE49-F238E27FC236}">
                  <a16:creationId xmlns:a16="http://schemas.microsoft.com/office/drawing/2014/main" id="{1EF28388-3B8B-4C82-3A34-340882F58F9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524875" y="36957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9134" y="78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25">
              <a:extLst>
                <a:ext uri="{FF2B5EF4-FFF2-40B4-BE49-F238E27FC236}">
                  <a16:creationId xmlns:a16="http://schemas.microsoft.com/office/drawing/2014/main" id="{08539F9B-C02B-4BA4-8F19-372508CD5BA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248650" y="3686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716" y="9525"/>
                  </a:lnTo>
                  <a:lnTo>
                    <a:pt x="1144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66">
            <a:extLst>
              <a:ext uri="{FF2B5EF4-FFF2-40B4-BE49-F238E27FC236}">
                <a16:creationId xmlns:a16="http://schemas.microsoft.com/office/drawing/2014/main" id="{04E55454-EA5F-B6BD-0B79-34F11371F536}"/>
              </a:ext>
            </a:extLst>
          </p:cNvPr>
          <p:cNvGrpSpPr/>
          <p:nvPr/>
        </p:nvGrpSpPr>
        <p:grpSpPr>
          <a:xfrm>
            <a:off x="7610475" y="3669773"/>
            <a:ext cx="308043" cy="301006"/>
            <a:chOff x="7610475" y="3669773"/>
            <a:chExt cx="308043" cy="301006"/>
          </a:xfrm>
        </p:grpSpPr>
        <p:sp>
          <p:nvSpPr>
            <p:cNvPr id="132" name="SMARTInkShape-2726">
              <a:extLst>
                <a:ext uri="{FF2B5EF4-FFF2-40B4-BE49-F238E27FC236}">
                  <a16:creationId xmlns:a16="http://schemas.microsoft.com/office/drawing/2014/main" id="{4A12FC05-6637-B4C7-2612-EF38017253F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849898" y="3858431"/>
              <a:ext cx="68620" cy="112348"/>
            </a:xfrm>
            <a:custGeom>
              <a:avLst/>
              <a:gdLst/>
              <a:ahLst/>
              <a:cxnLst/>
              <a:rect l="0" t="0" r="0" b="0"/>
              <a:pathLst>
                <a:path w="68620" h="112348">
                  <a:moveTo>
                    <a:pt x="27277" y="37294"/>
                  </a:moveTo>
                  <a:lnTo>
                    <a:pt x="27277" y="37294"/>
                  </a:lnTo>
                  <a:lnTo>
                    <a:pt x="34817" y="19394"/>
                  </a:lnTo>
                  <a:lnTo>
                    <a:pt x="36687" y="9344"/>
                  </a:lnTo>
                  <a:lnTo>
                    <a:pt x="26655" y="8905"/>
                  </a:lnTo>
                  <a:lnTo>
                    <a:pt x="22628" y="10959"/>
                  </a:lnTo>
                  <a:lnTo>
                    <a:pt x="15333" y="18887"/>
                  </a:lnTo>
                  <a:lnTo>
                    <a:pt x="5276" y="35250"/>
                  </a:lnTo>
                  <a:lnTo>
                    <a:pt x="0" y="66288"/>
                  </a:lnTo>
                  <a:lnTo>
                    <a:pt x="145" y="87277"/>
                  </a:lnTo>
                  <a:lnTo>
                    <a:pt x="3930" y="100431"/>
                  </a:lnTo>
                  <a:lnTo>
                    <a:pt x="6421" y="104785"/>
                  </a:lnTo>
                  <a:lnTo>
                    <a:pt x="9139" y="107688"/>
                  </a:lnTo>
                  <a:lnTo>
                    <a:pt x="12010" y="109623"/>
                  </a:lnTo>
                  <a:lnTo>
                    <a:pt x="26165" y="112347"/>
                  </a:lnTo>
                  <a:lnTo>
                    <a:pt x="34896" y="110162"/>
                  </a:lnTo>
                  <a:lnTo>
                    <a:pt x="38707" y="108097"/>
                  </a:lnTo>
                  <a:lnTo>
                    <a:pt x="54182" y="84967"/>
                  </a:lnTo>
                  <a:lnTo>
                    <a:pt x="67116" y="51302"/>
                  </a:lnTo>
                  <a:lnTo>
                    <a:pt x="68619" y="32583"/>
                  </a:lnTo>
                  <a:lnTo>
                    <a:pt x="66017" y="8377"/>
                  </a:lnTo>
                  <a:lnTo>
                    <a:pt x="64745" y="5316"/>
                  </a:lnTo>
                  <a:lnTo>
                    <a:pt x="62838" y="3275"/>
                  </a:lnTo>
                  <a:lnTo>
                    <a:pt x="60510" y="1915"/>
                  </a:lnTo>
                  <a:lnTo>
                    <a:pt x="47119" y="0"/>
                  </a:lnTo>
                  <a:lnTo>
                    <a:pt x="38565" y="2374"/>
                  </a:lnTo>
                  <a:lnTo>
                    <a:pt x="8227" y="27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27">
              <a:extLst>
                <a:ext uri="{FF2B5EF4-FFF2-40B4-BE49-F238E27FC236}">
                  <a16:creationId xmlns:a16="http://schemas.microsoft.com/office/drawing/2014/main" id="{0EED6623-D9F3-FC0D-50CA-829019B6A78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639050" y="38195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2194" y="17992"/>
                  </a:lnTo>
                  <a:lnTo>
                    <a:pt x="87114" y="1011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28">
              <a:extLst>
                <a:ext uri="{FF2B5EF4-FFF2-40B4-BE49-F238E27FC236}">
                  <a16:creationId xmlns:a16="http://schemas.microsoft.com/office/drawing/2014/main" id="{CF64F44B-43F1-23AA-85E6-A87E65C8B7F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772400" y="3669773"/>
              <a:ext cx="26860" cy="245003"/>
            </a:xfrm>
            <a:custGeom>
              <a:avLst/>
              <a:gdLst/>
              <a:ahLst/>
              <a:cxnLst/>
              <a:rect l="0" t="0" r="0" b="0"/>
              <a:pathLst>
                <a:path w="26860" h="245003">
                  <a:moveTo>
                    <a:pt x="9525" y="16402"/>
                  </a:moveTo>
                  <a:lnTo>
                    <a:pt x="9525" y="16402"/>
                  </a:lnTo>
                  <a:lnTo>
                    <a:pt x="14581" y="6289"/>
                  </a:lnTo>
                  <a:lnTo>
                    <a:pt x="17130" y="3310"/>
                  </a:lnTo>
                  <a:lnTo>
                    <a:pt x="22782" y="0"/>
                  </a:lnTo>
                  <a:lnTo>
                    <a:pt x="24713" y="1234"/>
                  </a:lnTo>
                  <a:lnTo>
                    <a:pt x="26859" y="8249"/>
                  </a:lnTo>
                  <a:lnTo>
                    <a:pt x="17987" y="49234"/>
                  </a:lnTo>
                  <a:lnTo>
                    <a:pt x="9210" y="87160"/>
                  </a:lnTo>
                  <a:lnTo>
                    <a:pt x="2729" y="129090"/>
                  </a:lnTo>
                  <a:lnTo>
                    <a:pt x="539" y="176127"/>
                  </a:lnTo>
                  <a:lnTo>
                    <a:pt x="106" y="220422"/>
                  </a:lnTo>
                  <a:lnTo>
                    <a:pt x="0" y="245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29">
              <a:extLst>
                <a:ext uri="{FF2B5EF4-FFF2-40B4-BE49-F238E27FC236}">
                  <a16:creationId xmlns:a16="http://schemas.microsoft.com/office/drawing/2014/main" id="{7AE8A0DA-AEC0-4A78-3A67-B52C8454424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610475" y="3686568"/>
              <a:ext cx="66676" cy="237733"/>
            </a:xfrm>
            <a:custGeom>
              <a:avLst/>
              <a:gdLst/>
              <a:ahLst/>
              <a:cxnLst/>
              <a:rect l="0" t="0" r="0" b="0"/>
              <a:pathLst>
                <a:path w="66676" h="237733">
                  <a:moveTo>
                    <a:pt x="66675" y="9132"/>
                  </a:moveTo>
                  <a:lnTo>
                    <a:pt x="66675" y="9132"/>
                  </a:lnTo>
                  <a:lnTo>
                    <a:pt x="66675" y="0"/>
                  </a:lnTo>
                  <a:lnTo>
                    <a:pt x="61619" y="9836"/>
                  </a:lnTo>
                  <a:lnTo>
                    <a:pt x="54915" y="51401"/>
                  </a:lnTo>
                  <a:lnTo>
                    <a:pt x="44008" y="93799"/>
                  </a:lnTo>
                  <a:lnTo>
                    <a:pt x="25117" y="141410"/>
                  </a:lnTo>
                  <a:lnTo>
                    <a:pt x="13557" y="184263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67">
            <a:extLst>
              <a:ext uri="{FF2B5EF4-FFF2-40B4-BE49-F238E27FC236}">
                <a16:creationId xmlns:a16="http://schemas.microsoft.com/office/drawing/2014/main" id="{75348437-F36A-4CD7-A3C4-B2884A1F2082}"/>
              </a:ext>
            </a:extLst>
          </p:cNvPr>
          <p:cNvGrpSpPr/>
          <p:nvPr/>
        </p:nvGrpSpPr>
        <p:grpSpPr>
          <a:xfrm>
            <a:off x="6173444" y="3640592"/>
            <a:ext cx="1094132" cy="384879"/>
            <a:chOff x="6173444" y="3640592"/>
            <a:chExt cx="1094132" cy="384879"/>
          </a:xfrm>
        </p:grpSpPr>
        <p:sp>
          <p:nvSpPr>
            <p:cNvPr id="137" name="SMARTInkShape-2730">
              <a:extLst>
                <a:ext uri="{FF2B5EF4-FFF2-40B4-BE49-F238E27FC236}">
                  <a16:creationId xmlns:a16="http://schemas.microsoft.com/office/drawing/2014/main" id="{3148B824-56D1-0DBC-C257-E725DEE83BE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096679" y="3657600"/>
              <a:ext cx="123272" cy="245270"/>
            </a:xfrm>
            <a:custGeom>
              <a:avLst/>
              <a:gdLst/>
              <a:ahLst/>
              <a:cxnLst/>
              <a:rect l="0" t="0" r="0" b="0"/>
              <a:pathLst>
                <a:path w="123272" h="245270">
                  <a:moveTo>
                    <a:pt x="37546" y="0"/>
                  </a:moveTo>
                  <a:lnTo>
                    <a:pt x="37546" y="0"/>
                  </a:lnTo>
                  <a:lnTo>
                    <a:pt x="42602" y="0"/>
                  </a:lnTo>
                  <a:lnTo>
                    <a:pt x="43033" y="2117"/>
                  </a:lnTo>
                  <a:lnTo>
                    <a:pt x="37109" y="41156"/>
                  </a:lnTo>
                  <a:lnTo>
                    <a:pt x="27307" y="81311"/>
                  </a:lnTo>
                  <a:lnTo>
                    <a:pt x="15181" y="125423"/>
                  </a:lnTo>
                  <a:lnTo>
                    <a:pt x="5755" y="164633"/>
                  </a:lnTo>
                  <a:lnTo>
                    <a:pt x="1315" y="203062"/>
                  </a:lnTo>
                  <a:lnTo>
                    <a:pt x="0" y="226090"/>
                  </a:lnTo>
                  <a:lnTo>
                    <a:pt x="2515" y="235598"/>
                  </a:lnTo>
                  <a:lnTo>
                    <a:pt x="4667" y="239615"/>
                  </a:lnTo>
                  <a:lnTo>
                    <a:pt x="9276" y="242294"/>
                  </a:lnTo>
                  <a:lnTo>
                    <a:pt x="22864" y="245269"/>
                  </a:lnTo>
                  <a:lnTo>
                    <a:pt x="27758" y="245004"/>
                  </a:lnTo>
                  <a:lnTo>
                    <a:pt x="31021" y="243770"/>
                  </a:lnTo>
                  <a:lnTo>
                    <a:pt x="33196" y="241888"/>
                  </a:lnTo>
                  <a:lnTo>
                    <a:pt x="38435" y="239797"/>
                  </a:lnTo>
                  <a:lnTo>
                    <a:pt x="60083" y="237287"/>
                  </a:lnTo>
                  <a:lnTo>
                    <a:pt x="12327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31">
              <a:extLst>
                <a:ext uri="{FF2B5EF4-FFF2-40B4-BE49-F238E27FC236}">
                  <a16:creationId xmlns:a16="http://schemas.microsoft.com/office/drawing/2014/main" id="{16096CA4-503B-70E4-1EDF-CC67F97D5AA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086600" y="377190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3183" y="21036"/>
                  </a:lnTo>
                  <a:lnTo>
                    <a:pt x="55486" y="11685"/>
                  </a:lnTo>
                  <a:lnTo>
                    <a:pt x="96286" y="9809"/>
                  </a:lnTo>
                  <a:lnTo>
                    <a:pt x="136377" y="675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32">
              <a:extLst>
                <a:ext uri="{FF2B5EF4-FFF2-40B4-BE49-F238E27FC236}">
                  <a16:creationId xmlns:a16="http://schemas.microsoft.com/office/drawing/2014/main" id="{9601663E-EF2F-285B-9370-2F5E206A31E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06656" y="3800475"/>
              <a:ext cx="113270" cy="108380"/>
            </a:xfrm>
            <a:custGeom>
              <a:avLst/>
              <a:gdLst/>
              <a:ahLst/>
              <a:cxnLst/>
              <a:rect l="0" t="0" r="0" b="0"/>
              <a:pathLst>
                <a:path w="113270" h="108380">
                  <a:moveTo>
                    <a:pt x="94219" y="0"/>
                  </a:moveTo>
                  <a:lnTo>
                    <a:pt x="94219" y="0"/>
                  </a:lnTo>
                  <a:lnTo>
                    <a:pt x="79010" y="1058"/>
                  </a:lnTo>
                  <a:lnTo>
                    <a:pt x="52801" y="13183"/>
                  </a:lnTo>
                  <a:lnTo>
                    <a:pt x="37712" y="23851"/>
                  </a:lnTo>
                  <a:lnTo>
                    <a:pt x="10709" y="54189"/>
                  </a:lnTo>
                  <a:lnTo>
                    <a:pt x="4187" y="69592"/>
                  </a:lnTo>
                  <a:lnTo>
                    <a:pt x="0" y="95238"/>
                  </a:lnTo>
                  <a:lnTo>
                    <a:pt x="2249" y="103359"/>
                  </a:lnTo>
                  <a:lnTo>
                    <a:pt x="4331" y="107006"/>
                  </a:lnTo>
                  <a:lnTo>
                    <a:pt x="8893" y="108379"/>
                  </a:lnTo>
                  <a:lnTo>
                    <a:pt x="30484" y="105255"/>
                  </a:lnTo>
                  <a:lnTo>
                    <a:pt x="72918" y="94151"/>
                  </a:lnTo>
                  <a:lnTo>
                    <a:pt x="113269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33">
              <a:extLst>
                <a:ext uri="{FF2B5EF4-FFF2-40B4-BE49-F238E27FC236}">
                  <a16:creationId xmlns:a16="http://schemas.microsoft.com/office/drawing/2014/main" id="{F9B75947-1038-6589-FEF1-9EC465C5AF8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763428" y="3791078"/>
              <a:ext cx="112134" cy="110806"/>
            </a:xfrm>
            <a:custGeom>
              <a:avLst/>
              <a:gdLst/>
              <a:ahLst/>
              <a:cxnLst/>
              <a:rect l="0" t="0" r="0" b="0"/>
              <a:pathLst>
                <a:path w="112134" h="110806">
                  <a:moveTo>
                    <a:pt x="27897" y="18922"/>
                  </a:moveTo>
                  <a:lnTo>
                    <a:pt x="27897" y="18922"/>
                  </a:lnTo>
                  <a:lnTo>
                    <a:pt x="61428" y="27564"/>
                  </a:lnTo>
                  <a:lnTo>
                    <a:pt x="68553" y="28054"/>
                  </a:lnTo>
                  <a:lnTo>
                    <a:pt x="75247" y="25450"/>
                  </a:lnTo>
                  <a:lnTo>
                    <a:pt x="81750" y="21824"/>
                  </a:lnTo>
                  <a:lnTo>
                    <a:pt x="91360" y="18724"/>
                  </a:lnTo>
                  <a:lnTo>
                    <a:pt x="112133" y="1323"/>
                  </a:lnTo>
                  <a:lnTo>
                    <a:pt x="111570" y="839"/>
                  </a:lnTo>
                  <a:lnTo>
                    <a:pt x="100234" y="0"/>
                  </a:lnTo>
                  <a:lnTo>
                    <a:pt x="60352" y="13141"/>
                  </a:lnTo>
                  <a:lnTo>
                    <a:pt x="45863" y="22266"/>
                  </a:lnTo>
                  <a:lnTo>
                    <a:pt x="10914" y="66801"/>
                  </a:lnTo>
                  <a:lnTo>
                    <a:pt x="2757" y="82850"/>
                  </a:lnTo>
                  <a:lnTo>
                    <a:pt x="0" y="102811"/>
                  </a:lnTo>
                  <a:lnTo>
                    <a:pt x="833" y="106598"/>
                  </a:lnTo>
                  <a:lnTo>
                    <a:pt x="2445" y="109122"/>
                  </a:lnTo>
                  <a:lnTo>
                    <a:pt x="4579" y="110805"/>
                  </a:lnTo>
                  <a:lnTo>
                    <a:pt x="15416" y="109854"/>
                  </a:lnTo>
                  <a:lnTo>
                    <a:pt x="57338" y="96670"/>
                  </a:lnTo>
                  <a:lnTo>
                    <a:pt x="94572" y="76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34">
              <a:extLst>
                <a:ext uri="{FF2B5EF4-FFF2-40B4-BE49-F238E27FC236}">
                  <a16:creationId xmlns:a16="http://schemas.microsoft.com/office/drawing/2014/main" id="{9069403D-7F26-2FA7-CD57-FF6E418547D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86550" y="37719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2117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35">
              <a:extLst>
                <a:ext uri="{FF2B5EF4-FFF2-40B4-BE49-F238E27FC236}">
                  <a16:creationId xmlns:a16="http://schemas.microsoft.com/office/drawing/2014/main" id="{CA596E17-5774-F1AE-B2F9-BB02D9536B9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658529" y="3829050"/>
              <a:ext cx="85172" cy="196421"/>
            </a:xfrm>
            <a:custGeom>
              <a:avLst/>
              <a:gdLst/>
              <a:ahLst/>
              <a:cxnLst/>
              <a:rect l="0" t="0" r="0" b="0"/>
              <a:pathLst>
                <a:path w="85172" h="196421">
                  <a:moveTo>
                    <a:pt x="37546" y="0"/>
                  </a:moveTo>
                  <a:lnTo>
                    <a:pt x="37546" y="0"/>
                  </a:lnTo>
                  <a:lnTo>
                    <a:pt x="37546" y="5057"/>
                  </a:lnTo>
                  <a:lnTo>
                    <a:pt x="40368" y="10361"/>
                  </a:lnTo>
                  <a:lnTo>
                    <a:pt x="42602" y="13257"/>
                  </a:lnTo>
                  <a:lnTo>
                    <a:pt x="45084" y="22120"/>
                  </a:lnTo>
                  <a:lnTo>
                    <a:pt x="45751" y="66413"/>
                  </a:lnTo>
                  <a:lnTo>
                    <a:pt x="39480" y="112053"/>
                  </a:lnTo>
                  <a:lnTo>
                    <a:pt x="35297" y="147854"/>
                  </a:lnTo>
                  <a:lnTo>
                    <a:pt x="27355" y="180686"/>
                  </a:lnTo>
                  <a:lnTo>
                    <a:pt x="21375" y="191430"/>
                  </a:lnTo>
                  <a:lnTo>
                    <a:pt x="15189" y="196205"/>
                  </a:lnTo>
                  <a:lnTo>
                    <a:pt x="12058" y="196420"/>
                  </a:lnTo>
                  <a:lnTo>
                    <a:pt x="5756" y="193837"/>
                  </a:lnTo>
                  <a:lnTo>
                    <a:pt x="3654" y="189549"/>
                  </a:lnTo>
                  <a:lnTo>
                    <a:pt x="0" y="151021"/>
                  </a:lnTo>
                  <a:lnTo>
                    <a:pt x="9880" y="112132"/>
                  </a:lnTo>
                  <a:lnTo>
                    <a:pt x="16784" y="95345"/>
                  </a:lnTo>
                  <a:lnTo>
                    <a:pt x="32570" y="75052"/>
                  </a:lnTo>
                  <a:lnTo>
                    <a:pt x="8517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36">
              <a:extLst>
                <a:ext uri="{FF2B5EF4-FFF2-40B4-BE49-F238E27FC236}">
                  <a16:creationId xmlns:a16="http://schemas.microsoft.com/office/drawing/2014/main" id="{00C92931-24E6-7C4A-DCB1-3C440BADD6D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54898" y="3782350"/>
              <a:ext cx="184028" cy="140449"/>
            </a:xfrm>
            <a:custGeom>
              <a:avLst/>
              <a:gdLst/>
              <a:ahLst/>
              <a:cxnLst/>
              <a:rect l="0" t="0" r="0" b="0"/>
              <a:pathLst>
                <a:path w="184028" h="140449">
                  <a:moveTo>
                    <a:pt x="12577" y="56225"/>
                  </a:moveTo>
                  <a:lnTo>
                    <a:pt x="12577" y="56225"/>
                  </a:lnTo>
                  <a:lnTo>
                    <a:pt x="30477" y="63764"/>
                  </a:lnTo>
                  <a:lnTo>
                    <a:pt x="63357" y="65716"/>
                  </a:lnTo>
                  <a:lnTo>
                    <a:pt x="95683" y="52489"/>
                  </a:lnTo>
                  <a:lnTo>
                    <a:pt x="105251" y="43628"/>
                  </a:lnTo>
                  <a:lnTo>
                    <a:pt x="113032" y="34752"/>
                  </a:lnTo>
                  <a:lnTo>
                    <a:pt x="120019" y="30806"/>
                  </a:lnTo>
                  <a:lnTo>
                    <a:pt x="121246" y="28696"/>
                  </a:lnTo>
                  <a:lnTo>
                    <a:pt x="121007" y="26231"/>
                  </a:lnTo>
                  <a:lnTo>
                    <a:pt x="118976" y="19611"/>
                  </a:lnTo>
                  <a:lnTo>
                    <a:pt x="118074" y="9614"/>
                  </a:lnTo>
                  <a:lnTo>
                    <a:pt x="115716" y="6101"/>
                  </a:lnTo>
                  <a:lnTo>
                    <a:pt x="112028" y="3758"/>
                  </a:lnTo>
                  <a:lnTo>
                    <a:pt x="101227" y="1157"/>
                  </a:lnTo>
                  <a:lnTo>
                    <a:pt x="85844" y="0"/>
                  </a:lnTo>
                  <a:lnTo>
                    <a:pt x="71246" y="5131"/>
                  </a:lnTo>
                  <a:lnTo>
                    <a:pt x="33567" y="35679"/>
                  </a:lnTo>
                  <a:lnTo>
                    <a:pt x="1649" y="80448"/>
                  </a:lnTo>
                  <a:lnTo>
                    <a:pt x="0" y="87191"/>
                  </a:lnTo>
                  <a:lnTo>
                    <a:pt x="2442" y="114565"/>
                  </a:lnTo>
                  <a:lnTo>
                    <a:pt x="8425" y="124840"/>
                  </a:lnTo>
                  <a:lnTo>
                    <a:pt x="12984" y="130543"/>
                  </a:lnTo>
                  <a:lnTo>
                    <a:pt x="23694" y="136880"/>
                  </a:lnTo>
                  <a:lnTo>
                    <a:pt x="47268" y="140448"/>
                  </a:lnTo>
                  <a:lnTo>
                    <a:pt x="78242" y="138683"/>
                  </a:lnTo>
                  <a:lnTo>
                    <a:pt x="101884" y="131457"/>
                  </a:lnTo>
                  <a:lnTo>
                    <a:pt x="112594" y="126703"/>
                  </a:lnTo>
                  <a:lnTo>
                    <a:pt x="142961" y="118344"/>
                  </a:lnTo>
                  <a:lnTo>
                    <a:pt x="184027" y="9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37">
              <a:extLst>
                <a:ext uri="{FF2B5EF4-FFF2-40B4-BE49-F238E27FC236}">
                  <a16:creationId xmlns:a16="http://schemas.microsoft.com/office/drawing/2014/main" id="{48661D0D-7FC0-8944-56EF-3EF52D109AE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00775" y="3657635"/>
              <a:ext cx="56758" cy="276191"/>
            </a:xfrm>
            <a:custGeom>
              <a:avLst/>
              <a:gdLst/>
              <a:ahLst/>
              <a:cxnLst/>
              <a:rect l="0" t="0" r="0" b="0"/>
              <a:pathLst>
                <a:path w="56758" h="276191">
                  <a:moveTo>
                    <a:pt x="28575" y="28540"/>
                  </a:moveTo>
                  <a:lnTo>
                    <a:pt x="28575" y="28540"/>
                  </a:lnTo>
                  <a:lnTo>
                    <a:pt x="47198" y="9916"/>
                  </a:lnTo>
                  <a:lnTo>
                    <a:pt x="47588" y="1327"/>
                  </a:lnTo>
                  <a:lnTo>
                    <a:pt x="48659" y="873"/>
                  </a:lnTo>
                  <a:lnTo>
                    <a:pt x="56757" y="0"/>
                  </a:lnTo>
                  <a:lnTo>
                    <a:pt x="51977" y="5032"/>
                  </a:lnTo>
                  <a:lnTo>
                    <a:pt x="49559" y="13153"/>
                  </a:lnTo>
                  <a:lnTo>
                    <a:pt x="44972" y="40373"/>
                  </a:lnTo>
                  <a:lnTo>
                    <a:pt x="28342" y="86729"/>
                  </a:lnTo>
                  <a:lnTo>
                    <a:pt x="17043" y="132570"/>
                  </a:lnTo>
                  <a:lnTo>
                    <a:pt x="12866" y="146742"/>
                  </a:lnTo>
                  <a:lnTo>
                    <a:pt x="3273" y="192728"/>
                  </a:lnTo>
                  <a:lnTo>
                    <a:pt x="192" y="238037"/>
                  </a:lnTo>
                  <a:lnTo>
                    <a:pt x="0" y="2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38">
              <a:extLst>
                <a:ext uri="{FF2B5EF4-FFF2-40B4-BE49-F238E27FC236}">
                  <a16:creationId xmlns:a16="http://schemas.microsoft.com/office/drawing/2014/main" id="{B875944C-BE8D-92E7-55EF-757E4332A23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173444" y="3640592"/>
              <a:ext cx="217832" cy="274184"/>
            </a:xfrm>
            <a:custGeom>
              <a:avLst/>
              <a:gdLst/>
              <a:ahLst/>
              <a:cxnLst/>
              <a:rect l="0" t="0" r="0" b="0"/>
              <a:pathLst>
                <a:path w="217832" h="274184">
                  <a:moveTo>
                    <a:pt x="36856" y="102733"/>
                  </a:moveTo>
                  <a:lnTo>
                    <a:pt x="36856" y="102733"/>
                  </a:lnTo>
                  <a:lnTo>
                    <a:pt x="36856" y="89476"/>
                  </a:lnTo>
                  <a:lnTo>
                    <a:pt x="39678" y="83435"/>
                  </a:lnTo>
                  <a:lnTo>
                    <a:pt x="72067" y="42027"/>
                  </a:lnTo>
                  <a:lnTo>
                    <a:pt x="82844" y="29539"/>
                  </a:lnTo>
                  <a:lnTo>
                    <a:pt x="127742" y="4851"/>
                  </a:lnTo>
                  <a:lnTo>
                    <a:pt x="142572" y="0"/>
                  </a:lnTo>
                  <a:lnTo>
                    <a:pt x="146492" y="378"/>
                  </a:lnTo>
                  <a:lnTo>
                    <a:pt x="153669" y="3620"/>
                  </a:lnTo>
                  <a:lnTo>
                    <a:pt x="154948" y="8083"/>
                  </a:lnTo>
                  <a:lnTo>
                    <a:pt x="153547" y="21508"/>
                  </a:lnTo>
                  <a:lnTo>
                    <a:pt x="136695" y="46916"/>
                  </a:lnTo>
                  <a:lnTo>
                    <a:pt x="93356" y="93384"/>
                  </a:lnTo>
                  <a:lnTo>
                    <a:pt x="52841" y="126706"/>
                  </a:lnTo>
                  <a:lnTo>
                    <a:pt x="12934" y="156938"/>
                  </a:lnTo>
                  <a:lnTo>
                    <a:pt x="5058" y="166688"/>
                  </a:lnTo>
                  <a:lnTo>
                    <a:pt x="1556" y="175607"/>
                  </a:lnTo>
                  <a:lnTo>
                    <a:pt x="0" y="186627"/>
                  </a:lnTo>
                  <a:lnTo>
                    <a:pt x="1703" y="191471"/>
                  </a:lnTo>
                  <a:lnTo>
                    <a:pt x="9238" y="199675"/>
                  </a:lnTo>
                  <a:lnTo>
                    <a:pt x="50584" y="219660"/>
                  </a:lnTo>
                  <a:lnTo>
                    <a:pt x="92955" y="237895"/>
                  </a:lnTo>
                  <a:lnTo>
                    <a:pt x="138671" y="254954"/>
                  </a:lnTo>
                  <a:lnTo>
                    <a:pt x="159805" y="261783"/>
                  </a:lnTo>
                  <a:lnTo>
                    <a:pt x="179471" y="266628"/>
                  </a:lnTo>
                  <a:lnTo>
                    <a:pt x="217831" y="27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68">
            <a:extLst>
              <a:ext uri="{FF2B5EF4-FFF2-40B4-BE49-F238E27FC236}">
                <a16:creationId xmlns:a16="http://schemas.microsoft.com/office/drawing/2014/main" id="{4EDF9034-6B1B-5600-D084-02043EBCD3DD}"/>
              </a:ext>
            </a:extLst>
          </p:cNvPr>
          <p:cNvGrpSpPr/>
          <p:nvPr/>
        </p:nvGrpSpPr>
        <p:grpSpPr>
          <a:xfrm>
            <a:off x="3898162" y="5238880"/>
            <a:ext cx="892914" cy="250747"/>
            <a:chOff x="3898162" y="5238880"/>
            <a:chExt cx="892914" cy="250747"/>
          </a:xfrm>
        </p:grpSpPr>
        <p:sp>
          <p:nvSpPr>
            <p:cNvPr id="147" name="SMARTInkShape-2739">
              <a:extLst>
                <a:ext uri="{FF2B5EF4-FFF2-40B4-BE49-F238E27FC236}">
                  <a16:creationId xmlns:a16="http://schemas.microsoft.com/office/drawing/2014/main" id="{4E5F3C61-0A28-1877-0C0D-0B34B487F4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587424" y="5238880"/>
              <a:ext cx="203652" cy="235948"/>
            </a:xfrm>
            <a:custGeom>
              <a:avLst/>
              <a:gdLst/>
              <a:ahLst/>
              <a:cxnLst/>
              <a:rect l="0" t="0" r="0" b="0"/>
              <a:pathLst>
                <a:path w="203652" h="235948">
                  <a:moveTo>
                    <a:pt x="3626" y="28445"/>
                  </a:moveTo>
                  <a:lnTo>
                    <a:pt x="3626" y="28445"/>
                  </a:lnTo>
                  <a:lnTo>
                    <a:pt x="3626" y="23389"/>
                  </a:lnTo>
                  <a:lnTo>
                    <a:pt x="6448" y="18084"/>
                  </a:lnTo>
                  <a:lnTo>
                    <a:pt x="8682" y="15188"/>
                  </a:lnTo>
                  <a:lnTo>
                    <a:pt x="16809" y="11970"/>
                  </a:lnTo>
                  <a:lnTo>
                    <a:pt x="26420" y="9482"/>
                  </a:lnTo>
                  <a:lnTo>
                    <a:pt x="41211" y="2082"/>
                  </a:lnTo>
                  <a:lnTo>
                    <a:pt x="82235" y="0"/>
                  </a:lnTo>
                  <a:lnTo>
                    <a:pt x="104058" y="4965"/>
                  </a:lnTo>
                  <a:lnTo>
                    <a:pt x="108680" y="9617"/>
                  </a:lnTo>
                  <a:lnTo>
                    <a:pt x="113817" y="23253"/>
                  </a:lnTo>
                  <a:lnTo>
                    <a:pt x="116056" y="63364"/>
                  </a:lnTo>
                  <a:lnTo>
                    <a:pt x="104561" y="105690"/>
                  </a:lnTo>
                  <a:lnTo>
                    <a:pt x="91337" y="135347"/>
                  </a:lnTo>
                  <a:lnTo>
                    <a:pt x="58534" y="180783"/>
                  </a:lnTo>
                  <a:lnTo>
                    <a:pt x="13050" y="220235"/>
                  </a:lnTo>
                  <a:lnTo>
                    <a:pt x="1361" y="231087"/>
                  </a:lnTo>
                  <a:lnTo>
                    <a:pt x="0" y="233389"/>
                  </a:lnTo>
                  <a:lnTo>
                    <a:pt x="150" y="234925"/>
                  </a:lnTo>
                  <a:lnTo>
                    <a:pt x="1309" y="235947"/>
                  </a:lnTo>
                  <a:lnTo>
                    <a:pt x="43195" y="224558"/>
                  </a:lnTo>
                  <a:lnTo>
                    <a:pt x="80849" y="220608"/>
                  </a:lnTo>
                  <a:lnTo>
                    <a:pt x="125772" y="212727"/>
                  </a:lnTo>
                  <a:lnTo>
                    <a:pt x="154470" y="211459"/>
                  </a:lnTo>
                  <a:lnTo>
                    <a:pt x="203651" y="218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40">
              <a:extLst>
                <a:ext uri="{FF2B5EF4-FFF2-40B4-BE49-F238E27FC236}">
                  <a16:creationId xmlns:a16="http://schemas.microsoft.com/office/drawing/2014/main" id="{AE155FD9-3052-1294-2FC3-C58E007BFB8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334043" y="5253479"/>
              <a:ext cx="140715" cy="216804"/>
            </a:xfrm>
            <a:custGeom>
              <a:avLst/>
              <a:gdLst/>
              <a:ahLst/>
              <a:cxnLst/>
              <a:rect l="0" t="0" r="0" b="0"/>
              <a:pathLst>
                <a:path w="140715" h="216804">
                  <a:moveTo>
                    <a:pt x="95082" y="32896"/>
                  </a:moveTo>
                  <a:lnTo>
                    <a:pt x="95082" y="32896"/>
                  </a:lnTo>
                  <a:lnTo>
                    <a:pt x="95082" y="27840"/>
                  </a:lnTo>
                  <a:lnTo>
                    <a:pt x="96140" y="26351"/>
                  </a:lnTo>
                  <a:lnTo>
                    <a:pt x="97904" y="25357"/>
                  </a:lnTo>
                  <a:lnTo>
                    <a:pt x="100138" y="24695"/>
                  </a:lnTo>
                  <a:lnTo>
                    <a:pt x="101627" y="23195"/>
                  </a:lnTo>
                  <a:lnTo>
                    <a:pt x="103283" y="18707"/>
                  </a:lnTo>
                  <a:lnTo>
                    <a:pt x="102666" y="16028"/>
                  </a:lnTo>
                  <a:lnTo>
                    <a:pt x="96741" y="7203"/>
                  </a:lnTo>
                  <a:lnTo>
                    <a:pt x="91233" y="1015"/>
                  </a:lnTo>
                  <a:lnTo>
                    <a:pt x="89341" y="0"/>
                  </a:lnTo>
                  <a:lnTo>
                    <a:pt x="88080" y="382"/>
                  </a:lnTo>
                  <a:lnTo>
                    <a:pt x="87239" y="1696"/>
                  </a:lnTo>
                  <a:lnTo>
                    <a:pt x="80660" y="3154"/>
                  </a:lnTo>
                  <a:lnTo>
                    <a:pt x="71739" y="4861"/>
                  </a:lnTo>
                  <a:lnTo>
                    <a:pt x="60767" y="11772"/>
                  </a:lnTo>
                  <a:lnTo>
                    <a:pt x="34616" y="37422"/>
                  </a:lnTo>
                  <a:lnTo>
                    <a:pt x="16107" y="67999"/>
                  </a:lnTo>
                  <a:lnTo>
                    <a:pt x="2707" y="114672"/>
                  </a:lnTo>
                  <a:lnTo>
                    <a:pt x="400" y="153354"/>
                  </a:lnTo>
                  <a:lnTo>
                    <a:pt x="0" y="179242"/>
                  </a:lnTo>
                  <a:lnTo>
                    <a:pt x="5551" y="193542"/>
                  </a:lnTo>
                  <a:lnTo>
                    <a:pt x="9995" y="200318"/>
                  </a:lnTo>
                  <a:lnTo>
                    <a:pt x="23399" y="210670"/>
                  </a:lnTo>
                  <a:lnTo>
                    <a:pt x="31418" y="214912"/>
                  </a:lnTo>
                  <a:lnTo>
                    <a:pt x="48795" y="216803"/>
                  </a:lnTo>
                  <a:lnTo>
                    <a:pt x="57875" y="215826"/>
                  </a:lnTo>
                  <a:lnTo>
                    <a:pt x="76429" y="206273"/>
                  </a:lnTo>
                  <a:lnTo>
                    <a:pt x="114211" y="174270"/>
                  </a:lnTo>
                  <a:lnTo>
                    <a:pt x="132617" y="146751"/>
                  </a:lnTo>
                  <a:lnTo>
                    <a:pt x="138222" y="116659"/>
                  </a:lnTo>
                  <a:lnTo>
                    <a:pt x="140714" y="81766"/>
                  </a:lnTo>
                  <a:lnTo>
                    <a:pt x="140000" y="40438"/>
                  </a:lnTo>
                  <a:lnTo>
                    <a:pt x="132331" y="21785"/>
                  </a:lnTo>
                  <a:lnTo>
                    <a:pt x="119045" y="9260"/>
                  </a:lnTo>
                  <a:lnTo>
                    <a:pt x="111058" y="4438"/>
                  </a:lnTo>
                  <a:lnTo>
                    <a:pt x="103616" y="3341"/>
                  </a:lnTo>
                  <a:lnTo>
                    <a:pt x="96538" y="4726"/>
                  </a:lnTo>
                  <a:lnTo>
                    <a:pt x="84087" y="11910"/>
                  </a:lnTo>
                  <a:lnTo>
                    <a:pt x="75026" y="22158"/>
                  </a:lnTo>
                  <a:lnTo>
                    <a:pt x="56982" y="61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41">
              <a:extLst>
                <a:ext uri="{FF2B5EF4-FFF2-40B4-BE49-F238E27FC236}">
                  <a16:creationId xmlns:a16="http://schemas.microsoft.com/office/drawing/2014/main" id="{AA83CA79-FD7E-0731-E67E-57406E4E6A8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16591" y="5262533"/>
              <a:ext cx="111253" cy="202581"/>
            </a:xfrm>
            <a:custGeom>
              <a:avLst/>
              <a:gdLst/>
              <a:ahLst/>
              <a:cxnLst/>
              <a:rect l="0" t="0" r="0" b="0"/>
              <a:pathLst>
                <a:path w="111253" h="202581">
                  <a:moveTo>
                    <a:pt x="55359" y="100042"/>
                  </a:moveTo>
                  <a:lnTo>
                    <a:pt x="55359" y="100042"/>
                  </a:lnTo>
                  <a:lnTo>
                    <a:pt x="62963" y="91380"/>
                  </a:lnTo>
                  <a:lnTo>
                    <a:pt x="81185" y="62457"/>
                  </a:lnTo>
                  <a:lnTo>
                    <a:pt x="83391" y="54400"/>
                  </a:lnTo>
                  <a:lnTo>
                    <a:pt x="74976" y="24260"/>
                  </a:lnTo>
                  <a:lnTo>
                    <a:pt x="74787" y="20946"/>
                  </a:lnTo>
                  <a:lnTo>
                    <a:pt x="73602" y="18736"/>
                  </a:lnTo>
                  <a:lnTo>
                    <a:pt x="71755" y="17264"/>
                  </a:lnTo>
                  <a:lnTo>
                    <a:pt x="66879" y="15627"/>
                  </a:lnTo>
                  <a:lnTo>
                    <a:pt x="61185" y="14899"/>
                  </a:lnTo>
                  <a:lnTo>
                    <a:pt x="52304" y="20220"/>
                  </a:lnTo>
                  <a:lnTo>
                    <a:pt x="35404" y="37938"/>
                  </a:lnTo>
                  <a:lnTo>
                    <a:pt x="10730" y="77426"/>
                  </a:lnTo>
                  <a:lnTo>
                    <a:pt x="1919" y="103455"/>
                  </a:lnTo>
                  <a:lnTo>
                    <a:pt x="0" y="145362"/>
                  </a:lnTo>
                  <a:lnTo>
                    <a:pt x="6031" y="173442"/>
                  </a:lnTo>
                  <a:lnTo>
                    <a:pt x="11564" y="184875"/>
                  </a:lnTo>
                  <a:lnTo>
                    <a:pt x="20372" y="193486"/>
                  </a:lnTo>
                  <a:lnTo>
                    <a:pt x="30284" y="199780"/>
                  </a:lnTo>
                  <a:lnTo>
                    <a:pt x="38218" y="202580"/>
                  </a:lnTo>
                  <a:lnTo>
                    <a:pt x="48093" y="201000"/>
                  </a:lnTo>
                  <a:lnTo>
                    <a:pt x="62731" y="194161"/>
                  </a:lnTo>
                  <a:lnTo>
                    <a:pt x="86983" y="173001"/>
                  </a:lnTo>
                  <a:lnTo>
                    <a:pt x="106148" y="132553"/>
                  </a:lnTo>
                  <a:lnTo>
                    <a:pt x="111252" y="92392"/>
                  </a:lnTo>
                  <a:lnTo>
                    <a:pt x="109439" y="49966"/>
                  </a:lnTo>
                  <a:lnTo>
                    <a:pt x="103736" y="28044"/>
                  </a:lnTo>
                  <a:lnTo>
                    <a:pt x="94146" y="11246"/>
                  </a:lnTo>
                  <a:lnTo>
                    <a:pt x="82829" y="2369"/>
                  </a:lnTo>
                  <a:lnTo>
                    <a:pt x="76847" y="0"/>
                  </a:lnTo>
                  <a:lnTo>
                    <a:pt x="64556" y="194"/>
                  </a:lnTo>
                  <a:lnTo>
                    <a:pt x="58316" y="1727"/>
                  </a:lnTo>
                  <a:lnTo>
                    <a:pt x="36309" y="23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42">
              <a:extLst>
                <a:ext uri="{FF2B5EF4-FFF2-40B4-BE49-F238E27FC236}">
                  <a16:creationId xmlns:a16="http://schemas.microsoft.com/office/drawing/2014/main" id="{466467B0-9B3C-254A-93F4-010D44EF646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98162" y="5252605"/>
              <a:ext cx="149768" cy="237022"/>
            </a:xfrm>
            <a:custGeom>
              <a:avLst/>
              <a:gdLst/>
              <a:ahLst/>
              <a:cxnLst/>
              <a:rect l="0" t="0" r="0" b="0"/>
              <a:pathLst>
                <a:path w="149768" h="237022">
                  <a:moveTo>
                    <a:pt x="130913" y="81395"/>
                  </a:moveTo>
                  <a:lnTo>
                    <a:pt x="130913" y="81395"/>
                  </a:lnTo>
                  <a:lnTo>
                    <a:pt x="130913" y="59936"/>
                  </a:lnTo>
                  <a:lnTo>
                    <a:pt x="125857" y="44816"/>
                  </a:lnTo>
                  <a:lnTo>
                    <a:pt x="114666" y="28347"/>
                  </a:lnTo>
                  <a:lnTo>
                    <a:pt x="108523" y="21482"/>
                  </a:lnTo>
                  <a:lnTo>
                    <a:pt x="99442" y="17726"/>
                  </a:lnTo>
                  <a:lnTo>
                    <a:pt x="94057" y="16724"/>
                  </a:lnTo>
                  <a:lnTo>
                    <a:pt x="82430" y="18433"/>
                  </a:lnTo>
                  <a:lnTo>
                    <a:pt x="70207" y="23778"/>
                  </a:lnTo>
                  <a:lnTo>
                    <a:pt x="38788" y="50420"/>
                  </a:lnTo>
                  <a:lnTo>
                    <a:pt x="19773" y="73981"/>
                  </a:lnTo>
                  <a:lnTo>
                    <a:pt x="5790" y="106127"/>
                  </a:lnTo>
                  <a:lnTo>
                    <a:pt x="0" y="142463"/>
                  </a:lnTo>
                  <a:lnTo>
                    <a:pt x="3342" y="180040"/>
                  </a:lnTo>
                  <a:lnTo>
                    <a:pt x="11035" y="212929"/>
                  </a:lnTo>
                  <a:lnTo>
                    <a:pt x="15011" y="219884"/>
                  </a:lnTo>
                  <a:lnTo>
                    <a:pt x="19778" y="224521"/>
                  </a:lnTo>
                  <a:lnTo>
                    <a:pt x="47695" y="237021"/>
                  </a:lnTo>
                  <a:lnTo>
                    <a:pt x="79562" y="236396"/>
                  </a:lnTo>
                  <a:lnTo>
                    <a:pt x="110759" y="224453"/>
                  </a:lnTo>
                  <a:lnTo>
                    <a:pt x="124778" y="213415"/>
                  </a:lnTo>
                  <a:lnTo>
                    <a:pt x="134536" y="200396"/>
                  </a:lnTo>
                  <a:lnTo>
                    <a:pt x="144921" y="175216"/>
                  </a:lnTo>
                  <a:lnTo>
                    <a:pt x="148967" y="135440"/>
                  </a:lnTo>
                  <a:lnTo>
                    <a:pt x="149767" y="92188"/>
                  </a:lnTo>
                  <a:lnTo>
                    <a:pt x="142319" y="53071"/>
                  </a:lnTo>
                  <a:lnTo>
                    <a:pt x="132647" y="25378"/>
                  </a:lnTo>
                  <a:lnTo>
                    <a:pt x="117903" y="5413"/>
                  </a:lnTo>
                  <a:lnTo>
                    <a:pt x="109961" y="0"/>
                  </a:lnTo>
                  <a:lnTo>
                    <a:pt x="106361" y="673"/>
                  </a:lnTo>
                  <a:lnTo>
                    <a:pt x="92813" y="147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469">
            <a:extLst>
              <a:ext uri="{FF2B5EF4-FFF2-40B4-BE49-F238E27FC236}">
                <a16:creationId xmlns:a16="http://schemas.microsoft.com/office/drawing/2014/main" id="{B83C31BB-08A0-6973-BEED-AA0B29174008}"/>
              </a:ext>
            </a:extLst>
          </p:cNvPr>
          <p:cNvGrpSpPr/>
          <p:nvPr/>
        </p:nvGrpSpPr>
        <p:grpSpPr>
          <a:xfrm>
            <a:off x="3179351" y="5267500"/>
            <a:ext cx="411575" cy="231553"/>
            <a:chOff x="3179351" y="5267500"/>
            <a:chExt cx="411575" cy="231553"/>
          </a:xfrm>
        </p:grpSpPr>
        <p:sp>
          <p:nvSpPr>
            <p:cNvPr id="152" name="SMARTInkShape-2743">
              <a:extLst>
                <a:ext uri="{FF2B5EF4-FFF2-40B4-BE49-F238E27FC236}">
                  <a16:creationId xmlns:a16="http://schemas.microsoft.com/office/drawing/2014/main" id="{6889C77F-A8D7-934E-A384-87CC6BD159E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552825" y="54578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7692" y="9525"/>
                  </a:lnTo>
                  <a:lnTo>
                    <a:pt x="26386" y="298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44">
              <a:extLst>
                <a:ext uri="{FF2B5EF4-FFF2-40B4-BE49-F238E27FC236}">
                  <a16:creationId xmlns:a16="http://schemas.microsoft.com/office/drawing/2014/main" id="{8B0AD378-9E53-AFB1-F87C-563911DFE6F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179351" y="5267500"/>
              <a:ext cx="215952" cy="231553"/>
            </a:xfrm>
            <a:custGeom>
              <a:avLst/>
              <a:gdLst/>
              <a:ahLst/>
              <a:cxnLst/>
              <a:rect l="0" t="0" r="0" b="0"/>
              <a:pathLst>
                <a:path w="215952" h="231553">
                  <a:moveTo>
                    <a:pt x="182974" y="66500"/>
                  </a:moveTo>
                  <a:lnTo>
                    <a:pt x="182974" y="66500"/>
                  </a:lnTo>
                  <a:lnTo>
                    <a:pt x="182974" y="47958"/>
                  </a:lnTo>
                  <a:lnTo>
                    <a:pt x="142042" y="6522"/>
                  </a:lnTo>
                  <a:lnTo>
                    <a:pt x="135501" y="2802"/>
                  </a:lnTo>
                  <a:lnTo>
                    <a:pt x="123047" y="707"/>
                  </a:lnTo>
                  <a:lnTo>
                    <a:pt x="104932" y="0"/>
                  </a:lnTo>
                  <a:lnTo>
                    <a:pt x="84356" y="9990"/>
                  </a:lnTo>
                  <a:lnTo>
                    <a:pt x="39656" y="48789"/>
                  </a:lnTo>
                  <a:lnTo>
                    <a:pt x="24027" y="66037"/>
                  </a:lnTo>
                  <a:lnTo>
                    <a:pt x="3058" y="111059"/>
                  </a:lnTo>
                  <a:lnTo>
                    <a:pt x="0" y="134634"/>
                  </a:lnTo>
                  <a:lnTo>
                    <a:pt x="6661" y="179206"/>
                  </a:lnTo>
                  <a:lnTo>
                    <a:pt x="15140" y="198790"/>
                  </a:lnTo>
                  <a:lnTo>
                    <a:pt x="29411" y="216352"/>
                  </a:lnTo>
                  <a:lnTo>
                    <a:pt x="57158" y="229904"/>
                  </a:lnTo>
                  <a:lnTo>
                    <a:pt x="80136" y="231552"/>
                  </a:lnTo>
                  <a:lnTo>
                    <a:pt x="104460" y="227698"/>
                  </a:lnTo>
                  <a:lnTo>
                    <a:pt x="148925" y="210800"/>
                  </a:lnTo>
                  <a:lnTo>
                    <a:pt x="163608" y="202600"/>
                  </a:lnTo>
                  <a:lnTo>
                    <a:pt x="190327" y="173976"/>
                  </a:lnTo>
                  <a:lnTo>
                    <a:pt x="196825" y="161539"/>
                  </a:lnTo>
                  <a:lnTo>
                    <a:pt x="208943" y="119193"/>
                  </a:lnTo>
                  <a:lnTo>
                    <a:pt x="215951" y="76115"/>
                  </a:lnTo>
                  <a:lnTo>
                    <a:pt x="214211" y="56310"/>
                  </a:lnTo>
                  <a:lnTo>
                    <a:pt x="207088" y="40452"/>
                  </a:lnTo>
                  <a:lnTo>
                    <a:pt x="190325" y="18080"/>
                  </a:lnTo>
                  <a:lnTo>
                    <a:pt x="175039" y="6880"/>
                  </a:lnTo>
                  <a:lnTo>
                    <a:pt x="162161" y="1916"/>
                  </a:lnTo>
                  <a:lnTo>
                    <a:pt x="152204" y="3576"/>
                  </a:lnTo>
                  <a:lnTo>
                    <a:pt x="137521" y="10462"/>
                  </a:lnTo>
                  <a:lnTo>
                    <a:pt x="131023" y="16195"/>
                  </a:lnTo>
                  <a:lnTo>
                    <a:pt x="125824" y="28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70">
            <a:extLst>
              <a:ext uri="{FF2B5EF4-FFF2-40B4-BE49-F238E27FC236}">
                <a16:creationId xmlns:a16="http://schemas.microsoft.com/office/drawing/2014/main" id="{A23EEDD7-392D-A81F-328B-A22F938B6B70}"/>
              </a:ext>
            </a:extLst>
          </p:cNvPr>
          <p:cNvGrpSpPr/>
          <p:nvPr/>
        </p:nvGrpSpPr>
        <p:grpSpPr>
          <a:xfrm>
            <a:off x="2514600" y="5343525"/>
            <a:ext cx="133351" cy="85726"/>
            <a:chOff x="2514600" y="5343525"/>
            <a:chExt cx="133351" cy="85726"/>
          </a:xfrm>
        </p:grpSpPr>
        <p:sp>
          <p:nvSpPr>
            <p:cNvPr id="155" name="SMARTInkShape-2745">
              <a:extLst>
                <a:ext uri="{FF2B5EF4-FFF2-40B4-BE49-F238E27FC236}">
                  <a16:creationId xmlns:a16="http://schemas.microsoft.com/office/drawing/2014/main" id="{304D2C7F-B54F-1880-DB68-0D25FA808D6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24125" y="54102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33114" y="17992"/>
                  </a:lnTo>
                  <a:lnTo>
                    <a:pt x="63064" y="11511"/>
                  </a:lnTo>
                  <a:lnTo>
                    <a:pt x="102657" y="854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46">
              <a:extLst>
                <a:ext uri="{FF2B5EF4-FFF2-40B4-BE49-F238E27FC236}">
                  <a16:creationId xmlns:a16="http://schemas.microsoft.com/office/drawing/2014/main" id="{7DF8C9E6-BAE6-7344-7705-591D605B6B7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514600" y="5343525"/>
              <a:ext cx="104776" cy="5489"/>
            </a:xfrm>
            <a:custGeom>
              <a:avLst/>
              <a:gdLst/>
              <a:ahLst/>
              <a:cxnLst/>
              <a:rect l="0" t="0" r="0" b="0"/>
              <a:pathLst>
                <a:path w="104776" h="5489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4465" y="5056"/>
                  </a:lnTo>
                  <a:lnTo>
                    <a:pt x="17052" y="5488"/>
                  </a:lnTo>
                  <a:lnTo>
                    <a:pt x="19834" y="4716"/>
                  </a:lnTo>
                  <a:lnTo>
                    <a:pt x="25749" y="2096"/>
                  </a:lnTo>
                  <a:lnTo>
                    <a:pt x="72766" y="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71">
            <a:extLst>
              <a:ext uri="{FF2B5EF4-FFF2-40B4-BE49-F238E27FC236}">
                <a16:creationId xmlns:a16="http://schemas.microsoft.com/office/drawing/2014/main" id="{529E63EE-933F-5F68-BFED-8238BC4A8120}"/>
              </a:ext>
            </a:extLst>
          </p:cNvPr>
          <p:cNvGrpSpPr/>
          <p:nvPr/>
        </p:nvGrpSpPr>
        <p:grpSpPr>
          <a:xfrm>
            <a:off x="3876675" y="4476750"/>
            <a:ext cx="1540726" cy="438151"/>
            <a:chOff x="3876675" y="4476750"/>
            <a:chExt cx="1540726" cy="438151"/>
          </a:xfrm>
        </p:grpSpPr>
        <p:sp>
          <p:nvSpPr>
            <p:cNvPr id="158" name="SMARTInkShape-2747">
              <a:extLst>
                <a:ext uri="{FF2B5EF4-FFF2-40B4-BE49-F238E27FC236}">
                  <a16:creationId xmlns:a16="http://schemas.microsoft.com/office/drawing/2014/main" id="{65AC0978-71C4-5F26-A105-0CD72C9443E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58561" y="4476750"/>
              <a:ext cx="158840" cy="438151"/>
            </a:xfrm>
            <a:custGeom>
              <a:avLst/>
              <a:gdLst/>
              <a:ahLst/>
              <a:cxnLst/>
              <a:rect l="0" t="0" r="0" b="0"/>
              <a:pathLst>
                <a:path w="158840" h="438151">
                  <a:moveTo>
                    <a:pt x="37339" y="0"/>
                  </a:moveTo>
                  <a:lnTo>
                    <a:pt x="37339" y="0"/>
                  </a:lnTo>
                  <a:lnTo>
                    <a:pt x="68910" y="18314"/>
                  </a:lnTo>
                  <a:lnTo>
                    <a:pt x="110069" y="57334"/>
                  </a:lnTo>
                  <a:lnTo>
                    <a:pt x="120111" y="76634"/>
                  </a:lnTo>
                  <a:lnTo>
                    <a:pt x="134536" y="117251"/>
                  </a:lnTo>
                  <a:lnTo>
                    <a:pt x="149394" y="157155"/>
                  </a:lnTo>
                  <a:lnTo>
                    <a:pt x="158839" y="199083"/>
                  </a:lnTo>
                  <a:lnTo>
                    <a:pt x="154159" y="240055"/>
                  </a:lnTo>
                  <a:lnTo>
                    <a:pt x="150270" y="278679"/>
                  </a:lnTo>
                  <a:lnTo>
                    <a:pt x="130279" y="319326"/>
                  </a:lnTo>
                  <a:lnTo>
                    <a:pt x="108223" y="358901"/>
                  </a:lnTo>
                  <a:lnTo>
                    <a:pt x="77211" y="386473"/>
                  </a:lnTo>
                  <a:lnTo>
                    <a:pt x="29955" y="412042"/>
                  </a:lnTo>
                  <a:lnTo>
                    <a:pt x="12221" y="423712"/>
                  </a:lnTo>
                  <a:lnTo>
                    <a:pt x="7893" y="425349"/>
                  </a:lnTo>
                  <a:lnTo>
                    <a:pt x="5008" y="427499"/>
                  </a:lnTo>
                  <a:lnTo>
                    <a:pt x="0" y="436539"/>
                  </a:lnTo>
                  <a:lnTo>
                    <a:pt x="804" y="437076"/>
                  </a:lnTo>
                  <a:lnTo>
                    <a:pt x="8764" y="438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48">
              <a:extLst>
                <a:ext uri="{FF2B5EF4-FFF2-40B4-BE49-F238E27FC236}">
                  <a16:creationId xmlns:a16="http://schemas.microsoft.com/office/drawing/2014/main" id="{6F203F4B-1D78-6E5A-8ABF-72AC2E5A369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136808" y="4582309"/>
              <a:ext cx="128425" cy="179713"/>
            </a:xfrm>
            <a:custGeom>
              <a:avLst/>
              <a:gdLst/>
              <a:ahLst/>
              <a:cxnLst/>
              <a:rect l="0" t="0" r="0" b="0"/>
              <a:pathLst>
                <a:path w="128425" h="179713">
                  <a:moveTo>
                    <a:pt x="101942" y="18266"/>
                  </a:moveTo>
                  <a:lnTo>
                    <a:pt x="101942" y="18266"/>
                  </a:lnTo>
                  <a:lnTo>
                    <a:pt x="101942" y="8153"/>
                  </a:lnTo>
                  <a:lnTo>
                    <a:pt x="99825" y="5174"/>
                  </a:lnTo>
                  <a:lnTo>
                    <a:pt x="96297" y="3188"/>
                  </a:lnTo>
                  <a:lnTo>
                    <a:pt x="75427" y="0"/>
                  </a:lnTo>
                  <a:lnTo>
                    <a:pt x="34284" y="9680"/>
                  </a:lnTo>
                  <a:lnTo>
                    <a:pt x="18955" y="15508"/>
                  </a:lnTo>
                  <a:lnTo>
                    <a:pt x="12142" y="21627"/>
                  </a:lnTo>
                  <a:lnTo>
                    <a:pt x="3250" y="36077"/>
                  </a:lnTo>
                  <a:lnTo>
                    <a:pt x="2281" y="41782"/>
                  </a:lnTo>
                  <a:lnTo>
                    <a:pt x="4024" y="53765"/>
                  </a:lnTo>
                  <a:lnTo>
                    <a:pt x="10958" y="67354"/>
                  </a:lnTo>
                  <a:lnTo>
                    <a:pt x="14828" y="70042"/>
                  </a:lnTo>
                  <a:lnTo>
                    <a:pt x="33425" y="77177"/>
                  </a:lnTo>
                  <a:lnTo>
                    <a:pt x="40798" y="81490"/>
                  </a:lnTo>
                  <a:lnTo>
                    <a:pt x="50899" y="84977"/>
                  </a:lnTo>
                  <a:lnTo>
                    <a:pt x="95197" y="116728"/>
                  </a:lnTo>
                  <a:lnTo>
                    <a:pt x="98945" y="125880"/>
                  </a:lnTo>
                  <a:lnTo>
                    <a:pt x="101668" y="135944"/>
                  </a:lnTo>
                  <a:lnTo>
                    <a:pt x="106407" y="143945"/>
                  </a:lnTo>
                  <a:lnTo>
                    <a:pt x="107035" y="148619"/>
                  </a:lnTo>
                  <a:lnTo>
                    <a:pt x="102202" y="174739"/>
                  </a:lnTo>
                  <a:lnTo>
                    <a:pt x="98941" y="176556"/>
                  </a:lnTo>
                  <a:lnTo>
                    <a:pt x="67248" y="179712"/>
                  </a:lnTo>
                  <a:lnTo>
                    <a:pt x="23880" y="166891"/>
                  </a:lnTo>
                  <a:lnTo>
                    <a:pt x="6729" y="157788"/>
                  </a:lnTo>
                  <a:lnTo>
                    <a:pt x="3542" y="153614"/>
                  </a:lnTo>
                  <a:lnTo>
                    <a:pt x="0" y="143332"/>
                  </a:lnTo>
                  <a:lnTo>
                    <a:pt x="114" y="138685"/>
                  </a:lnTo>
                  <a:lnTo>
                    <a:pt x="3063" y="130699"/>
                  </a:lnTo>
                  <a:lnTo>
                    <a:pt x="46146" y="97199"/>
                  </a:lnTo>
                  <a:lnTo>
                    <a:pt x="89773" y="73372"/>
                  </a:lnTo>
                  <a:lnTo>
                    <a:pt x="123455" y="44104"/>
                  </a:lnTo>
                  <a:lnTo>
                    <a:pt x="127378" y="34689"/>
                  </a:lnTo>
                  <a:lnTo>
                    <a:pt x="128424" y="29215"/>
                  </a:lnTo>
                  <a:lnTo>
                    <a:pt x="126765" y="20310"/>
                  </a:lnTo>
                  <a:lnTo>
                    <a:pt x="124841" y="16454"/>
                  </a:lnTo>
                  <a:lnTo>
                    <a:pt x="122499" y="13883"/>
                  </a:lnTo>
                  <a:lnTo>
                    <a:pt x="117076" y="11026"/>
                  </a:lnTo>
                  <a:lnTo>
                    <a:pt x="99022" y="9042"/>
                  </a:lnTo>
                  <a:lnTo>
                    <a:pt x="93645" y="8941"/>
                  </a:lnTo>
                  <a:lnTo>
                    <a:pt x="73367" y="18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49">
              <a:extLst>
                <a:ext uri="{FF2B5EF4-FFF2-40B4-BE49-F238E27FC236}">
                  <a16:creationId xmlns:a16="http://schemas.microsoft.com/office/drawing/2014/main" id="{F88BEE99-835D-548C-957B-8B479F03B2A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67275" y="45815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38622" y="18214"/>
                  </a:lnTo>
                  <a:lnTo>
                    <a:pt x="84736" y="4123"/>
                  </a:lnTo>
                  <a:lnTo>
                    <a:pt x="130284" y="24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50">
              <a:extLst>
                <a:ext uri="{FF2B5EF4-FFF2-40B4-BE49-F238E27FC236}">
                  <a16:creationId xmlns:a16="http://schemas.microsoft.com/office/drawing/2014/main" id="{068E3EA6-BB68-F90A-5990-19BB429F20E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853143" y="4619742"/>
              <a:ext cx="89378" cy="128093"/>
            </a:xfrm>
            <a:custGeom>
              <a:avLst/>
              <a:gdLst/>
              <a:ahLst/>
              <a:cxnLst/>
              <a:rect l="0" t="0" r="0" b="0"/>
              <a:pathLst>
                <a:path w="89378" h="128093">
                  <a:moveTo>
                    <a:pt x="4607" y="9408"/>
                  </a:moveTo>
                  <a:lnTo>
                    <a:pt x="4607" y="9408"/>
                  </a:lnTo>
                  <a:lnTo>
                    <a:pt x="14016" y="0"/>
                  </a:lnTo>
                  <a:lnTo>
                    <a:pt x="14098" y="4974"/>
                  </a:lnTo>
                  <a:lnTo>
                    <a:pt x="0" y="41642"/>
                  </a:lnTo>
                  <a:lnTo>
                    <a:pt x="4585" y="75594"/>
                  </a:lnTo>
                  <a:lnTo>
                    <a:pt x="27976" y="76040"/>
                  </a:lnTo>
                  <a:lnTo>
                    <a:pt x="38982" y="73242"/>
                  </a:lnTo>
                  <a:lnTo>
                    <a:pt x="51128" y="68538"/>
                  </a:lnTo>
                  <a:lnTo>
                    <a:pt x="64715" y="66949"/>
                  </a:lnTo>
                  <a:lnTo>
                    <a:pt x="79449" y="71730"/>
                  </a:lnTo>
                  <a:lnTo>
                    <a:pt x="83077" y="74240"/>
                  </a:lnTo>
                  <a:lnTo>
                    <a:pt x="87106" y="79850"/>
                  </a:lnTo>
                  <a:lnTo>
                    <a:pt x="89377" y="88958"/>
                  </a:lnTo>
                  <a:lnTo>
                    <a:pt x="84263" y="98033"/>
                  </a:lnTo>
                  <a:lnTo>
                    <a:pt x="74934" y="108064"/>
                  </a:lnTo>
                  <a:lnTo>
                    <a:pt x="58841" y="118602"/>
                  </a:lnTo>
                  <a:lnTo>
                    <a:pt x="29872" y="128092"/>
                  </a:lnTo>
                  <a:lnTo>
                    <a:pt x="4607" y="123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51">
              <a:extLst>
                <a:ext uri="{FF2B5EF4-FFF2-40B4-BE49-F238E27FC236}">
                  <a16:creationId xmlns:a16="http://schemas.microsoft.com/office/drawing/2014/main" id="{963B33A7-808F-2323-D8E3-5E938F01D7A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724400" y="4752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752">
              <a:extLst>
                <a:ext uri="{FF2B5EF4-FFF2-40B4-BE49-F238E27FC236}">
                  <a16:creationId xmlns:a16="http://schemas.microsoft.com/office/drawing/2014/main" id="{E6C9EE36-C0F3-AF95-E0C5-F47452EB6BA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543425" y="4605494"/>
              <a:ext cx="131320" cy="166403"/>
            </a:xfrm>
            <a:custGeom>
              <a:avLst/>
              <a:gdLst/>
              <a:ahLst/>
              <a:cxnLst/>
              <a:rect l="0" t="0" r="0" b="0"/>
              <a:pathLst>
                <a:path w="131320" h="166403">
                  <a:moveTo>
                    <a:pt x="0" y="14131"/>
                  </a:moveTo>
                  <a:lnTo>
                    <a:pt x="0" y="14131"/>
                  </a:lnTo>
                  <a:lnTo>
                    <a:pt x="5056" y="14131"/>
                  </a:lnTo>
                  <a:lnTo>
                    <a:pt x="6545" y="13073"/>
                  </a:lnTo>
                  <a:lnTo>
                    <a:pt x="7539" y="11309"/>
                  </a:lnTo>
                  <a:lnTo>
                    <a:pt x="8201" y="9074"/>
                  </a:lnTo>
                  <a:lnTo>
                    <a:pt x="14189" y="874"/>
                  </a:lnTo>
                  <a:lnTo>
                    <a:pt x="16868" y="0"/>
                  </a:lnTo>
                  <a:lnTo>
                    <a:pt x="19712" y="478"/>
                  </a:lnTo>
                  <a:lnTo>
                    <a:pt x="22666" y="1854"/>
                  </a:lnTo>
                  <a:lnTo>
                    <a:pt x="69077" y="4534"/>
                  </a:lnTo>
                  <a:lnTo>
                    <a:pt x="88943" y="5650"/>
                  </a:lnTo>
                  <a:lnTo>
                    <a:pt x="97033" y="9656"/>
                  </a:lnTo>
                  <a:lnTo>
                    <a:pt x="112296" y="30140"/>
                  </a:lnTo>
                  <a:lnTo>
                    <a:pt x="111906" y="32212"/>
                  </a:lnTo>
                  <a:lnTo>
                    <a:pt x="108650" y="37337"/>
                  </a:lnTo>
                  <a:lnTo>
                    <a:pt x="70069" y="67065"/>
                  </a:lnTo>
                  <a:lnTo>
                    <a:pt x="57716" y="71116"/>
                  </a:lnTo>
                  <a:lnTo>
                    <a:pt x="62374" y="76289"/>
                  </a:lnTo>
                  <a:lnTo>
                    <a:pt x="67585" y="78798"/>
                  </a:lnTo>
                  <a:lnTo>
                    <a:pt x="102211" y="85745"/>
                  </a:lnTo>
                  <a:lnTo>
                    <a:pt x="111749" y="93937"/>
                  </a:lnTo>
                  <a:lnTo>
                    <a:pt x="126496" y="116443"/>
                  </a:lnTo>
                  <a:lnTo>
                    <a:pt x="131319" y="134992"/>
                  </a:lnTo>
                  <a:lnTo>
                    <a:pt x="130937" y="139155"/>
                  </a:lnTo>
                  <a:lnTo>
                    <a:pt x="129625" y="141931"/>
                  </a:lnTo>
                  <a:lnTo>
                    <a:pt x="127691" y="143780"/>
                  </a:lnTo>
                  <a:lnTo>
                    <a:pt x="125544" y="148659"/>
                  </a:lnTo>
                  <a:lnTo>
                    <a:pt x="124971" y="151442"/>
                  </a:lnTo>
                  <a:lnTo>
                    <a:pt x="123531" y="153296"/>
                  </a:lnTo>
                  <a:lnTo>
                    <a:pt x="106587" y="163227"/>
                  </a:lnTo>
                  <a:lnTo>
                    <a:pt x="60148" y="166402"/>
                  </a:lnTo>
                  <a:lnTo>
                    <a:pt x="28575" y="157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753">
              <a:extLst>
                <a:ext uri="{FF2B5EF4-FFF2-40B4-BE49-F238E27FC236}">
                  <a16:creationId xmlns:a16="http://schemas.microsoft.com/office/drawing/2014/main" id="{23455AEF-E4CD-6ACD-B746-27B59137FF5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257675" y="46958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0098" y="8467"/>
                  </a:lnTo>
                  <a:lnTo>
                    <a:pt x="85989" y="1324"/>
                  </a:lnTo>
                  <a:lnTo>
                    <a:pt x="129365" y="2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54">
              <a:extLst>
                <a:ext uri="{FF2B5EF4-FFF2-40B4-BE49-F238E27FC236}">
                  <a16:creationId xmlns:a16="http://schemas.microsoft.com/office/drawing/2014/main" id="{1CDD4ED1-56EE-9ADD-F2C5-4786EE5042E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76675" y="4752975"/>
              <a:ext cx="200026" cy="57151"/>
            </a:xfrm>
            <a:custGeom>
              <a:avLst/>
              <a:gdLst/>
              <a:ahLst/>
              <a:cxnLst/>
              <a:rect l="0" t="0" r="0" b="0"/>
              <a:pathLst>
                <a:path w="200026" h="57151">
                  <a:moveTo>
                    <a:pt x="0" y="0"/>
                  </a:moveTo>
                  <a:lnTo>
                    <a:pt x="0" y="0"/>
                  </a:lnTo>
                  <a:lnTo>
                    <a:pt x="46134" y="19298"/>
                  </a:lnTo>
                  <a:lnTo>
                    <a:pt x="87842" y="33899"/>
                  </a:lnTo>
                  <a:lnTo>
                    <a:pt x="134395" y="40092"/>
                  </a:lnTo>
                  <a:lnTo>
                    <a:pt x="180720" y="47691"/>
                  </a:lnTo>
                  <a:lnTo>
                    <a:pt x="200025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55">
              <a:extLst>
                <a:ext uri="{FF2B5EF4-FFF2-40B4-BE49-F238E27FC236}">
                  <a16:creationId xmlns:a16="http://schemas.microsoft.com/office/drawing/2014/main" id="{B94A1BED-727E-8892-F5A5-3903D8F0E28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916991" y="4600575"/>
              <a:ext cx="188285" cy="152401"/>
            </a:xfrm>
            <a:custGeom>
              <a:avLst/>
              <a:gdLst/>
              <a:ahLst/>
              <a:cxnLst/>
              <a:rect l="0" t="0" r="0" b="0"/>
              <a:pathLst>
                <a:path w="188285" h="152401">
                  <a:moveTo>
                    <a:pt x="159709" y="0"/>
                  </a:moveTo>
                  <a:lnTo>
                    <a:pt x="159709" y="0"/>
                  </a:lnTo>
                  <a:lnTo>
                    <a:pt x="178526" y="0"/>
                  </a:lnTo>
                  <a:lnTo>
                    <a:pt x="178690" y="5057"/>
                  </a:lnTo>
                  <a:lnTo>
                    <a:pt x="175538" y="6546"/>
                  </a:lnTo>
                  <a:lnTo>
                    <a:pt x="132132" y="16868"/>
                  </a:lnTo>
                  <a:lnTo>
                    <a:pt x="84624" y="41558"/>
                  </a:lnTo>
                  <a:lnTo>
                    <a:pt x="45630" y="56578"/>
                  </a:lnTo>
                  <a:lnTo>
                    <a:pt x="13021" y="65346"/>
                  </a:lnTo>
                  <a:lnTo>
                    <a:pt x="5261" y="66084"/>
                  </a:lnTo>
                  <a:lnTo>
                    <a:pt x="2769" y="67339"/>
                  </a:lnTo>
                  <a:lnTo>
                    <a:pt x="1107" y="69235"/>
                  </a:lnTo>
                  <a:lnTo>
                    <a:pt x="0" y="71556"/>
                  </a:lnTo>
                  <a:lnTo>
                    <a:pt x="319" y="73104"/>
                  </a:lnTo>
                  <a:lnTo>
                    <a:pt x="1591" y="74136"/>
                  </a:lnTo>
                  <a:lnTo>
                    <a:pt x="14082" y="81233"/>
                  </a:lnTo>
                  <a:lnTo>
                    <a:pt x="55826" y="101008"/>
                  </a:lnTo>
                  <a:lnTo>
                    <a:pt x="102676" y="122453"/>
                  </a:lnTo>
                  <a:lnTo>
                    <a:pt x="146462" y="137450"/>
                  </a:lnTo>
                  <a:lnTo>
                    <a:pt x="188284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472">
            <a:extLst>
              <a:ext uri="{FF2B5EF4-FFF2-40B4-BE49-F238E27FC236}">
                <a16:creationId xmlns:a16="http://schemas.microsoft.com/office/drawing/2014/main" id="{EF42382B-312F-DE66-EE6F-E6E274D9B5C7}"/>
              </a:ext>
            </a:extLst>
          </p:cNvPr>
          <p:cNvGrpSpPr/>
          <p:nvPr/>
        </p:nvGrpSpPr>
        <p:grpSpPr>
          <a:xfrm>
            <a:off x="2790825" y="4468942"/>
            <a:ext cx="762001" cy="445959"/>
            <a:chOff x="2790825" y="4468942"/>
            <a:chExt cx="762001" cy="445959"/>
          </a:xfrm>
        </p:grpSpPr>
        <p:sp>
          <p:nvSpPr>
            <p:cNvPr id="168" name="SMARTInkShape-2756">
              <a:extLst>
                <a:ext uri="{FF2B5EF4-FFF2-40B4-BE49-F238E27FC236}">
                  <a16:creationId xmlns:a16="http://schemas.microsoft.com/office/drawing/2014/main" id="{DDF29AD2-63DF-D6F5-1119-4D48FA83D1D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71850" y="4687351"/>
              <a:ext cx="180976" cy="18000"/>
            </a:xfrm>
            <a:custGeom>
              <a:avLst/>
              <a:gdLst/>
              <a:ahLst/>
              <a:cxnLst/>
              <a:rect l="0" t="0" r="0" b="0"/>
              <a:pathLst>
                <a:path w="180976" h="18000">
                  <a:moveTo>
                    <a:pt x="0" y="17999"/>
                  </a:moveTo>
                  <a:lnTo>
                    <a:pt x="0" y="17999"/>
                  </a:lnTo>
                  <a:lnTo>
                    <a:pt x="9721" y="16941"/>
                  </a:lnTo>
                  <a:lnTo>
                    <a:pt x="52515" y="9357"/>
                  </a:lnTo>
                  <a:lnTo>
                    <a:pt x="94020" y="5826"/>
                  </a:lnTo>
                  <a:lnTo>
                    <a:pt x="111637" y="3064"/>
                  </a:lnTo>
                  <a:lnTo>
                    <a:pt x="128562" y="5342"/>
                  </a:lnTo>
                  <a:lnTo>
                    <a:pt x="158955" y="0"/>
                  </a:lnTo>
                  <a:lnTo>
                    <a:pt x="180975" y="84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57">
              <a:extLst>
                <a:ext uri="{FF2B5EF4-FFF2-40B4-BE49-F238E27FC236}">
                  <a16:creationId xmlns:a16="http://schemas.microsoft.com/office/drawing/2014/main" id="{9FCD7157-DD1F-0442-C8E9-1E7F162D822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351327" y="4601012"/>
              <a:ext cx="182449" cy="214453"/>
            </a:xfrm>
            <a:custGeom>
              <a:avLst/>
              <a:gdLst/>
              <a:ahLst/>
              <a:cxnLst/>
              <a:rect l="0" t="0" r="0" b="0"/>
              <a:pathLst>
                <a:path w="182449" h="214453">
                  <a:moveTo>
                    <a:pt x="20523" y="28138"/>
                  </a:moveTo>
                  <a:lnTo>
                    <a:pt x="20523" y="28138"/>
                  </a:lnTo>
                  <a:lnTo>
                    <a:pt x="25579" y="23081"/>
                  </a:lnTo>
                  <a:lnTo>
                    <a:pt x="43893" y="14881"/>
                  </a:lnTo>
                  <a:lnTo>
                    <a:pt x="91313" y="2882"/>
                  </a:lnTo>
                  <a:lnTo>
                    <a:pt x="130308" y="0"/>
                  </a:lnTo>
                  <a:lnTo>
                    <a:pt x="134988" y="913"/>
                  </a:lnTo>
                  <a:lnTo>
                    <a:pt x="138108" y="2579"/>
                  </a:lnTo>
                  <a:lnTo>
                    <a:pt x="140188" y="4749"/>
                  </a:lnTo>
                  <a:lnTo>
                    <a:pt x="143116" y="22972"/>
                  </a:lnTo>
                  <a:lnTo>
                    <a:pt x="138155" y="39600"/>
                  </a:lnTo>
                  <a:lnTo>
                    <a:pt x="117724" y="81203"/>
                  </a:lnTo>
                  <a:lnTo>
                    <a:pt x="99536" y="107596"/>
                  </a:lnTo>
                  <a:lnTo>
                    <a:pt x="54369" y="147373"/>
                  </a:lnTo>
                  <a:lnTo>
                    <a:pt x="15249" y="191358"/>
                  </a:lnTo>
                  <a:lnTo>
                    <a:pt x="851" y="203382"/>
                  </a:lnTo>
                  <a:lnTo>
                    <a:pt x="0" y="205293"/>
                  </a:lnTo>
                  <a:lnTo>
                    <a:pt x="491" y="206566"/>
                  </a:lnTo>
                  <a:lnTo>
                    <a:pt x="1877" y="207415"/>
                  </a:lnTo>
                  <a:lnTo>
                    <a:pt x="26325" y="214452"/>
                  </a:lnTo>
                  <a:lnTo>
                    <a:pt x="65413" y="210482"/>
                  </a:lnTo>
                  <a:lnTo>
                    <a:pt x="99793" y="206696"/>
                  </a:lnTo>
                  <a:lnTo>
                    <a:pt x="143694" y="193979"/>
                  </a:lnTo>
                  <a:lnTo>
                    <a:pt x="176715" y="190215"/>
                  </a:lnTo>
                  <a:lnTo>
                    <a:pt x="178626" y="189106"/>
                  </a:lnTo>
                  <a:lnTo>
                    <a:pt x="182448" y="180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758">
              <a:extLst>
                <a:ext uri="{FF2B5EF4-FFF2-40B4-BE49-F238E27FC236}">
                  <a16:creationId xmlns:a16="http://schemas.microsoft.com/office/drawing/2014/main" id="{063A7DC1-1E38-64D7-81D4-B9120402BF6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110451" y="4468942"/>
              <a:ext cx="164042" cy="445959"/>
            </a:xfrm>
            <a:custGeom>
              <a:avLst/>
              <a:gdLst/>
              <a:ahLst/>
              <a:cxnLst/>
              <a:rect l="0" t="0" r="0" b="0"/>
              <a:pathLst>
                <a:path w="164042" h="445959">
                  <a:moveTo>
                    <a:pt x="137574" y="17333"/>
                  </a:moveTo>
                  <a:lnTo>
                    <a:pt x="137574" y="17333"/>
                  </a:lnTo>
                  <a:lnTo>
                    <a:pt x="164041" y="0"/>
                  </a:lnTo>
                  <a:lnTo>
                    <a:pt x="160468" y="3847"/>
                  </a:lnTo>
                  <a:lnTo>
                    <a:pt x="117810" y="37972"/>
                  </a:lnTo>
                  <a:lnTo>
                    <a:pt x="98087" y="59197"/>
                  </a:lnTo>
                  <a:lnTo>
                    <a:pt x="72846" y="103554"/>
                  </a:lnTo>
                  <a:lnTo>
                    <a:pt x="49490" y="142315"/>
                  </a:lnTo>
                  <a:lnTo>
                    <a:pt x="33587" y="189639"/>
                  </a:lnTo>
                  <a:lnTo>
                    <a:pt x="20255" y="234695"/>
                  </a:lnTo>
                  <a:lnTo>
                    <a:pt x="7430" y="276287"/>
                  </a:lnTo>
                  <a:lnTo>
                    <a:pt x="0" y="318192"/>
                  </a:lnTo>
                  <a:lnTo>
                    <a:pt x="3561" y="363063"/>
                  </a:lnTo>
                  <a:lnTo>
                    <a:pt x="12376" y="402582"/>
                  </a:lnTo>
                  <a:lnTo>
                    <a:pt x="26865" y="431694"/>
                  </a:lnTo>
                  <a:lnTo>
                    <a:pt x="34748" y="439619"/>
                  </a:lnTo>
                  <a:lnTo>
                    <a:pt x="44601" y="443141"/>
                  </a:lnTo>
                  <a:lnTo>
                    <a:pt x="80424" y="445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759">
              <a:extLst>
                <a:ext uri="{FF2B5EF4-FFF2-40B4-BE49-F238E27FC236}">
                  <a16:creationId xmlns:a16="http://schemas.microsoft.com/office/drawing/2014/main" id="{EFBBF738-3DF5-0A9A-3068-F377772ADE9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28925" y="4546569"/>
              <a:ext cx="149884" cy="126580"/>
            </a:xfrm>
            <a:custGeom>
              <a:avLst/>
              <a:gdLst/>
              <a:ahLst/>
              <a:cxnLst/>
              <a:rect l="0" t="0" r="0" b="0"/>
              <a:pathLst>
                <a:path w="149884" h="126580">
                  <a:moveTo>
                    <a:pt x="0" y="63531"/>
                  </a:moveTo>
                  <a:lnTo>
                    <a:pt x="0" y="63531"/>
                  </a:lnTo>
                  <a:lnTo>
                    <a:pt x="1058" y="48321"/>
                  </a:lnTo>
                  <a:lnTo>
                    <a:pt x="5056" y="37016"/>
                  </a:lnTo>
                  <a:lnTo>
                    <a:pt x="7604" y="33155"/>
                  </a:lnTo>
                  <a:lnTo>
                    <a:pt x="13257" y="28865"/>
                  </a:lnTo>
                  <a:lnTo>
                    <a:pt x="59867" y="3898"/>
                  </a:lnTo>
                  <a:lnTo>
                    <a:pt x="91704" y="0"/>
                  </a:lnTo>
                  <a:lnTo>
                    <a:pt x="108138" y="2840"/>
                  </a:lnTo>
                  <a:lnTo>
                    <a:pt x="129290" y="15444"/>
                  </a:lnTo>
                  <a:lnTo>
                    <a:pt x="139660" y="29459"/>
                  </a:lnTo>
                  <a:lnTo>
                    <a:pt x="149883" y="54214"/>
                  </a:lnTo>
                  <a:lnTo>
                    <a:pt x="146598" y="75940"/>
                  </a:lnTo>
                  <a:lnTo>
                    <a:pt x="133865" y="97429"/>
                  </a:lnTo>
                  <a:lnTo>
                    <a:pt x="111630" y="117202"/>
                  </a:lnTo>
                  <a:lnTo>
                    <a:pt x="88419" y="124426"/>
                  </a:lnTo>
                  <a:lnTo>
                    <a:pt x="63639" y="126579"/>
                  </a:lnTo>
                  <a:lnTo>
                    <a:pt x="0" y="1206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760">
              <a:extLst>
                <a:ext uri="{FF2B5EF4-FFF2-40B4-BE49-F238E27FC236}">
                  <a16:creationId xmlns:a16="http://schemas.microsoft.com/office/drawing/2014/main" id="{DB371220-EAAD-BB9C-981A-2EA9EB7AC84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790825" y="4572161"/>
              <a:ext cx="38100" cy="295115"/>
            </a:xfrm>
            <a:custGeom>
              <a:avLst/>
              <a:gdLst/>
              <a:ahLst/>
              <a:cxnLst/>
              <a:rect l="0" t="0" r="0" b="0"/>
              <a:pathLst>
                <a:path w="38100" h="295115">
                  <a:moveTo>
                    <a:pt x="28575" y="28414"/>
                  </a:moveTo>
                  <a:lnTo>
                    <a:pt x="28575" y="28414"/>
                  </a:lnTo>
                  <a:lnTo>
                    <a:pt x="28575" y="23357"/>
                  </a:lnTo>
                  <a:lnTo>
                    <a:pt x="31397" y="18053"/>
                  </a:lnTo>
                  <a:lnTo>
                    <a:pt x="35121" y="12167"/>
                  </a:lnTo>
                  <a:lnTo>
                    <a:pt x="38065" y="0"/>
                  </a:lnTo>
                  <a:lnTo>
                    <a:pt x="38099" y="43692"/>
                  </a:lnTo>
                  <a:lnTo>
                    <a:pt x="33044" y="83389"/>
                  </a:lnTo>
                  <a:lnTo>
                    <a:pt x="30561" y="117405"/>
                  </a:lnTo>
                  <a:lnTo>
                    <a:pt x="28399" y="152632"/>
                  </a:lnTo>
                  <a:lnTo>
                    <a:pt x="22291" y="199040"/>
                  </a:lnTo>
                  <a:lnTo>
                    <a:pt x="16868" y="238115"/>
                  </a:lnTo>
                  <a:lnTo>
                    <a:pt x="0" y="2951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73">
            <a:extLst>
              <a:ext uri="{FF2B5EF4-FFF2-40B4-BE49-F238E27FC236}">
                <a16:creationId xmlns:a16="http://schemas.microsoft.com/office/drawing/2014/main" id="{D132B4FC-53E2-C8FC-8A53-C6219AC780CB}"/>
              </a:ext>
            </a:extLst>
          </p:cNvPr>
          <p:cNvGrpSpPr/>
          <p:nvPr/>
        </p:nvGrpSpPr>
        <p:grpSpPr>
          <a:xfrm>
            <a:off x="2333625" y="4610100"/>
            <a:ext cx="180976" cy="133351"/>
            <a:chOff x="2333625" y="4610100"/>
            <a:chExt cx="180976" cy="133351"/>
          </a:xfrm>
        </p:grpSpPr>
        <p:sp>
          <p:nvSpPr>
            <p:cNvPr id="174" name="SMARTInkShape-2761">
              <a:extLst>
                <a:ext uri="{FF2B5EF4-FFF2-40B4-BE49-F238E27FC236}">
                  <a16:creationId xmlns:a16="http://schemas.microsoft.com/office/drawing/2014/main" id="{3CEF81F5-9C88-AA17-42A3-940B637E510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33625" y="47339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20722" y="8936"/>
                  </a:lnTo>
                  <a:lnTo>
                    <a:pt x="65510" y="9491"/>
                  </a:lnTo>
                  <a:lnTo>
                    <a:pt x="104714" y="952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762">
              <a:extLst>
                <a:ext uri="{FF2B5EF4-FFF2-40B4-BE49-F238E27FC236}">
                  <a16:creationId xmlns:a16="http://schemas.microsoft.com/office/drawing/2014/main" id="{17E3AE63-214E-E63B-58A8-E9C426A94C5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33625" y="46101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0719" y="9525"/>
                  </a:lnTo>
                  <a:lnTo>
                    <a:pt x="81013" y="9525"/>
                  </a:lnTo>
                  <a:lnTo>
                    <a:pt x="127948" y="88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74">
            <a:extLst>
              <a:ext uri="{FF2B5EF4-FFF2-40B4-BE49-F238E27FC236}">
                <a16:creationId xmlns:a16="http://schemas.microsoft.com/office/drawing/2014/main" id="{98558F5D-80C1-23ED-BB48-1AC6721D5EEA}"/>
              </a:ext>
            </a:extLst>
          </p:cNvPr>
          <p:cNvGrpSpPr/>
          <p:nvPr/>
        </p:nvGrpSpPr>
        <p:grpSpPr>
          <a:xfrm>
            <a:off x="4619625" y="3667125"/>
            <a:ext cx="855633" cy="428626"/>
            <a:chOff x="4619625" y="3667125"/>
            <a:chExt cx="855633" cy="428626"/>
          </a:xfrm>
        </p:grpSpPr>
        <p:sp>
          <p:nvSpPr>
            <p:cNvPr id="177" name="SMARTInkShape-2763">
              <a:extLst>
                <a:ext uri="{FF2B5EF4-FFF2-40B4-BE49-F238E27FC236}">
                  <a16:creationId xmlns:a16="http://schemas.microsoft.com/office/drawing/2014/main" id="{5C13B0BC-D0B8-AC1E-32B3-3252079C47A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37603" y="3667125"/>
              <a:ext cx="137655" cy="428626"/>
            </a:xfrm>
            <a:custGeom>
              <a:avLst/>
              <a:gdLst/>
              <a:ahLst/>
              <a:cxnLst/>
              <a:rect l="0" t="0" r="0" b="0"/>
              <a:pathLst>
                <a:path w="137655" h="428626">
                  <a:moveTo>
                    <a:pt x="44022" y="0"/>
                  </a:moveTo>
                  <a:lnTo>
                    <a:pt x="44022" y="0"/>
                  </a:lnTo>
                  <a:lnTo>
                    <a:pt x="67873" y="25968"/>
                  </a:lnTo>
                  <a:lnTo>
                    <a:pt x="89146" y="65846"/>
                  </a:lnTo>
                  <a:lnTo>
                    <a:pt x="103254" y="100649"/>
                  </a:lnTo>
                  <a:lnTo>
                    <a:pt x="120838" y="144475"/>
                  </a:lnTo>
                  <a:lnTo>
                    <a:pt x="133810" y="190974"/>
                  </a:lnTo>
                  <a:lnTo>
                    <a:pt x="137654" y="232621"/>
                  </a:lnTo>
                  <a:lnTo>
                    <a:pt x="136436" y="256846"/>
                  </a:lnTo>
                  <a:lnTo>
                    <a:pt x="122791" y="298117"/>
                  </a:lnTo>
                  <a:lnTo>
                    <a:pt x="90272" y="344403"/>
                  </a:lnTo>
                  <a:lnTo>
                    <a:pt x="56933" y="384844"/>
                  </a:lnTo>
                  <a:lnTo>
                    <a:pt x="23759" y="406885"/>
                  </a:lnTo>
                  <a:lnTo>
                    <a:pt x="1802" y="416687"/>
                  </a:lnTo>
                  <a:lnTo>
                    <a:pt x="0" y="418550"/>
                  </a:lnTo>
                  <a:lnTo>
                    <a:pt x="5922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764">
              <a:extLst>
                <a:ext uri="{FF2B5EF4-FFF2-40B4-BE49-F238E27FC236}">
                  <a16:creationId xmlns:a16="http://schemas.microsoft.com/office/drawing/2014/main" id="{9CA1F7BB-2444-25D0-C30B-D7C726CA335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232479" y="3762388"/>
              <a:ext cx="119059" cy="180269"/>
            </a:xfrm>
            <a:custGeom>
              <a:avLst/>
              <a:gdLst/>
              <a:ahLst/>
              <a:cxnLst/>
              <a:rect l="0" t="0" r="0" b="0"/>
              <a:pathLst>
                <a:path w="119059" h="180269">
                  <a:moveTo>
                    <a:pt x="72946" y="19037"/>
                  </a:moveTo>
                  <a:lnTo>
                    <a:pt x="72946" y="19037"/>
                  </a:lnTo>
                  <a:lnTo>
                    <a:pt x="78002" y="19037"/>
                  </a:lnTo>
                  <a:lnTo>
                    <a:pt x="83307" y="16215"/>
                  </a:lnTo>
                  <a:lnTo>
                    <a:pt x="86203" y="13980"/>
                  </a:lnTo>
                  <a:lnTo>
                    <a:pt x="89421" y="8676"/>
                  </a:lnTo>
                  <a:lnTo>
                    <a:pt x="90279" y="5780"/>
                  </a:lnTo>
                  <a:lnTo>
                    <a:pt x="89793" y="3849"/>
                  </a:lnTo>
                  <a:lnTo>
                    <a:pt x="88411" y="2562"/>
                  </a:lnTo>
                  <a:lnTo>
                    <a:pt x="86430" y="1704"/>
                  </a:lnTo>
                  <a:lnTo>
                    <a:pt x="86169" y="1131"/>
                  </a:lnTo>
                  <a:lnTo>
                    <a:pt x="87055" y="750"/>
                  </a:lnTo>
                  <a:lnTo>
                    <a:pt x="88701" y="495"/>
                  </a:lnTo>
                  <a:lnTo>
                    <a:pt x="88742" y="326"/>
                  </a:lnTo>
                  <a:lnTo>
                    <a:pt x="77721" y="0"/>
                  </a:lnTo>
                  <a:lnTo>
                    <a:pt x="72246" y="2815"/>
                  </a:lnTo>
                  <a:lnTo>
                    <a:pt x="26995" y="31786"/>
                  </a:lnTo>
                  <a:lnTo>
                    <a:pt x="20773" y="38109"/>
                  </a:lnTo>
                  <a:lnTo>
                    <a:pt x="18008" y="44447"/>
                  </a:lnTo>
                  <a:lnTo>
                    <a:pt x="16779" y="50791"/>
                  </a:lnTo>
                  <a:lnTo>
                    <a:pt x="17509" y="53965"/>
                  </a:lnTo>
                  <a:lnTo>
                    <a:pt x="23465" y="66662"/>
                  </a:lnTo>
                  <a:lnTo>
                    <a:pt x="24083" y="69837"/>
                  </a:lnTo>
                  <a:lnTo>
                    <a:pt x="25554" y="71954"/>
                  </a:lnTo>
                  <a:lnTo>
                    <a:pt x="27593" y="73365"/>
                  </a:lnTo>
                  <a:lnTo>
                    <a:pt x="33413" y="75629"/>
                  </a:lnTo>
                  <a:lnTo>
                    <a:pt x="66724" y="108066"/>
                  </a:lnTo>
                  <a:lnTo>
                    <a:pt x="80379" y="133754"/>
                  </a:lnTo>
                  <a:lnTo>
                    <a:pt x="94316" y="148512"/>
                  </a:lnTo>
                  <a:lnTo>
                    <a:pt x="99386" y="164762"/>
                  </a:lnTo>
                  <a:lnTo>
                    <a:pt x="101240" y="178620"/>
                  </a:lnTo>
                  <a:lnTo>
                    <a:pt x="100275" y="179400"/>
                  </a:lnTo>
                  <a:lnTo>
                    <a:pt x="96381" y="180268"/>
                  </a:lnTo>
                  <a:lnTo>
                    <a:pt x="70049" y="179766"/>
                  </a:lnTo>
                  <a:lnTo>
                    <a:pt x="45630" y="173317"/>
                  </a:lnTo>
                  <a:lnTo>
                    <a:pt x="13419" y="157028"/>
                  </a:lnTo>
                  <a:lnTo>
                    <a:pt x="39" y="145660"/>
                  </a:lnTo>
                  <a:lnTo>
                    <a:pt x="0" y="143669"/>
                  </a:lnTo>
                  <a:lnTo>
                    <a:pt x="2778" y="138635"/>
                  </a:lnTo>
                  <a:lnTo>
                    <a:pt x="20790" y="120233"/>
                  </a:lnTo>
                  <a:lnTo>
                    <a:pt x="58290" y="98655"/>
                  </a:lnTo>
                  <a:lnTo>
                    <a:pt x="91986" y="82569"/>
                  </a:lnTo>
                  <a:lnTo>
                    <a:pt x="108885" y="68546"/>
                  </a:lnTo>
                  <a:lnTo>
                    <a:pt x="117165" y="52884"/>
                  </a:lnTo>
                  <a:lnTo>
                    <a:pt x="119058" y="45369"/>
                  </a:lnTo>
                  <a:lnTo>
                    <a:pt x="118504" y="41883"/>
                  </a:lnTo>
                  <a:lnTo>
                    <a:pt x="110781" y="23325"/>
                  </a:lnTo>
                  <a:lnTo>
                    <a:pt x="108753" y="21895"/>
                  </a:lnTo>
                  <a:lnTo>
                    <a:pt x="102619" y="20307"/>
                  </a:lnTo>
                  <a:lnTo>
                    <a:pt x="82471" y="19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765">
              <a:extLst>
                <a:ext uri="{FF2B5EF4-FFF2-40B4-BE49-F238E27FC236}">
                  <a16:creationId xmlns:a16="http://schemas.microsoft.com/office/drawing/2014/main" id="{0301591D-01B2-130F-F4D0-34EE683FFC5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972050" y="37528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0098" y="17992"/>
                  </a:lnTo>
                  <a:lnTo>
                    <a:pt x="82333" y="934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766">
              <a:extLst>
                <a:ext uri="{FF2B5EF4-FFF2-40B4-BE49-F238E27FC236}">
                  <a16:creationId xmlns:a16="http://schemas.microsoft.com/office/drawing/2014/main" id="{10E3E8D7-7427-559B-7AFD-20D4B03FE69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933950" y="3790950"/>
              <a:ext cx="104324" cy="148220"/>
            </a:xfrm>
            <a:custGeom>
              <a:avLst/>
              <a:gdLst/>
              <a:ahLst/>
              <a:cxnLst/>
              <a:rect l="0" t="0" r="0" b="0"/>
              <a:pathLst>
                <a:path w="104324" h="148220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  <a:lnTo>
                    <a:pt x="8467" y="23851"/>
                  </a:lnTo>
                  <a:lnTo>
                    <a:pt x="1324" y="54189"/>
                  </a:lnTo>
                  <a:lnTo>
                    <a:pt x="3412" y="63948"/>
                  </a:lnTo>
                  <a:lnTo>
                    <a:pt x="10537" y="75392"/>
                  </a:lnTo>
                  <a:lnTo>
                    <a:pt x="17368" y="83684"/>
                  </a:lnTo>
                  <a:lnTo>
                    <a:pt x="18987" y="83306"/>
                  </a:lnTo>
                  <a:lnTo>
                    <a:pt x="41745" y="70417"/>
                  </a:lnTo>
                  <a:lnTo>
                    <a:pt x="53173" y="66726"/>
                  </a:lnTo>
                  <a:lnTo>
                    <a:pt x="64320" y="60458"/>
                  </a:lnTo>
                  <a:lnTo>
                    <a:pt x="87545" y="57585"/>
                  </a:lnTo>
                  <a:lnTo>
                    <a:pt x="90113" y="58499"/>
                  </a:lnTo>
                  <a:lnTo>
                    <a:pt x="91825" y="60166"/>
                  </a:lnTo>
                  <a:lnTo>
                    <a:pt x="99630" y="80559"/>
                  </a:lnTo>
                  <a:lnTo>
                    <a:pt x="104323" y="120475"/>
                  </a:lnTo>
                  <a:lnTo>
                    <a:pt x="101752" y="130450"/>
                  </a:lnTo>
                  <a:lnTo>
                    <a:pt x="99585" y="134591"/>
                  </a:lnTo>
                  <a:lnTo>
                    <a:pt x="96023" y="137352"/>
                  </a:lnTo>
                  <a:lnTo>
                    <a:pt x="81956" y="141239"/>
                  </a:lnTo>
                  <a:lnTo>
                    <a:pt x="47460" y="148219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767">
              <a:extLst>
                <a:ext uri="{FF2B5EF4-FFF2-40B4-BE49-F238E27FC236}">
                  <a16:creationId xmlns:a16="http://schemas.microsoft.com/office/drawing/2014/main" id="{7DF1FF76-D70B-496F-757F-3D01CFA49BD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38700" y="3914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768">
              <a:extLst>
                <a:ext uri="{FF2B5EF4-FFF2-40B4-BE49-F238E27FC236}">
                  <a16:creationId xmlns:a16="http://schemas.microsoft.com/office/drawing/2014/main" id="{069BD249-DF81-EA8E-EDCC-7E494E360B4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619625" y="3757848"/>
              <a:ext cx="107782" cy="185503"/>
            </a:xfrm>
            <a:custGeom>
              <a:avLst/>
              <a:gdLst/>
              <a:ahLst/>
              <a:cxnLst/>
              <a:rect l="0" t="0" r="0" b="0"/>
              <a:pathLst>
                <a:path w="107782" h="185503">
                  <a:moveTo>
                    <a:pt x="9525" y="23577"/>
                  </a:moveTo>
                  <a:lnTo>
                    <a:pt x="9525" y="23577"/>
                  </a:lnTo>
                  <a:lnTo>
                    <a:pt x="4037" y="23577"/>
                  </a:lnTo>
                  <a:lnTo>
                    <a:pt x="9249" y="23577"/>
                  </a:lnTo>
                  <a:lnTo>
                    <a:pt x="4387" y="23577"/>
                  </a:lnTo>
                  <a:lnTo>
                    <a:pt x="2925" y="22519"/>
                  </a:lnTo>
                  <a:lnTo>
                    <a:pt x="386" y="15376"/>
                  </a:lnTo>
                  <a:lnTo>
                    <a:pt x="5171" y="9388"/>
                  </a:lnTo>
                  <a:lnTo>
                    <a:pt x="18347" y="911"/>
                  </a:lnTo>
                  <a:lnTo>
                    <a:pt x="23873" y="0"/>
                  </a:lnTo>
                  <a:lnTo>
                    <a:pt x="49135" y="3722"/>
                  </a:lnTo>
                  <a:lnTo>
                    <a:pt x="69945" y="14401"/>
                  </a:lnTo>
                  <a:lnTo>
                    <a:pt x="78711" y="22321"/>
                  </a:lnTo>
                  <a:lnTo>
                    <a:pt x="84340" y="30972"/>
                  </a:lnTo>
                  <a:lnTo>
                    <a:pt x="85315" y="37528"/>
                  </a:lnTo>
                  <a:lnTo>
                    <a:pt x="82720" y="43183"/>
                  </a:lnTo>
                  <a:lnTo>
                    <a:pt x="75922" y="50282"/>
                  </a:lnTo>
                  <a:lnTo>
                    <a:pt x="55304" y="64063"/>
                  </a:lnTo>
                  <a:lnTo>
                    <a:pt x="37435" y="70145"/>
                  </a:lnTo>
                  <a:lnTo>
                    <a:pt x="34482" y="72614"/>
                  </a:lnTo>
                  <a:lnTo>
                    <a:pt x="32513" y="75318"/>
                  </a:lnTo>
                  <a:lnTo>
                    <a:pt x="27503" y="78323"/>
                  </a:lnTo>
                  <a:lnTo>
                    <a:pt x="19105" y="80410"/>
                  </a:lnTo>
                  <a:lnTo>
                    <a:pt x="10995" y="80686"/>
                  </a:lnTo>
                  <a:lnTo>
                    <a:pt x="32404" y="81783"/>
                  </a:lnTo>
                  <a:lnTo>
                    <a:pt x="44761" y="87272"/>
                  </a:lnTo>
                  <a:lnTo>
                    <a:pt x="55524" y="88928"/>
                  </a:lnTo>
                  <a:lnTo>
                    <a:pt x="67363" y="95308"/>
                  </a:lnTo>
                  <a:lnTo>
                    <a:pt x="102014" y="121257"/>
                  </a:lnTo>
                  <a:lnTo>
                    <a:pt x="106109" y="126797"/>
                  </a:lnTo>
                  <a:lnTo>
                    <a:pt x="107781" y="132607"/>
                  </a:lnTo>
                  <a:lnTo>
                    <a:pt x="105380" y="158363"/>
                  </a:lnTo>
                  <a:lnTo>
                    <a:pt x="102222" y="165679"/>
                  </a:lnTo>
                  <a:lnTo>
                    <a:pt x="99898" y="169112"/>
                  </a:lnTo>
                  <a:lnTo>
                    <a:pt x="94493" y="172926"/>
                  </a:lnTo>
                  <a:lnTo>
                    <a:pt x="85501" y="175073"/>
                  </a:lnTo>
                  <a:lnTo>
                    <a:pt x="82400" y="175374"/>
                  </a:lnTo>
                  <a:lnTo>
                    <a:pt x="76134" y="178531"/>
                  </a:lnTo>
                  <a:lnTo>
                    <a:pt x="72980" y="180855"/>
                  </a:lnTo>
                  <a:lnTo>
                    <a:pt x="63833" y="183437"/>
                  </a:lnTo>
                  <a:lnTo>
                    <a:pt x="16382" y="185466"/>
                  </a:lnTo>
                  <a:lnTo>
                    <a:pt x="0" y="1855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475">
            <a:extLst>
              <a:ext uri="{FF2B5EF4-FFF2-40B4-BE49-F238E27FC236}">
                <a16:creationId xmlns:a16="http://schemas.microsoft.com/office/drawing/2014/main" id="{78498E2A-A5A1-7541-68B2-4C6CC11DBE54}"/>
              </a:ext>
            </a:extLst>
          </p:cNvPr>
          <p:cNvGrpSpPr/>
          <p:nvPr/>
        </p:nvGrpSpPr>
        <p:grpSpPr>
          <a:xfrm>
            <a:off x="4143375" y="3743325"/>
            <a:ext cx="257176" cy="247651"/>
            <a:chOff x="4143375" y="3743325"/>
            <a:chExt cx="257176" cy="247651"/>
          </a:xfrm>
        </p:grpSpPr>
        <p:sp>
          <p:nvSpPr>
            <p:cNvPr id="184" name="SMARTInkShape-2769">
              <a:extLst>
                <a:ext uri="{FF2B5EF4-FFF2-40B4-BE49-F238E27FC236}">
                  <a16:creationId xmlns:a16="http://schemas.microsoft.com/office/drawing/2014/main" id="{B0875441-21B9-D22F-D497-E4F6F4BEDF2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00525" y="3886200"/>
              <a:ext cx="200026" cy="104776"/>
            </a:xfrm>
            <a:custGeom>
              <a:avLst/>
              <a:gdLst/>
              <a:ahLst/>
              <a:cxnLst/>
              <a:rect l="0" t="0" r="0" b="0"/>
              <a:pathLst>
                <a:path w="200026" h="104776">
                  <a:moveTo>
                    <a:pt x="200025" y="0"/>
                  </a:moveTo>
                  <a:lnTo>
                    <a:pt x="200025" y="0"/>
                  </a:lnTo>
                  <a:lnTo>
                    <a:pt x="153401" y="16247"/>
                  </a:lnTo>
                  <a:lnTo>
                    <a:pt x="110917" y="36856"/>
                  </a:lnTo>
                  <a:lnTo>
                    <a:pt x="68947" y="59648"/>
                  </a:lnTo>
                  <a:lnTo>
                    <a:pt x="25877" y="8875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770">
              <a:extLst>
                <a:ext uri="{FF2B5EF4-FFF2-40B4-BE49-F238E27FC236}">
                  <a16:creationId xmlns:a16="http://schemas.microsoft.com/office/drawing/2014/main" id="{C60EC55A-AAFB-2421-CF1F-75886CFBA3C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43375" y="3743325"/>
              <a:ext cx="238118" cy="190501"/>
            </a:xfrm>
            <a:custGeom>
              <a:avLst/>
              <a:gdLst/>
              <a:ahLst/>
              <a:cxnLst/>
              <a:rect l="0" t="0" r="0" b="0"/>
              <a:pathLst>
                <a:path w="238118" h="19050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23851" y="1058"/>
                  </a:lnTo>
                  <a:lnTo>
                    <a:pt x="65955" y="16247"/>
                  </a:lnTo>
                  <a:lnTo>
                    <a:pt x="113209" y="34958"/>
                  </a:lnTo>
                  <a:lnTo>
                    <a:pt x="155007" y="47632"/>
                  </a:lnTo>
                  <a:lnTo>
                    <a:pt x="182806" y="57152"/>
                  </a:lnTo>
                  <a:lnTo>
                    <a:pt x="212966" y="71967"/>
                  </a:lnTo>
                  <a:lnTo>
                    <a:pt x="229730" y="76004"/>
                  </a:lnTo>
                  <a:lnTo>
                    <a:pt x="232528" y="78186"/>
                  </a:lnTo>
                  <a:lnTo>
                    <a:pt x="238117" y="85714"/>
                  </a:lnTo>
                  <a:lnTo>
                    <a:pt x="229461" y="93327"/>
                  </a:lnTo>
                  <a:lnTo>
                    <a:pt x="182218" y="117781"/>
                  </a:lnTo>
                  <a:lnTo>
                    <a:pt x="138570" y="136147"/>
                  </a:lnTo>
                  <a:lnTo>
                    <a:pt x="98437" y="155696"/>
                  </a:lnTo>
                  <a:lnTo>
                    <a:pt x="54533" y="177531"/>
                  </a:lnTo>
                  <a:lnTo>
                    <a:pt x="32412" y="188583"/>
                  </a:lnTo>
                  <a:lnTo>
                    <a:pt x="33249" y="189222"/>
                  </a:lnTo>
                  <a:lnTo>
                    <a:pt x="47625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76">
            <a:extLst>
              <a:ext uri="{FF2B5EF4-FFF2-40B4-BE49-F238E27FC236}">
                <a16:creationId xmlns:a16="http://schemas.microsoft.com/office/drawing/2014/main" id="{A16FB0ED-4415-0C84-990B-4E410D6DC56C}"/>
              </a:ext>
            </a:extLst>
          </p:cNvPr>
          <p:cNvGrpSpPr/>
          <p:nvPr/>
        </p:nvGrpSpPr>
        <p:grpSpPr>
          <a:xfrm>
            <a:off x="2943225" y="3620824"/>
            <a:ext cx="923926" cy="436827"/>
            <a:chOff x="2943225" y="3620824"/>
            <a:chExt cx="923926" cy="436827"/>
          </a:xfrm>
        </p:grpSpPr>
        <p:sp>
          <p:nvSpPr>
            <p:cNvPr id="187" name="SMARTInkShape-2771">
              <a:extLst>
                <a:ext uri="{FF2B5EF4-FFF2-40B4-BE49-F238E27FC236}">
                  <a16:creationId xmlns:a16="http://schemas.microsoft.com/office/drawing/2014/main" id="{0E34CB86-B724-FB94-E26D-5E2558A66B4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590925" y="3838575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19050"/>
                  </a:moveTo>
                  <a:lnTo>
                    <a:pt x="0" y="19050"/>
                  </a:lnTo>
                  <a:lnTo>
                    <a:pt x="45586" y="12504"/>
                  </a:lnTo>
                  <a:lnTo>
                    <a:pt x="86920" y="9918"/>
                  </a:lnTo>
                  <a:lnTo>
                    <a:pt x="125120" y="8544"/>
                  </a:lnTo>
                  <a:lnTo>
                    <a:pt x="166689" y="2001"/>
                  </a:lnTo>
                  <a:lnTo>
                    <a:pt x="209119" y="264"/>
                  </a:lnTo>
                  <a:lnTo>
                    <a:pt x="255996" y="23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772">
              <a:extLst>
                <a:ext uri="{FF2B5EF4-FFF2-40B4-BE49-F238E27FC236}">
                  <a16:creationId xmlns:a16="http://schemas.microsoft.com/office/drawing/2014/main" id="{7DB7C6E7-9C1A-40D1-4B49-9BBFA89878A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619500" y="3752850"/>
              <a:ext cx="209551" cy="186032"/>
            </a:xfrm>
            <a:custGeom>
              <a:avLst/>
              <a:gdLst/>
              <a:ahLst/>
              <a:cxnLst/>
              <a:rect l="0" t="0" r="0" b="0"/>
              <a:pathLst>
                <a:path w="209551" h="186032">
                  <a:moveTo>
                    <a:pt x="0" y="0"/>
                  </a:moveTo>
                  <a:lnTo>
                    <a:pt x="0" y="0"/>
                  </a:lnTo>
                  <a:lnTo>
                    <a:pt x="46070" y="0"/>
                  </a:lnTo>
                  <a:lnTo>
                    <a:pt x="88995" y="0"/>
                  </a:lnTo>
                  <a:lnTo>
                    <a:pt x="115606" y="0"/>
                  </a:lnTo>
                  <a:lnTo>
                    <a:pt x="122995" y="2822"/>
                  </a:lnTo>
                  <a:lnTo>
                    <a:pt x="136361" y="13257"/>
                  </a:lnTo>
                  <a:lnTo>
                    <a:pt x="146002" y="32503"/>
                  </a:lnTo>
                  <a:lnTo>
                    <a:pt x="146018" y="40719"/>
                  </a:lnTo>
                  <a:lnTo>
                    <a:pt x="140391" y="58314"/>
                  </a:lnTo>
                  <a:lnTo>
                    <a:pt x="128013" y="73895"/>
                  </a:lnTo>
                  <a:lnTo>
                    <a:pt x="108838" y="94567"/>
                  </a:lnTo>
                  <a:lnTo>
                    <a:pt x="97056" y="108705"/>
                  </a:lnTo>
                  <a:lnTo>
                    <a:pt x="53606" y="146003"/>
                  </a:lnTo>
                  <a:lnTo>
                    <a:pt x="19963" y="165989"/>
                  </a:lnTo>
                  <a:lnTo>
                    <a:pt x="11559" y="176064"/>
                  </a:lnTo>
                  <a:lnTo>
                    <a:pt x="5843" y="178792"/>
                  </a:lnTo>
                  <a:lnTo>
                    <a:pt x="4954" y="180578"/>
                  </a:lnTo>
                  <a:lnTo>
                    <a:pt x="5419" y="182827"/>
                  </a:lnTo>
                  <a:lnTo>
                    <a:pt x="6788" y="185384"/>
                  </a:lnTo>
                  <a:lnTo>
                    <a:pt x="10876" y="186031"/>
                  </a:lnTo>
                  <a:lnTo>
                    <a:pt x="58105" y="181558"/>
                  </a:lnTo>
                  <a:lnTo>
                    <a:pt x="98261" y="178268"/>
                  </a:lnTo>
                  <a:lnTo>
                    <a:pt x="137064" y="173470"/>
                  </a:lnTo>
                  <a:lnTo>
                    <a:pt x="182414" y="171849"/>
                  </a:lnTo>
                  <a:lnTo>
                    <a:pt x="199863" y="171568"/>
                  </a:lnTo>
                  <a:lnTo>
                    <a:pt x="203092" y="170471"/>
                  </a:lnTo>
                  <a:lnTo>
                    <a:pt x="209550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773">
              <a:extLst>
                <a:ext uri="{FF2B5EF4-FFF2-40B4-BE49-F238E27FC236}">
                  <a16:creationId xmlns:a16="http://schemas.microsoft.com/office/drawing/2014/main" id="{012BCF01-C094-0EE4-B37E-C9295303ADF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295903" y="3620824"/>
              <a:ext cx="150824" cy="436827"/>
            </a:xfrm>
            <a:custGeom>
              <a:avLst/>
              <a:gdLst/>
              <a:ahLst/>
              <a:cxnLst/>
              <a:rect l="0" t="0" r="0" b="0"/>
              <a:pathLst>
                <a:path w="150824" h="436827">
                  <a:moveTo>
                    <a:pt x="142622" y="8201"/>
                  </a:moveTo>
                  <a:lnTo>
                    <a:pt x="142622" y="8201"/>
                  </a:lnTo>
                  <a:lnTo>
                    <a:pt x="150823" y="0"/>
                  </a:lnTo>
                  <a:lnTo>
                    <a:pt x="120459" y="17106"/>
                  </a:lnTo>
                  <a:lnTo>
                    <a:pt x="93520" y="40456"/>
                  </a:lnTo>
                  <a:lnTo>
                    <a:pt x="63478" y="85699"/>
                  </a:lnTo>
                  <a:lnTo>
                    <a:pt x="45223" y="125580"/>
                  </a:lnTo>
                  <a:lnTo>
                    <a:pt x="26604" y="168853"/>
                  </a:lnTo>
                  <a:lnTo>
                    <a:pt x="12735" y="214521"/>
                  </a:lnTo>
                  <a:lnTo>
                    <a:pt x="2626" y="258035"/>
                  </a:lnTo>
                  <a:lnTo>
                    <a:pt x="600" y="297420"/>
                  </a:lnTo>
                  <a:lnTo>
                    <a:pt x="0" y="342604"/>
                  </a:lnTo>
                  <a:lnTo>
                    <a:pt x="2644" y="378217"/>
                  </a:lnTo>
                  <a:lnTo>
                    <a:pt x="17062" y="416721"/>
                  </a:lnTo>
                  <a:lnTo>
                    <a:pt x="27198" y="427185"/>
                  </a:lnTo>
                  <a:lnTo>
                    <a:pt x="38759" y="432541"/>
                  </a:lnTo>
                  <a:lnTo>
                    <a:pt x="66422" y="4368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774">
              <a:extLst>
                <a:ext uri="{FF2B5EF4-FFF2-40B4-BE49-F238E27FC236}">
                  <a16:creationId xmlns:a16="http://schemas.microsoft.com/office/drawing/2014/main" id="{9AB21A41-6F4B-8131-395B-C79CA144168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962275" y="3686225"/>
              <a:ext cx="161358" cy="141382"/>
            </a:xfrm>
            <a:custGeom>
              <a:avLst/>
              <a:gdLst/>
              <a:ahLst/>
              <a:cxnLst/>
              <a:rect l="0" t="0" r="0" b="0"/>
              <a:pathLst>
                <a:path w="161358" h="141382">
                  <a:moveTo>
                    <a:pt x="0" y="47575"/>
                  </a:moveTo>
                  <a:lnTo>
                    <a:pt x="0" y="47575"/>
                  </a:lnTo>
                  <a:lnTo>
                    <a:pt x="13257" y="26116"/>
                  </a:lnTo>
                  <a:lnTo>
                    <a:pt x="27447" y="16052"/>
                  </a:lnTo>
                  <a:lnTo>
                    <a:pt x="62136" y="2802"/>
                  </a:lnTo>
                  <a:lnTo>
                    <a:pt x="106547" y="0"/>
                  </a:lnTo>
                  <a:lnTo>
                    <a:pt x="116499" y="5617"/>
                  </a:lnTo>
                  <a:lnTo>
                    <a:pt x="145621" y="31474"/>
                  </a:lnTo>
                  <a:lnTo>
                    <a:pt x="155448" y="46215"/>
                  </a:lnTo>
                  <a:lnTo>
                    <a:pt x="160006" y="63988"/>
                  </a:lnTo>
                  <a:lnTo>
                    <a:pt x="161357" y="77603"/>
                  </a:lnTo>
                  <a:lnTo>
                    <a:pt x="156700" y="98453"/>
                  </a:lnTo>
                  <a:lnTo>
                    <a:pt x="152092" y="104777"/>
                  </a:lnTo>
                  <a:lnTo>
                    <a:pt x="106800" y="136229"/>
                  </a:lnTo>
                  <a:lnTo>
                    <a:pt x="83502" y="140870"/>
                  </a:lnTo>
                  <a:lnTo>
                    <a:pt x="40640" y="141381"/>
                  </a:lnTo>
                  <a:lnTo>
                    <a:pt x="0" y="133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775">
              <a:extLst>
                <a:ext uri="{FF2B5EF4-FFF2-40B4-BE49-F238E27FC236}">
                  <a16:creationId xmlns:a16="http://schemas.microsoft.com/office/drawing/2014/main" id="{1603C76E-9536-A4F9-0EF8-F8DD3067B22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943225" y="3705376"/>
              <a:ext cx="57000" cy="314175"/>
            </a:xfrm>
            <a:custGeom>
              <a:avLst/>
              <a:gdLst/>
              <a:ahLst/>
              <a:cxnLst/>
              <a:rect l="0" t="0" r="0" b="0"/>
              <a:pathLst>
                <a:path w="57000" h="314175">
                  <a:moveTo>
                    <a:pt x="38100" y="18899"/>
                  </a:moveTo>
                  <a:lnTo>
                    <a:pt x="38100" y="18899"/>
                  </a:lnTo>
                  <a:lnTo>
                    <a:pt x="56999" y="0"/>
                  </a:lnTo>
                  <a:lnTo>
                    <a:pt x="54308" y="36597"/>
                  </a:lnTo>
                  <a:lnTo>
                    <a:pt x="43888" y="83426"/>
                  </a:lnTo>
                  <a:lnTo>
                    <a:pt x="38185" y="129796"/>
                  </a:lnTo>
                  <a:lnTo>
                    <a:pt x="27965" y="170627"/>
                  </a:lnTo>
                  <a:lnTo>
                    <a:pt x="19166" y="212290"/>
                  </a:lnTo>
                  <a:lnTo>
                    <a:pt x="11004" y="252348"/>
                  </a:lnTo>
                  <a:lnTo>
                    <a:pt x="969" y="299249"/>
                  </a:lnTo>
                  <a:lnTo>
                    <a:pt x="0" y="3141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77">
            <a:extLst>
              <a:ext uri="{FF2B5EF4-FFF2-40B4-BE49-F238E27FC236}">
                <a16:creationId xmlns:a16="http://schemas.microsoft.com/office/drawing/2014/main" id="{74BD9891-42D3-C1C2-BD79-3F4151E6AD99}"/>
              </a:ext>
            </a:extLst>
          </p:cNvPr>
          <p:cNvGrpSpPr/>
          <p:nvPr/>
        </p:nvGrpSpPr>
        <p:grpSpPr>
          <a:xfrm>
            <a:off x="2324100" y="3781425"/>
            <a:ext cx="161926" cy="85726"/>
            <a:chOff x="2324100" y="3781425"/>
            <a:chExt cx="161926" cy="85726"/>
          </a:xfrm>
        </p:grpSpPr>
        <p:sp>
          <p:nvSpPr>
            <p:cNvPr id="193" name="SMARTInkShape-2776">
              <a:extLst>
                <a:ext uri="{FF2B5EF4-FFF2-40B4-BE49-F238E27FC236}">
                  <a16:creationId xmlns:a16="http://schemas.microsoft.com/office/drawing/2014/main" id="{DD6CDE78-E716-9A3D-0CD7-FED0D9E016E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33625" y="3857742"/>
              <a:ext cx="152401" cy="9409"/>
            </a:xfrm>
            <a:custGeom>
              <a:avLst/>
              <a:gdLst/>
              <a:ahLst/>
              <a:cxnLst/>
              <a:rect l="0" t="0" r="0" b="0"/>
              <a:pathLst>
                <a:path w="152401" h="9409">
                  <a:moveTo>
                    <a:pt x="0" y="9408"/>
                  </a:moveTo>
                  <a:lnTo>
                    <a:pt x="0" y="9408"/>
                  </a:lnTo>
                  <a:lnTo>
                    <a:pt x="40098" y="8350"/>
                  </a:lnTo>
                  <a:lnTo>
                    <a:pt x="86763" y="766"/>
                  </a:lnTo>
                  <a:lnTo>
                    <a:pt x="107250" y="0"/>
                  </a:lnTo>
                  <a:lnTo>
                    <a:pt x="152400" y="9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777">
              <a:extLst>
                <a:ext uri="{FF2B5EF4-FFF2-40B4-BE49-F238E27FC236}">
                  <a16:creationId xmlns:a16="http://schemas.microsoft.com/office/drawing/2014/main" id="{9BFF2D69-AF99-ECC3-4177-2BE2DC4FFCD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24100" y="37814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2194" y="9349"/>
                  </a:lnTo>
                  <a:lnTo>
                    <a:pt x="86264" y="144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78">
            <a:extLst>
              <a:ext uri="{FF2B5EF4-FFF2-40B4-BE49-F238E27FC236}">
                <a16:creationId xmlns:a16="http://schemas.microsoft.com/office/drawing/2014/main" id="{2A7FBAAB-2C68-2014-559A-3D0DB7AD8829}"/>
              </a:ext>
            </a:extLst>
          </p:cNvPr>
          <p:cNvGrpSpPr/>
          <p:nvPr/>
        </p:nvGrpSpPr>
        <p:grpSpPr>
          <a:xfrm>
            <a:off x="476250" y="3724275"/>
            <a:ext cx="1466851" cy="438151"/>
            <a:chOff x="476250" y="3724275"/>
            <a:chExt cx="1466851" cy="438151"/>
          </a:xfrm>
        </p:grpSpPr>
        <p:sp>
          <p:nvSpPr>
            <p:cNvPr id="196" name="SMARTInkShape-2778">
              <a:extLst>
                <a:ext uri="{FF2B5EF4-FFF2-40B4-BE49-F238E27FC236}">
                  <a16:creationId xmlns:a16="http://schemas.microsoft.com/office/drawing/2014/main" id="{E35BF4F4-8A7D-9DB0-8163-26849A62B8C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812156" y="3844366"/>
              <a:ext cx="130945" cy="134940"/>
            </a:xfrm>
            <a:custGeom>
              <a:avLst/>
              <a:gdLst/>
              <a:ahLst/>
              <a:cxnLst/>
              <a:rect l="0" t="0" r="0" b="0"/>
              <a:pathLst>
                <a:path w="130945" h="134940">
                  <a:moveTo>
                    <a:pt x="7119" y="51359"/>
                  </a:moveTo>
                  <a:lnTo>
                    <a:pt x="7119" y="51359"/>
                  </a:lnTo>
                  <a:lnTo>
                    <a:pt x="12176" y="61472"/>
                  </a:lnTo>
                  <a:lnTo>
                    <a:pt x="15782" y="64451"/>
                  </a:lnTo>
                  <a:lnTo>
                    <a:pt x="29912" y="68644"/>
                  </a:lnTo>
                  <a:lnTo>
                    <a:pt x="37710" y="69624"/>
                  </a:lnTo>
                  <a:lnTo>
                    <a:pt x="58164" y="65120"/>
                  </a:lnTo>
                  <a:lnTo>
                    <a:pt x="100834" y="46805"/>
                  </a:lnTo>
                  <a:lnTo>
                    <a:pt x="109801" y="35577"/>
                  </a:lnTo>
                  <a:lnTo>
                    <a:pt x="113673" y="28138"/>
                  </a:lnTo>
                  <a:lnTo>
                    <a:pt x="115197" y="22120"/>
                  </a:lnTo>
                  <a:lnTo>
                    <a:pt x="115154" y="17049"/>
                  </a:lnTo>
                  <a:lnTo>
                    <a:pt x="112284" y="8594"/>
                  </a:lnTo>
                  <a:lnTo>
                    <a:pt x="107481" y="1308"/>
                  </a:lnTo>
                  <a:lnTo>
                    <a:pt x="102603" y="0"/>
                  </a:lnTo>
                  <a:lnTo>
                    <a:pt x="88714" y="1369"/>
                  </a:lnTo>
                  <a:lnTo>
                    <a:pt x="62591" y="10871"/>
                  </a:lnTo>
                  <a:lnTo>
                    <a:pt x="53646" y="16784"/>
                  </a:lnTo>
                  <a:lnTo>
                    <a:pt x="19444" y="56973"/>
                  </a:lnTo>
                  <a:lnTo>
                    <a:pt x="3008" y="88451"/>
                  </a:lnTo>
                  <a:lnTo>
                    <a:pt x="0" y="98889"/>
                  </a:lnTo>
                  <a:lnTo>
                    <a:pt x="1486" y="109878"/>
                  </a:lnTo>
                  <a:lnTo>
                    <a:pt x="3363" y="115772"/>
                  </a:lnTo>
                  <a:lnTo>
                    <a:pt x="7790" y="119701"/>
                  </a:lnTo>
                  <a:lnTo>
                    <a:pt x="46966" y="134638"/>
                  </a:lnTo>
                  <a:lnTo>
                    <a:pt x="59754" y="134939"/>
                  </a:lnTo>
                  <a:lnTo>
                    <a:pt x="103029" y="128740"/>
                  </a:lnTo>
                  <a:lnTo>
                    <a:pt x="130944" y="127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779">
              <a:extLst>
                <a:ext uri="{FF2B5EF4-FFF2-40B4-BE49-F238E27FC236}">
                  <a16:creationId xmlns:a16="http://schemas.microsoft.com/office/drawing/2014/main" id="{38553406-48DD-B403-A92A-D3E38CF953F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38692" y="3850748"/>
              <a:ext cx="123434" cy="126127"/>
            </a:xfrm>
            <a:custGeom>
              <a:avLst/>
              <a:gdLst/>
              <a:ahLst/>
              <a:cxnLst/>
              <a:rect l="0" t="0" r="0" b="0"/>
              <a:pathLst>
                <a:path w="123434" h="126127">
                  <a:moveTo>
                    <a:pt x="9133" y="16402"/>
                  </a:moveTo>
                  <a:lnTo>
                    <a:pt x="9133" y="16402"/>
                  </a:lnTo>
                  <a:lnTo>
                    <a:pt x="9133" y="0"/>
                  </a:lnTo>
                  <a:lnTo>
                    <a:pt x="8075" y="175"/>
                  </a:lnTo>
                  <a:lnTo>
                    <a:pt x="4076" y="3193"/>
                  </a:lnTo>
                  <a:lnTo>
                    <a:pt x="1594" y="10884"/>
                  </a:lnTo>
                  <a:lnTo>
                    <a:pt x="0" y="38125"/>
                  </a:lnTo>
                  <a:lnTo>
                    <a:pt x="10021" y="78713"/>
                  </a:lnTo>
                  <a:lnTo>
                    <a:pt x="22008" y="115258"/>
                  </a:lnTo>
                  <a:lnTo>
                    <a:pt x="26183" y="120406"/>
                  </a:lnTo>
                  <a:lnTo>
                    <a:pt x="36466" y="126126"/>
                  </a:lnTo>
                  <a:lnTo>
                    <a:pt x="50914" y="125846"/>
                  </a:lnTo>
                  <a:lnTo>
                    <a:pt x="59212" y="124290"/>
                  </a:lnTo>
                  <a:lnTo>
                    <a:pt x="71254" y="116916"/>
                  </a:lnTo>
                  <a:lnTo>
                    <a:pt x="86806" y="95220"/>
                  </a:lnTo>
                  <a:lnTo>
                    <a:pt x="105968" y="55019"/>
                  </a:lnTo>
                  <a:lnTo>
                    <a:pt x="123433" y="68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780">
              <a:extLst>
                <a:ext uri="{FF2B5EF4-FFF2-40B4-BE49-F238E27FC236}">
                  <a16:creationId xmlns:a16="http://schemas.microsoft.com/office/drawing/2014/main" id="{525F32E6-CEE4-AD0F-2798-9CB1ED0275D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543050" y="3724275"/>
              <a:ext cx="24539" cy="247651"/>
            </a:xfrm>
            <a:custGeom>
              <a:avLst/>
              <a:gdLst/>
              <a:ahLst/>
              <a:cxnLst/>
              <a:rect l="0" t="0" r="0" b="0"/>
              <a:pathLst>
                <a:path w="24539" h="24765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4538" y="3175"/>
                  </a:lnTo>
                  <a:lnTo>
                    <a:pt x="19671" y="49798"/>
                  </a:lnTo>
                  <a:lnTo>
                    <a:pt x="19172" y="90662"/>
                  </a:lnTo>
                  <a:lnTo>
                    <a:pt x="16264" y="115763"/>
                  </a:lnTo>
                  <a:lnTo>
                    <a:pt x="7294" y="162145"/>
                  </a:lnTo>
                  <a:lnTo>
                    <a:pt x="1441" y="20771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781">
              <a:extLst>
                <a:ext uri="{FF2B5EF4-FFF2-40B4-BE49-F238E27FC236}">
                  <a16:creationId xmlns:a16="http://schemas.microsoft.com/office/drawing/2014/main" id="{8BD62005-9E59-B370-529C-03CBE64CE3B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96085" y="3840051"/>
              <a:ext cx="208866" cy="145571"/>
            </a:xfrm>
            <a:custGeom>
              <a:avLst/>
              <a:gdLst/>
              <a:ahLst/>
              <a:cxnLst/>
              <a:rect l="0" t="0" r="0" b="0"/>
              <a:pathLst>
                <a:path w="208866" h="145571">
                  <a:moveTo>
                    <a:pt x="94565" y="36624"/>
                  </a:moveTo>
                  <a:lnTo>
                    <a:pt x="94565" y="36624"/>
                  </a:lnTo>
                  <a:lnTo>
                    <a:pt x="102766" y="36624"/>
                  </a:lnTo>
                  <a:lnTo>
                    <a:pt x="103207" y="35566"/>
                  </a:lnTo>
                  <a:lnTo>
                    <a:pt x="104055" y="27492"/>
                  </a:lnTo>
                  <a:lnTo>
                    <a:pt x="97537" y="19572"/>
                  </a:lnTo>
                  <a:lnTo>
                    <a:pt x="95886" y="13876"/>
                  </a:lnTo>
                  <a:lnTo>
                    <a:pt x="94387" y="11934"/>
                  </a:lnTo>
                  <a:lnTo>
                    <a:pt x="89900" y="9776"/>
                  </a:lnTo>
                  <a:lnTo>
                    <a:pt x="88280" y="8142"/>
                  </a:lnTo>
                  <a:lnTo>
                    <a:pt x="86480" y="3504"/>
                  </a:lnTo>
                  <a:lnTo>
                    <a:pt x="83883" y="1844"/>
                  </a:lnTo>
                  <a:lnTo>
                    <a:pt x="75354" y="0"/>
                  </a:lnTo>
                  <a:lnTo>
                    <a:pt x="67329" y="2002"/>
                  </a:lnTo>
                  <a:lnTo>
                    <a:pt x="54040" y="11902"/>
                  </a:lnTo>
                  <a:lnTo>
                    <a:pt x="15271" y="51416"/>
                  </a:lnTo>
                  <a:lnTo>
                    <a:pt x="7112" y="67540"/>
                  </a:lnTo>
                  <a:lnTo>
                    <a:pt x="855" y="109249"/>
                  </a:lnTo>
                  <a:lnTo>
                    <a:pt x="0" y="125699"/>
                  </a:lnTo>
                  <a:lnTo>
                    <a:pt x="1888" y="130932"/>
                  </a:lnTo>
                  <a:lnTo>
                    <a:pt x="5264" y="134421"/>
                  </a:lnTo>
                  <a:lnTo>
                    <a:pt x="17305" y="139331"/>
                  </a:lnTo>
                  <a:lnTo>
                    <a:pt x="20833" y="140020"/>
                  </a:lnTo>
                  <a:lnTo>
                    <a:pt x="40969" y="130878"/>
                  </a:lnTo>
                  <a:lnTo>
                    <a:pt x="52400" y="120495"/>
                  </a:lnTo>
                  <a:lnTo>
                    <a:pt x="77292" y="90355"/>
                  </a:lnTo>
                  <a:lnTo>
                    <a:pt x="92939" y="44846"/>
                  </a:lnTo>
                  <a:lnTo>
                    <a:pt x="94083" y="39061"/>
                  </a:lnTo>
                  <a:lnTo>
                    <a:pt x="89366" y="47459"/>
                  </a:lnTo>
                  <a:lnTo>
                    <a:pt x="85894" y="69260"/>
                  </a:lnTo>
                  <a:lnTo>
                    <a:pt x="86173" y="113098"/>
                  </a:lnTo>
                  <a:lnTo>
                    <a:pt x="90130" y="127410"/>
                  </a:lnTo>
                  <a:lnTo>
                    <a:pt x="93725" y="132072"/>
                  </a:lnTo>
                  <a:lnTo>
                    <a:pt x="103364" y="137254"/>
                  </a:lnTo>
                  <a:lnTo>
                    <a:pt x="125747" y="145227"/>
                  </a:lnTo>
                  <a:lnTo>
                    <a:pt x="143349" y="145570"/>
                  </a:lnTo>
                  <a:lnTo>
                    <a:pt x="175462" y="137166"/>
                  </a:lnTo>
                  <a:lnTo>
                    <a:pt x="189081" y="125759"/>
                  </a:lnTo>
                  <a:lnTo>
                    <a:pt x="208865" y="1032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782">
              <a:extLst>
                <a:ext uri="{FF2B5EF4-FFF2-40B4-BE49-F238E27FC236}">
                  <a16:creationId xmlns:a16="http://schemas.microsoft.com/office/drawing/2014/main" id="{BE815913-39BE-F12E-62C2-22D8EC7BE50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6800" y="3838575"/>
              <a:ext cx="152401" cy="149775"/>
            </a:xfrm>
            <a:custGeom>
              <a:avLst/>
              <a:gdLst/>
              <a:ahLst/>
              <a:cxnLst/>
              <a:rect l="0" t="0" r="0" b="0"/>
              <a:pathLst>
                <a:path w="152401" h="149775">
                  <a:moveTo>
                    <a:pt x="0" y="28575"/>
                  </a:moveTo>
                  <a:lnTo>
                    <a:pt x="0" y="28575"/>
                  </a:lnTo>
                  <a:lnTo>
                    <a:pt x="7539" y="62481"/>
                  </a:lnTo>
                  <a:lnTo>
                    <a:pt x="14189" y="103947"/>
                  </a:lnTo>
                  <a:lnTo>
                    <a:pt x="27723" y="128048"/>
                  </a:lnTo>
                  <a:lnTo>
                    <a:pt x="40082" y="143539"/>
                  </a:lnTo>
                  <a:lnTo>
                    <a:pt x="49917" y="148461"/>
                  </a:lnTo>
                  <a:lnTo>
                    <a:pt x="55503" y="149774"/>
                  </a:lnTo>
                  <a:lnTo>
                    <a:pt x="60285" y="149591"/>
                  </a:lnTo>
                  <a:lnTo>
                    <a:pt x="68421" y="146565"/>
                  </a:lnTo>
                  <a:lnTo>
                    <a:pt x="78951" y="138912"/>
                  </a:lnTo>
                  <a:lnTo>
                    <a:pt x="98388" y="99122"/>
                  </a:lnTo>
                  <a:lnTo>
                    <a:pt x="111118" y="59012"/>
                  </a:lnTo>
                  <a:lnTo>
                    <a:pt x="121706" y="30185"/>
                  </a:lnTo>
                  <a:lnTo>
                    <a:pt x="136720" y="98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783">
              <a:extLst>
                <a:ext uri="{FF2B5EF4-FFF2-40B4-BE49-F238E27FC236}">
                  <a16:creationId xmlns:a16="http://schemas.microsoft.com/office/drawing/2014/main" id="{7F4D4186-D4AD-C8EF-3684-A28C995F19C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81050" y="38957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3094" y="10849"/>
                  </a:lnTo>
                  <a:lnTo>
                    <a:pt x="105126" y="324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784">
              <a:extLst>
                <a:ext uri="{FF2B5EF4-FFF2-40B4-BE49-F238E27FC236}">
                  <a16:creationId xmlns:a16="http://schemas.microsoft.com/office/drawing/2014/main" id="{0B9BAEEA-98F3-CBD0-E049-5736ADDF797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6250" y="3840113"/>
              <a:ext cx="189285" cy="131813"/>
            </a:xfrm>
            <a:custGeom>
              <a:avLst/>
              <a:gdLst/>
              <a:ahLst/>
              <a:cxnLst/>
              <a:rect l="0" t="0" r="0" b="0"/>
              <a:pathLst>
                <a:path w="189285" h="131813">
                  <a:moveTo>
                    <a:pt x="0" y="103237"/>
                  </a:moveTo>
                  <a:lnTo>
                    <a:pt x="0" y="103237"/>
                  </a:lnTo>
                  <a:lnTo>
                    <a:pt x="1058" y="81483"/>
                  </a:lnTo>
                  <a:lnTo>
                    <a:pt x="5056" y="68521"/>
                  </a:lnTo>
                  <a:lnTo>
                    <a:pt x="18314" y="49324"/>
                  </a:lnTo>
                  <a:lnTo>
                    <a:pt x="61506" y="13479"/>
                  </a:lnTo>
                  <a:lnTo>
                    <a:pt x="84169" y="3654"/>
                  </a:lnTo>
                  <a:lnTo>
                    <a:pt x="112193" y="0"/>
                  </a:lnTo>
                  <a:lnTo>
                    <a:pt x="126769" y="1968"/>
                  </a:lnTo>
                  <a:lnTo>
                    <a:pt x="154863" y="11855"/>
                  </a:lnTo>
                  <a:lnTo>
                    <a:pt x="169722" y="23464"/>
                  </a:lnTo>
                  <a:lnTo>
                    <a:pt x="184344" y="42206"/>
                  </a:lnTo>
                  <a:lnTo>
                    <a:pt x="187764" y="51770"/>
                  </a:lnTo>
                  <a:lnTo>
                    <a:pt x="189284" y="63077"/>
                  </a:lnTo>
                  <a:lnTo>
                    <a:pt x="181493" y="77980"/>
                  </a:lnTo>
                  <a:lnTo>
                    <a:pt x="167447" y="93070"/>
                  </a:lnTo>
                  <a:lnTo>
                    <a:pt x="129737" y="114203"/>
                  </a:lnTo>
                  <a:lnTo>
                    <a:pt x="107403" y="123986"/>
                  </a:lnTo>
                  <a:lnTo>
                    <a:pt x="47625" y="131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785">
              <a:extLst>
                <a:ext uri="{FF2B5EF4-FFF2-40B4-BE49-F238E27FC236}">
                  <a16:creationId xmlns:a16="http://schemas.microsoft.com/office/drawing/2014/main" id="{3E783E28-AF72-D3E3-0045-8EB4EC8E351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76250" y="3829443"/>
              <a:ext cx="38101" cy="332983"/>
            </a:xfrm>
            <a:custGeom>
              <a:avLst/>
              <a:gdLst/>
              <a:ahLst/>
              <a:cxnLst/>
              <a:rect l="0" t="0" r="0" b="0"/>
              <a:pathLst>
                <a:path w="38101" h="332983">
                  <a:moveTo>
                    <a:pt x="38100" y="9132"/>
                  </a:moveTo>
                  <a:lnTo>
                    <a:pt x="38100" y="9132"/>
                  </a:lnTo>
                  <a:lnTo>
                    <a:pt x="38100" y="931"/>
                  </a:lnTo>
                  <a:lnTo>
                    <a:pt x="37042" y="490"/>
                  </a:lnTo>
                  <a:lnTo>
                    <a:pt x="33044" y="0"/>
                  </a:lnTo>
                  <a:lnTo>
                    <a:pt x="27739" y="8248"/>
                  </a:lnTo>
                  <a:lnTo>
                    <a:pt x="15710" y="49527"/>
                  </a:lnTo>
                  <a:lnTo>
                    <a:pt x="12274" y="81061"/>
                  </a:lnTo>
                  <a:lnTo>
                    <a:pt x="10747" y="115184"/>
                  </a:lnTo>
                  <a:lnTo>
                    <a:pt x="9887" y="162028"/>
                  </a:lnTo>
                  <a:lnTo>
                    <a:pt x="9632" y="198015"/>
                  </a:lnTo>
                  <a:lnTo>
                    <a:pt x="8498" y="236077"/>
                  </a:lnTo>
                  <a:lnTo>
                    <a:pt x="2988" y="278281"/>
                  </a:lnTo>
                  <a:lnTo>
                    <a:pt x="0" y="332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479">
            <a:extLst>
              <a:ext uri="{FF2B5EF4-FFF2-40B4-BE49-F238E27FC236}">
                <a16:creationId xmlns:a16="http://schemas.microsoft.com/office/drawing/2014/main" id="{1A1FE143-F101-DF89-ABA5-D4B3250E569D}"/>
              </a:ext>
            </a:extLst>
          </p:cNvPr>
          <p:cNvGrpSpPr/>
          <p:nvPr/>
        </p:nvGrpSpPr>
        <p:grpSpPr>
          <a:xfrm>
            <a:off x="1552575" y="1476468"/>
            <a:ext cx="4114801" cy="1657258"/>
            <a:chOff x="1552575" y="1476468"/>
            <a:chExt cx="4114801" cy="1657258"/>
          </a:xfrm>
        </p:grpSpPr>
        <p:sp>
          <p:nvSpPr>
            <p:cNvPr id="205" name="SMARTInkShape-2786">
              <a:extLst>
                <a:ext uri="{FF2B5EF4-FFF2-40B4-BE49-F238E27FC236}">
                  <a16:creationId xmlns:a16="http://schemas.microsoft.com/office/drawing/2014/main" id="{6636C544-C09E-C108-D35F-8651B1D51E7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79112" y="1953214"/>
              <a:ext cx="188264" cy="113712"/>
            </a:xfrm>
            <a:custGeom>
              <a:avLst/>
              <a:gdLst/>
              <a:ahLst/>
              <a:cxnLst/>
              <a:rect l="0" t="0" r="0" b="0"/>
              <a:pathLst>
                <a:path w="188264" h="113712">
                  <a:moveTo>
                    <a:pt x="45388" y="37511"/>
                  </a:moveTo>
                  <a:lnTo>
                    <a:pt x="45388" y="37511"/>
                  </a:lnTo>
                  <a:lnTo>
                    <a:pt x="45388" y="50769"/>
                  </a:lnTo>
                  <a:lnTo>
                    <a:pt x="46446" y="52699"/>
                  </a:lnTo>
                  <a:lnTo>
                    <a:pt x="48210" y="53987"/>
                  </a:lnTo>
                  <a:lnTo>
                    <a:pt x="50444" y="54845"/>
                  </a:lnTo>
                  <a:lnTo>
                    <a:pt x="58571" y="52976"/>
                  </a:lnTo>
                  <a:lnTo>
                    <a:pt x="75047" y="48796"/>
                  </a:lnTo>
                  <a:lnTo>
                    <a:pt x="93334" y="44735"/>
                  </a:lnTo>
                  <a:lnTo>
                    <a:pt x="105854" y="38605"/>
                  </a:lnTo>
                  <a:lnTo>
                    <a:pt x="132425" y="16475"/>
                  </a:lnTo>
                  <a:lnTo>
                    <a:pt x="134104" y="12904"/>
                  </a:lnTo>
                  <a:lnTo>
                    <a:pt x="134166" y="9464"/>
                  </a:lnTo>
                  <a:lnTo>
                    <a:pt x="133149" y="6113"/>
                  </a:lnTo>
                  <a:lnTo>
                    <a:pt x="131412" y="3879"/>
                  </a:lnTo>
                  <a:lnTo>
                    <a:pt x="126659" y="1397"/>
                  </a:lnTo>
                  <a:lnTo>
                    <a:pt x="118034" y="0"/>
                  </a:lnTo>
                  <a:lnTo>
                    <a:pt x="89371" y="8190"/>
                  </a:lnTo>
                  <a:lnTo>
                    <a:pt x="57127" y="24355"/>
                  </a:lnTo>
                  <a:lnTo>
                    <a:pt x="17692" y="56749"/>
                  </a:lnTo>
                  <a:lnTo>
                    <a:pt x="5315" y="78489"/>
                  </a:lnTo>
                  <a:lnTo>
                    <a:pt x="0" y="94926"/>
                  </a:lnTo>
                  <a:lnTo>
                    <a:pt x="1372" y="99071"/>
                  </a:lnTo>
                  <a:lnTo>
                    <a:pt x="8539" y="106499"/>
                  </a:lnTo>
                  <a:lnTo>
                    <a:pt x="18780" y="110506"/>
                  </a:lnTo>
                  <a:lnTo>
                    <a:pt x="57485" y="113289"/>
                  </a:lnTo>
                  <a:lnTo>
                    <a:pt x="103673" y="110806"/>
                  </a:lnTo>
                  <a:lnTo>
                    <a:pt x="138393" y="105494"/>
                  </a:lnTo>
                  <a:lnTo>
                    <a:pt x="188263" y="113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787">
              <a:extLst>
                <a:ext uri="{FF2B5EF4-FFF2-40B4-BE49-F238E27FC236}">
                  <a16:creationId xmlns:a16="http://schemas.microsoft.com/office/drawing/2014/main" id="{E21EDD80-2352-A33F-7E8B-00E9812D657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43525" y="1978038"/>
              <a:ext cx="152401" cy="114963"/>
            </a:xfrm>
            <a:custGeom>
              <a:avLst/>
              <a:gdLst/>
              <a:ahLst/>
              <a:cxnLst/>
              <a:rect l="0" t="0" r="0" b="0"/>
              <a:pathLst>
                <a:path w="152401" h="114963">
                  <a:moveTo>
                    <a:pt x="0" y="50787"/>
                  </a:moveTo>
                  <a:lnTo>
                    <a:pt x="0" y="50787"/>
                  </a:lnTo>
                  <a:lnTo>
                    <a:pt x="26363" y="3192"/>
                  </a:lnTo>
                  <a:lnTo>
                    <a:pt x="27101" y="7"/>
                  </a:lnTo>
                  <a:lnTo>
                    <a:pt x="26534" y="0"/>
                  </a:lnTo>
                  <a:lnTo>
                    <a:pt x="23082" y="5637"/>
                  </a:lnTo>
                  <a:lnTo>
                    <a:pt x="19846" y="26503"/>
                  </a:lnTo>
                  <a:lnTo>
                    <a:pt x="18228" y="44768"/>
                  </a:lnTo>
                  <a:lnTo>
                    <a:pt x="13632" y="64643"/>
                  </a:lnTo>
                  <a:lnTo>
                    <a:pt x="18033" y="88054"/>
                  </a:lnTo>
                  <a:lnTo>
                    <a:pt x="26040" y="102634"/>
                  </a:lnTo>
                  <a:lnTo>
                    <a:pt x="32034" y="110166"/>
                  </a:lnTo>
                  <a:lnTo>
                    <a:pt x="43871" y="114219"/>
                  </a:lnTo>
                  <a:lnTo>
                    <a:pt x="58657" y="114962"/>
                  </a:lnTo>
                  <a:lnTo>
                    <a:pt x="72284" y="111765"/>
                  </a:lnTo>
                  <a:lnTo>
                    <a:pt x="85395" y="101172"/>
                  </a:lnTo>
                  <a:lnTo>
                    <a:pt x="116373" y="59421"/>
                  </a:lnTo>
                  <a:lnTo>
                    <a:pt x="139324" y="18292"/>
                  </a:lnTo>
                  <a:lnTo>
                    <a:pt x="152400" y="3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88">
              <a:extLst>
                <a:ext uri="{FF2B5EF4-FFF2-40B4-BE49-F238E27FC236}">
                  <a16:creationId xmlns:a16="http://schemas.microsoft.com/office/drawing/2014/main" id="{67D2DAC4-963C-779D-1281-467BEF72F9F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77134" y="1857767"/>
              <a:ext cx="18767" cy="190109"/>
            </a:xfrm>
            <a:custGeom>
              <a:avLst/>
              <a:gdLst/>
              <a:ahLst/>
              <a:cxnLst/>
              <a:rect l="0" t="0" r="0" b="0"/>
              <a:pathLst>
                <a:path w="18767" h="190109">
                  <a:moveTo>
                    <a:pt x="9241" y="9133"/>
                  </a:moveTo>
                  <a:lnTo>
                    <a:pt x="9241" y="9133"/>
                  </a:lnTo>
                  <a:lnTo>
                    <a:pt x="18373" y="0"/>
                  </a:lnTo>
                  <a:lnTo>
                    <a:pt x="18650" y="9837"/>
                  </a:lnTo>
                  <a:lnTo>
                    <a:pt x="10554" y="52600"/>
                  </a:lnTo>
                  <a:lnTo>
                    <a:pt x="1875" y="98387"/>
                  </a:lnTo>
                  <a:lnTo>
                    <a:pt x="0" y="144672"/>
                  </a:lnTo>
                  <a:lnTo>
                    <a:pt x="859" y="169590"/>
                  </a:lnTo>
                  <a:lnTo>
                    <a:pt x="4810" y="180283"/>
                  </a:lnTo>
                  <a:lnTo>
                    <a:pt x="7345" y="183558"/>
                  </a:lnTo>
                  <a:lnTo>
                    <a:pt x="18766" y="190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789">
              <a:extLst>
                <a:ext uri="{FF2B5EF4-FFF2-40B4-BE49-F238E27FC236}">
                  <a16:creationId xmlns:a16="http://schemas.microsoft.com/office/drawing/2014/main" id="{E6C9AF02-D6D7-C9DF-AD99-5FD35BF4630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59916" y="1963887"/>
              <a:ext cx="178835" cy="111419"/>
            </a:xfrm>
            <a:custGeom>
              <a:avLst/>
              <a:gdLst/>
              <a:ahLst/>
              <a:cxnLst/>
              <a:rect l="0" t="0" r="0" b="0"/>
              <a:pathLst>
                <a:path w="178835" h="111419">
                  <a:moveTo>
                    <a:pt x="112159" y="36363"/>
                  </a:moveTo>
                  <a:lnTo>
                    <a:pt x="112159" y="36363"/>
                  </a:lnTo>
                  <a:lnTo>
                    <a:pt x="128561" y="36363"/>
                  </a:lnTo>
                  <a:lnTo>
                    <a:pt x="129444" y="34246"/>
                  </a:lnTo>
                  <a:lnTo>
                    <a:pt x="131188" y="12489"/>
                  </a:lnTo>
                  <a:lnTo>
                    <a:pt x="128378" y="7055"/>
                  </a:lnTo>
                  <a:lnTo>
                    <a:pt x="126147" y="4124"/>
                  </a:lnTo>
                  <a:lnTo>
                    <a:pt x="120845" y="868"/>
                  </a:lnTo>
                  <a:lnTo>
                    <a:pt x="117949" y="0"/>
                  </a:lnTo>
                  <a:lnTo>
                    <a:pt x="72895" y="11673"/>
                  </a:lnTo>
                  <a:lnTo>
                    <a:pt x="33209" y="35132"/>
                  </a:lnTo>
                  <a:lnTo>
                    <a:pt x="21331" y="49574"/>
                  </a:lnTo>
                  <a:lnTo>
                    <a:pt x="2675" y="86394"/>
                  </a:lnTo>
                  <a:lnTo>
                    <a:pt x="0" y="99521"/>
                  </a:lnTo>
                  <a:lnTo>
                    <a:pt x="344" y="103868"/>
                  </a:lnTo>
                  <a:lnTo>
                    <a:pt x="1632" y="106767"/>
                  </a:lnTo>
                  <a:lnTo>
                    <a:pt x="3550" y="108699"/>
                  </a:lnTo>
                  <a:lnTo>
                    <a:pt x="11324" y="110846"/>
                  </a:lnTo>
                  <a:lnTo>
                    <a:pt x="16361" y="111418"/>
                  </a:lnTo>
                  <a:lnTo>
                    <a:pt x="27601" y="106410"/>
                  </a:lnTo>
                  <a:lnTo>
                    <a:pt x="47008" y="91004"/>
                  </a:lnTo>
                  <a:lnTo>
                    <a:pt x="83500" y="45982"/>
                  </a:lnTo>
                  <a:lnTo>
                    <a:pt x="84637" y="77328"/>
                  </a:lnTo>
                  <a:lnTo>
                    <a:pt x="88639" y="85614"/>
                  </a:lnTo>
                  <a:lnTo>
                    <a:pt x="91187" y="88247"/>
                  </a:lnTo>
                  <a:lnTo>
                    <a:pt x="96841" y="91173"/>
                  </a:lnTo>
                  <a:lnTo>
                    <a:pt x="105974" y="92819"/>
                  </a:lnTo>
                  <a:lnTo>
                    <a:pt x="139607" y="83060"/>
                  </a:lnTo>
                  <a:lnTo>
                    <a:pt x="165912" y="71105"/>
                  </a:lnTo>
                  <a:lnTo>
                    <a:pt x="170219" y="66932"/>
                  </a:lnTo>
                  <a:lnTo>
                    <a:pt x="178834" y="45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790">
              <a:extLst>
                <a:ext uri="{FF2B5EF4-FFF2-40B4-BE49-F238E27FC236}">
                  <a16:creationId xmlns:a16="http://schemas.microsoft.com/office/drawing/2014/main" id="{9C2BC90D-8303-E985-14B6-0C40F2A8DA2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962525" y="1971675"/>
              <a:ext cx="133351" cy="94459"/>
            </a:xfrm>
            <a:custGeom>
              <a:avLst/>
              <a:gdLst/>
              <a:ahLst/>
              <a:cxnLst/>
              <a:rect l="0" t="0" r="0" b="0"/>
              <a:pathLst>
                <a:path w="133351" h="94459">
                  <a:moveTo>
                    <a:pt x="0" y="38100"/>
                  </a:moveTo>
                  <a:lnTo>
                    <a:pt x="0" y="38100"/>
                  </a:lnTo>
                  <a:lnTo>
                    <a:pt x="0" y="73699"/>
                  </a:lnTo>
                  <a:lnTo>
                    <a:pt x="5056" y="80515"/>
                  </a:lnTo>
                  <a:lnTo>
                    <a:pt x="13257" y="89238"/>
                  </a:lnTo>
                  <a:lnTo>
                    <a:pt x="19298" y="92578"/>
                  </a:lnTo>
                  <a:lnTo>
                    <a:pt x="31471" y="94458"/>
                  </a:lnTo>
                  <a:lnTo>
                    <a:pt x="42563" y="93840"/>
                  </a:lnTo>
                  <a:lnTo>
                    <a:pt x="54547" y="90037"/>
                  </a:lnTo>
                  <a:lnTo>
                    <a:pt x="73194" y="71833"/>
                  </a:lnTo>
                  <a:lnTo>
                    <a:pt x="89796" y="45900"/>
                  </a:lnTo>
                  <a:lnTo>
                    <a:pt x="95751" y="32062"/>
                  </a:lnTo>
                  <a:lnTo>
                    <a:pt x="109980" y="160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91">
              <a:extLst>
                <a:ext uri="{FF2B5EF4-FFF2-40B4-BE49-F238E27FC236}">
                  <a16:creationId xmlns:a16="http://schemas.microsoft.com/office/drawing/2014/main" id="{EB6E7166-7DB9-1B3C-8DD4-EEDF7F88DF7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72025" y="20288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5760" y="44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792">
              <a:extLst>
                <a:ext uri="{FF2B5EF4-FFF2-40B4-BE49-F238E27FC236}">
                  <a16:creationId xmlns:a16="http://schemas.microsoft.com/office/drawing/2014/main" id="{9A388705-1324-5667-BA63-9E648CFD439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91050" y="1971714"/>
              <a:ext cx="122770" cy="119360"/>
            </a:xfrm>
            <a:custGeom>
              <a:avLst/>
              <a:gdLst/>
              <a:ahLst/>
              <a:cxnLst/>
              <a:rect l="0" t="0" r="0" b="0"/>
              <a:pathLst>
                <a:path w="122770" h="119360">
                  <a:moveTo>
                    <a:pt x="0" y="85686"/>
                  </a:moveTo>
                  <a:lnTo>
                    <a:pt x="0" y="85686"/>
                  </a:lnTo>
                  <a:lnTo>
                    <a:pt x="5056" y="80630"/>
                  </a:lnTo>
                  <a:lnTo>
                    <a:pt x="7539" y="75325"/>
                  </a:lnTo>
                  <a:lnTo>
                    <a:pt x="8201" y="72428"/>
                  </a:lnTo>
                  <a:lnTo>
                    <a:pt x="9701" y="70498"/>
                  </a:lnTo>
                  <a:lnTo>
                    <a:pt x="14189" y="68352"/>
                  </a:lnTo>
                  <a:lnTo>
                    <a:pt x="15810" y="66722"/>
                  </a:lnTo>
                  <a:lnTo>
                    <a:pt x="32181" y="36089"/>
                  </a:lnTo>
                  <a:lnTo>
                    <a:pt x="50838" y="15942"/>
                  </a:lnTo>
                  <a:lnTo>
                    <a:pt x="57167" y="12355"/>
                  </a:lnTo>
                  <a:lnTo>
                    <a:pt x="60336" y="11399"/>
                  </a:lnTo>
                  <a:lnTo>
                    <a:pt x="62449" y="9703"/>
                  </a:lnTo>
                  <a:lnTo>
                    <a:pt x="66481" y="3318"/>
                  </a:lnTo>
                  <a:lnTo>
                    <a:pt x="74712" y="403"/>
                  </a:lnTo>
                  <a:lnTo>
                    <a:pt x="94383" y="0"/>
                  </a:lnTo>
                  <a:lnTo>
                    <a:pt x="111808" y="5029"/>
                  </a:lnTo>
                  <a:lnTo>
                    <a:pt x="115814" y="8631"/>
                  </a:lnTo>
                  <a:lnTo>
                    <a:pt x="120264" y="18278"/>
                  </a:lnTo>
                  <a:lnTo>
                    <a:pt x="122769" y="40666"/>
                  </a:lnTo>
                  <a:lnTo>
                    <a:pt x="118456" y="67408"/>
                  </a:lnTo>
                  <a:lnTo>
                    <a:pt x="110503" y="80385"/>
                  </a:lnTo>
                  <a:lnTo>
                    <a:pt x="98854" y="89680"/>
                  </a:lnTo>
                  <a:lnTo>
                    <a:pt x="56370" y="107601"/>
                  </a:lnTo>
                  <a:lnTo>
                    <a:pt x="16376" y="119359"/>
                  </a:lnTo>
                  <a:lnTo>
                    <a:pt x="0" y="1142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793">
              <a:extLst>
                <a:ext uri="{FF2B5EF4-FFF2-40B4-BE49-F238E27FC236}">
                  <a16:creationId xmlns:a16="http://schemas.microsoft.com/office/drawing/2014/main" id="{06C2B746-73F0-22F2-C9DE-6B65521E0B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83250" y="1944816"/>
              <a:ext cx="25517" cy="293560"/>
            </a:xfrm>
            <a:custGeom>
              <a:avLst/>
              <a:gdLst/>
              <a:ahLst/>
              <a:cxnLst/>
              <a:rect l="0" t="0" r="0" b="0"/>
              <a:pathLst>
                <a:path w="25517" h="293560">
                  <a:moveTo>
                    <a:pt x="7800" y="17334"/>
                  </a:moveTo>
                  <a:lnTo>
                    <a:pt x="7800" y="17334"/>
                  </a:lnTo>
                  <a:lnTo>
                    <a:pt x="12856" y="12278"/>
                  </a:lnTo>
                  <a:lnTo>
                    <a:pt x="15339" y="6973"/>
                  </a:lnTo>
                  <a:lnTo>
                    <a:pt x="16932" y="0"/>
                  </a:lnTo>
                  <a:lnTo>
                    <a:pt x="17150" y="1869"/>
                  </a:lnTo>
                  <a:lnTo>
                    <a:pt x="17209" y="3849"/>
                  </a:lnTo>
                  <a:lnTo>
                    <a:pt x="20096" y="8871"/>
                  </a:lnTo>
                  <a:lnTo>
                    <a:pt x="22348" y="11692"/>
                  </a:lnTo>
                  <a:lnTo>
                    <a:pt x="25516" y="30832"/>
                  </a:lnTo>
                  <a:lnTo>
                    <a:pt x="20041" y="73348"/>
                  </a:lnTo>
                  <a:lnTo>
                    <a:pt x="17861" y="119690"/>
                  </a:lnTo>
                  <a:lnTo>
                    <a:pt x="12375" y="164788"/>
                  </a:lnTo>
                  <a:lnTo>
                    <a:pt x="4098" y="206956"/>
                  </a:lnTo>
                  <a:lnTo>
                    <a:pt x="0" y="232739"/>
                  </a:lnTo>
                  <a:lnTo>
                    <a:pt x="7800" y="293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794">
              <a:extLst>
                <a:ext uri="{FF2B5EF4-FFF2-40B4-BE49-F238E27FC236}">
                  <a16:creationId xmlns:a16="http://schemas.microsoft.com/office/drawing/2014/main" id="{38AE37A8-B081-7F92-AFF3-97967806E97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11324" y="2133611"/>
              <a:ext cx="569344" cy="314315"/>
            </a:xfrm>
            <a:custGeom>
              <a:avLst/>
              <a:gdLst/>
              <a:ahLst/>
              <a:cxnLst/>
              <a:rect l="0" t="0" r="0" b="0"/>
              <a:pathLst>
                <a:path w="569344" h="314315">
                  <a:moveTo>
                    <a:pt x="8201" y="314314"/>
                  </a:moveTo>
                  <a:lnTo>
                    <a:pt x="8201" y="314314"/>
                  </a:lnTo>
                  <a:lnTo>
                    <a:pt x="3145" y="309258"/>
                  </a:lnTo>
                  <a:lnTo>
                    <a:pt x="662" y="303953"/>
                  </a:lnTo>
                  <a:lnTo>
                    <a:pt x="0" y="301056"/>
                  </a:lnTo>
                  <a:lnTo>
                    <a:pt x="1676" y="298068"/>
                  </a:lnTo>
                  <a:lnTo>
                    <a:pt x="44862" y="265831"/>
                  </a:lnTo>
                  <a:lnTo>
                    <a:pt x="59420" y="254666"/>
                  </a:lnTo>
                  <a:lnTo>
                    <a:pt x="103924" y="230390"/>
                  </a:lnTo>
                  <a:lnTo>
                    <a:pt x="142703" y="207151"/>
                  </a:lnTo>
                  <a:lnTo>
                    <a:pt x="187209" y="188449"/>
                  </a:lnTo>
                  <a:lnTo>
                    <a:pt x="231944" y="169742"/>
                  </a:lnTo>
                  <a:lnTo>
                    <a:pt x="275000" y="155856"/>
                  </a:lnTo>
                  <a:lnTo>
                    <a:pt x="320351" y="142922"/>
                  </a:lnTo>
                  <a:lnTo>
                    <a:pt x="360196" y="130175"/>
                  </a:lnTo>
                  <a:lnTo>
                    <a:pt x="399186" y="115586"/>
                  </a:lnTo>
                  <a:lnTo>
                    <a:pt x="444253" y="102914"/>
                  </a:lnTo>
                  <a:lnTo>
                    <a:pt x="491680" y="88092"/>
                  </a:lnTo>
                  <a:lnTo>
                    <a:pt x="536243" y="64847"/>
                  </a:lnTo>
                  <a:lnTo>
                    <a:pt x="549819" y="57816"/>
                  </a:lnTo>
                  <a:lnTo>
                    <a:pt x="550545" y="54617"/>
                  </a:lnTo>
                  <a:lnTo>
                    <a:pt x="550739" y="52283"/>
                  </a:lnTo>
                  <a:lnTo>
                    <a:pt x="549810" y="50726"/>
                  </a:lnTo>
                  <a:lnTo>
                    <a:pt x="548132" y="49689"/>
                  </a:lnTo>
                  <a:lnTo>
                    <a:pt x="545955" y="48997"/>
                  </a:lnTo>
                  <a:lnTo>
                    <a:pt x="522473" y="31192"/>
                  </a:lnTo>
                  <a:lnTo>
                    <a:pt x="480901" y="13478"/>
                  </a:lnTo>
                  <a:lnTo>
                    <a:pt x="463173" y="9630"/>
                  </a:lnTo>
                  <a:lnTo>
                    <a:pt x="447165" y="2207"/>
                  </a:lnTo>
                  <a:lnTo>
                    <a:pt x="437005" y="28"/>
                  </a:lnTo>
                  <a:lnTo>
                    <a:pt x="441935" y="0"/>
                  </a:lnTo>
                  <a:lnTo>
                    <a:pt x="482591" y="13247"/>
                  </a:lnTo>
                  <a:lnTo>
                    <a:pt x="524292" y="25815"/>
                  </a:lnTo>
                  <a:lnTo>
                    <a:pt x="541316" y="29459"/>
                  </a:lnTo>
                  <a:lnTo>
                    <a:pt x="555938" y="38134"/>
                  </a:lnTo>
                  <a:lnTo>
                    <a:pt x="563849" y="46223"/>
                  </a:lnTo>
                  <a:lnTo>
                    <a:pt x="567364" y="53346"/>
                  </a:lnTo>
                  <a:lnTo>
                    <a:pt x="569343" y="65422"/>
                  </a:lnTo>
                  <a:lnTo>
                    <a:pt x="568869" y="87110"/>
                  </a:lnTo>
                  <a:lnTo>
                    <a:pt x="565009" y="100798"/>
                  </a:lnTo>
                  <a:lnTo>
                    <a:pt x="556944" y="111115"/>
                  </a:lnTo>
                  <a:lnTo>
                    <a:pt x="517311" y="147149"/>
                  </a:lnTo>
                  <a:lnTo>
                    <a:pt x="477212" y="169662"/>
                  </a:lnTo>
                  <a:lnTo>
                    <a:pt x="477508" y="171313"/>
                  </a:lnTo>
                  <a:lnTo>
                    <a:pt x="480660" y="175969"/>
                  </a:lnTo>
                  <a:lnTo>
                    <a:pt x="481924" y="176576"/>
                  </a:lnTo>
                  <a:lnTo>
                    <a:pt x="484451" y="171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795">
              <a:extLst>
                <a:ext uri="{FF2B5EF4-FFF2-40B4-BE49-F238E27FC236}">
                  <a16:creationId xmlns:a16="http://schemas.microsoft.com/office/drawing/2014/main" id="{0497DFDC-61DA-9C37-A5A3-8C3AF9A2BFD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00500" y="26574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906" y="30561"/>
                  </a:lnTo>
                  <a:lnTo>
                    <a:pt x="75372" y="2391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796">
              <a:extLst>
                <a:ext uri="{FF2B5EF4-FFF2-40B4-BE49-F238E27FC236}">
                  <a16:creationId xmlns:a16="http://schemas.microsoft.com/office/drawing/2014/main" id="{3B394C5A-003C-570E-E40E-4EE5C32B79B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00475" y="2628900"/>
              <a:ext cx="219076" cy="66676"/>
            </a:xfrm>
            <a:custGeom>
              <a:avLst/>
              <a:gdLst/>
              <a:ahLst/>
              <a:cxnLst/>
              <a:rect l="0" t="0" r="0" b="0"/>
              <a:pathLst>
                <a:path w="219076" h="66676">
                  <a:moveTo>
                    <a:pt x="0" y="66675"/>
                  </a:moveTo>
                  <a:lnTo>
                    <a:pt x="0" y="66675"/>
                  </a:lnTo>
                  <a:lnTo>
                    <a:pt x="18314" y="66675"/>
                  </a:lnTo>
                  <a:lnTo>
                    <a:pt x="62390" y="50273"/>
                  </a:lnTo>
                  <a:lnTo>
                    <a:pt x="94169" y="40544"/>
                  </a:lnTo>
                  <a:lnTo>
                    <a:pt x="124120" y="28431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797">
              <a:extLst>
                <a:ext uri="{FF2B5EF4-FFF2-40B4-BE49-F238E27FC236}">
                  <a16:creationId xmlns:a16="http://schemas.microsoft.com/office/drawing/2014/main" id="{6F033EC2-4A4F-4E05-DC99-B0B86DB572F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33800" y="2543175"/>
              <a:ext cx="247651" cy="76201"/>
            </a:xfrm>
            <a:custGeom>
              <a:avLst/>
              <a:gdLst/>
              <a:ahLst/>
              <a:cxnLst/>
              <a:rect l="0" t="0" r="0" b="0"/>
              <a:pathLst>
                <a:path w="247651" h="76201">
                  <a:moveTo>
                    <a:pt x="0" y="76200"/>
                  </a:moveTo>
                  <a:lnTo>
                    <a:pt x="0" y="76200"/>
                  </a:lnTo>
                  <a:lnTo>
                    <a:pt x="9721" y="75142"/>
                  </a:lnTo>
                  <a:lnTo>
                    <a:pt x="40020" y="63017"/>
                  </a:lnTo>
                  <a:lnTo>
                    <a:pt x="81636" y="40552"/>
                  </a:lnTo>
                  <a:lnTo>
                    <a:pt x="125273" y="24508"/>
                  </a:lnTo>
                  <a:lnTo>
                    <a:pt x="167267" y="7428"/>
                  </a:lnTo>
                  <a:lnTo>
                    <a:pt x="214211" y="146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798">
              <a:extLst>
                <a:ext uri="{FF2B5EF4-FFF2-40B4-BE49-F238E27FC236}">
                  <a16:creationId xmlns:a16="http://schemas.microsoft.com/office/drawing/2014/main" id="{AA1FBE83-A0B3-7141-723E-6A1DE0912A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14750" y="2447925"/>
              <a:ext cx="209551" cy="85726"/>
            </a:xfrm>
            <a:custGeom>
              <a:avLst/>
              <a:gdLst/>
              <a:ahLst/>
              <a:cxnLst/>
              <a:rect l="0" t="0" r="0" b="0"/>
              <a:pathLst>
                <a:path w="209551" h="85726">
                  <a:moveTo>
                    <a:pt x="0" y="85725"/>
                  </a:moveTo>
                  <a:lnTo>
                    <a:pt x="0" y="85725"/>
                  </a:lnTo>
                  <a:lnTo>
                    <a:pt x="43252" y="68420"/>
                  </a:lnTo>
                  <a:lnTo>
                    <a:pt x="84548" y="46716"/>
                  </a:lnTo>
                  <a:lnTo>
                    <a:pt x="128648" y="27102"/>
                  </a:lnTo>
                  <a:lnTo>
                    <a:pt x="165278" y="12571"/>
                  </a:lnTo>
                  <a:lnTo>
                    <a:pt x="180348" y="982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799">
              <a:extLst>
                <a:ext uri="{FF2B5EF4-FFF2-40B4-BE49-F238E27FC236}">
                  <a16:creationId xmlns:a16="http://schemas.microsoft.com/office/drawing/2014/main" id="{C599B9E4-D60D-0F5A-A22E-D68ECEDE942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33508" y="2957126"/>
              <a:ext cx="107158" cy="176039"/>
            </a:xfrm>
            <a:custGeom>
              <a:avLst/>
              <a:gdLst/>
              <a:ahLst/>
              <a:cxnLst/>
              <a:rect l="0" t="0" r="0" b="0"/>
              <a:pathLst>
                <a:path w="107158" h="176039">
                  <a:moveTo>
                    <a:pt x="33667" y="24199"/>
                  </a:moveTo>
                  <a:lnTo>
                    <a:pt x="33667" y="24199"/>
                  </a:lnTo>
                  <a:lnTo>
                    <a:pt x="43780" y="24199"/>
                  </a:lnTo>
                  <a:lnTo>
                    <a:pt x="51567" y="21377"/>
                  </a:lnTo>
                  <a:lnTo>
                    <a:pt x="55126" y="19143"/>
                  </a:lnTo>
                  <a:lnTo>
                    <a:pt x="57498" y="16595"/>
                  </a:lnTo>
                  <a:lnTo>
                    <a:pt x="61618" y="6865"/>
                  </a:lnTo>
                  <a:lnTo>
                    <a:pt x="59142" y="3090"/>
                  </a:lnTo>
                  <a:lnTo>
                    <a:pt x="57000" y="601"/>
                  </a:lnTo>
                  <a:lnTo>
                    <a:pt x="54515" y="0"/>
                  </a:lnTo>
                  <a:lnTo>
                    <a:pt x="51798" y="658"/>
                  </a:lnTo>
                  <a:lnTo>
                    <a:pt x="22237" y="18144"/>
                  </a:lnTo>
                  <a:lnTo>
                    <a:pt x="11818" y="32518"/>
                  </a:lnTo>
                  <a:lnTo>
                    <a:pt x="5683" y="50508"/>
                  </a:lnTo>
                  <a:lnTo>
                    <a:pt x="5144" y="60776"/>
                  </a:lnTo>
                  <a:lnTo>
                    <a:pt x="13297" y="70366"/>
                  </a:lnTo>
                  <a:lnTo>
                    <a:pt x="45975" y="86927"/>
                  </a:lnTo>
                  <a:lnTo>
                    <a:pt x="54306" y="89120"/>
                  </a:lnTo>
                  <a:lnTo>
                    <a:pt x="61537" y="95739"/>
                  </a:lnTo>
                  <a:lnTo>
                    <a:pt x="93980" y="140269"/>
                  </a:lnTo>
                  <a:lnTo>
                    <a:pt x="95042" y="143912"/>
                  </a:lnTo>
                  <a:lnTo>
                    <a:pt x="94692" y="147400"/>
                  </a:lnTo>
                  <a:lnTo>
                    <a:pt x="91965" y="157364"/>
                  </a:lnTo>
                  <a:lnTo>
                    <a:pt x="91582" y="160601"/>
                  </a:lnTo>
                  <a:lnTo>
                    <a:pt x="82691" y="167019"/>
                  </a:lnTo>
                  <a:lnTo>
                    <a:pt x="61225" y="174707"/>
                  </a:lnTo>
                  <a:lnTo>
                    <a:pt x="50182" y="176038"/>
                  </a:lnTo>
                  <a:lnTo>
                    <a:pt x="18712" y="166865"/>
                  </a:lnTo>
                  <a:lnTo>
                    <a:pt x="11852" y="162395"/>
                  </a:lnTo>
                  <a:lnTo>
                    <a:pt x="8096" y="156881"/>
                  </a:lnTo>
                  <a:lnTo>
                    <a:pt x="7095" y="153928"/>
                  </a:lnTo>
                  <a:lnTo>
                    <a:pt x="5369" y="151960"/>
                  </a:lnTo>
                  <a:lnTo>
                    <a:pt x="629" y="149773"/>
                  </a:lnTo>
                  <a:lnTo>
                    <a:pt x="0" y="148132"/>
                  </a:lnTo>
                  <a:lnTo>
                    <a:pt x="639" y="145979"/>
                  </a:lnTo>
                  <a:lnTo>
                    <a:pt x="7523" y="136333"/>
                  </a:lnTo>
                  <a:lnTo>
                    <a:pt x="9887" y="133880"/>
                  </a:lnTo>
                  <a:lnTo>
                    <a:pt x="12515" y="128332"/>
                  </a:lnTo>
                  <a:lnTo>
                    <a:pt x="13215" y="125371"/>
                  </a:lnTo>
                  <a:lnTo>
                    <a:pt x="14741" y="123397"/>
                  </a:lnTo>
                  <a:lnTo>
                    <a:pt x="59725" y="95503"/>
                  </a:lnTo>
                  <a:lnTo>
                    <a:pt x="84557" y="81676"/>
                  </a:lnTo>
                  <a:lnTo>
                    <a:pt x="100721" y="64630"/>
                  </a:lnTo>
                  <a:lnTo>
                    <a:pt x="107157" y="51230"/>
                  </a:lnTo>
                  <a:lnTo>
                    <a:pt x="107002" y="47512"/>
                  </a:lnTo>
                  <a:lnTo>
                    <a:pt x="104008" y="40558"/>
                  </a:lnTo>
                  <a:lnTo>
                    <a:pt x="101728" y="38280"/>
                  </a:lnTo>
                  <a:lnTo>
                    <a:pt x="96371" y="35749"/>
                  </a:lnTo>
                  <a:lnTo>
                    <a:pt x="87406" y="34324"/>
                  </a:lnTo>
                  <a:lnTo>
                    <a:pt x="61804" y="41447"/>
                  </a:lnTo>
                  <a:lnTo>
                    <a:pt x="43192" y="527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00">
              <a:extLst>
                <a:ext uri="{FF2B5EF4-FFF2-40B4-BE49-F238E27FC236}">
                  <a16:creationId xmlns:a16="http://schemas.microsoft.com/office/drawing/2014/main" id="{2814C1DF-8838-6E0A-2394-DC1AF547CC0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38575" y="29813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63807" y="9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01">
              <a:extLst>
                <a:ext uri="{FF2B5EF4-FFF2-40B4-BE49-F238E27FC236}">
                  <a16:creationId xmlns:a16="http://schemas.microsoft.com/office/drawing/2014/main" id="{D821835B-F26F-1227-5CE7-6356055C59A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10000" y="3009937"/>
              <a:ext cx="90840" cy="114264"/>
            </a:xfrm>
            <a:custGeom>
              <a:avLst/>
              <a:gdLst/>
              <a:ahLst/>
              <a:cxnLst/>
              <a:rect l="0" t="0" r="0" b="0"/>
              <a:pathLst>
                <a:path w="90840" h="114264">
                  <a:moveTo>
                    <a:pt x="0" y="19013"/>
                  </a:moveTo>
                  <a:lnTo>
                    <a:pt x="0" y="19013"/>
                  </a:lnTo>
                  <a:lnTo>
                    <a:pt x="0" y="10812"/>
                  </a:lnTo>
                  <a:lnTo>
                    <a:pt x="9491" y="0"/>
                  </a:lnTo>
                  <a:lnTo>
                    <a:pt x="8460" y="15179"/>
                  </a:lnTo>
                  <a:lnTo>
                    <a:pt x="1323" y="39688"/>
                  </a:lnTo>
                  <a:lnTo>
                    <a:pt x="8317" y="63296"/>
                  </a:lnTo>
                  <a:lnTo>
                    <a:pt x="9778" y="64410"/>
                  </a:lnTo>
                  <a:lnTo>
                    <a:pt x="14224" y="65648"/>
                  </a:lnTo>
                  <a:lnTo>
                    <a:pt x="22677" y="66344"/>
                  </a:lnTo>
                  <a:lnTo>
                    <a:pt x="69738" y="57227"/>
                  </a:lnTo>
                  <a:lnTo>
                    <a:pt x="83834" y="57123"/>
                  </a:lnTo>
                  <a:lnTo>
                    <a:pt x="90221" y="62173"/>
                  </a:lnTo>
                  <a:lnTo>
                    <a:pt x="90839" y="64719"/>
                  </a:lnTo>
                  <a:lnTo>
                    <a:pt x="90193" y="67475"/>
                  </a:lnTo>
                  <a:lnTo>
                    <a:pt x="84227" y="76411"/>
                  </a:lnTo>
                  <a:lnTo>
                    <a:pt x="79767" y="82623"/>
                  </a:lnTo>
                  <a:lnTo>
                    <a:pt x="77786" y="88912"/>
                  </a:lnTo>
                  <a:lnTo>
                    <a:pt x="71260" y="95235"/>
                  </a:lnTo>
                  <a:lnTo>
                    <a:pt x="48027" y="111442"/>
                  </a:lnTo>
                  <a:lnTo>
                    <a:pt x="28575" y="1142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02">
              <a:extLst>
                <a:ext uri="{FF2B5EF4-FFF2-40B4-BE49-F238E27FC236}">
                  <a16:creationId xmlns:a16="http://schemas.microsoft.com/office/drawing/2014/main" id="{B955AFD4-1D89-5E6C-78D3-49AE5D98900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714750" y="3114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03">
              <a:extLst>
                <a:ext uri="{FF2B5EF4-FFF2-40B4-BE49-F238E27FC236}">
                  <a16:creationId xmlns:a16="http://schemas.microsoft.com/office/drawing/2014/main" id="{9AEB65A0-960A-0B05-70FC-76573AB2D50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24250" y="2952901"/>
              <a:ext cx="128947" cy="171250"/>
            </a:xfrm>
            <a:custGeom>
              <a:avLst/>
              <a:gdLst/>
              <a:ahLst/>
              <a:cxnLst/>
              <a:rect l="0" t="0" r="0" b="0"/>
              <a:pathLst>
                <a:path w="128947" h="171250">
                  <a:moveTo>
                    <a:pt x="28575" y="18899"/>
                  </a:moveTo>
                  <a:lnTo>
                    <a:pt x="28575" y="18899"/>
                  </a:lnTo>
                  <a:lnTo>
                    <a:pt x="33631" y="18899"/>
                  </a:lnTo>
                  <a:lnTo>
                    <a:pt x="38936" y="16077"/>
                  </a:lnTo>
                  <a:lnTo>
                    <a:pt x="56022" y="5642"/>
                  </a:lnTo>
                  <a:lnTo>
                    <a:pt x="93037" y="188"/>
                  </a:lnTo>
                  <a:lnTo>
                    <a:pt x="98852" y="0"/>
                  </a:lnTo>
                  <a:lnTo>
                    <a:pt x="104965" y="2738"/>
                  </a:lnTo>
                  <a:lnTo>
                    <a:pt x="108077" y="4950"/>
                  </a:lnTo>
                  <a:lnTo>
                    <a:pt x="111535" y="10230"/>
                  </a:lnTo>
                  <a:lnTo>
                    <a:pt x="112456" y="13120"/>
                  </a:lnTo>
                  <a:lnTo>
                    <a:pt x="110658" y="21975"/>
                  </a:lnTo>
                  <a:lnTo>
                    <a:pt x="108698" y="27299"/>
                  </a:lnTo>
                  <a:lnTo>
                    <a:pt x="106331" y="30849"/>
                  </a:lnTo>
                  <a:lnTo>
                    <a:pt x="94930" y="42191"/>
                  </a:lnTo>
                  <a:lnTo>
                    <a:pt x="87699" y="51476"/>
                  </a:lnTo>
                  <a:lnTo>
                    <a:pt x="70670" y="62653"/>
                  </a:lnTo>
                  <a:lnTo>
                    <a:pt x="31356" y="83665"/>
                  </a:lnTo>
                  <a:lnTo>
                    <a:pt x="31487" y="84302"/>
                  </a:lnTo>
                  <a:lnTo>
                    <a:pt x="34456" y="85008"/>
                  </a:lnTo>
                  <a:lnTo>
                    <a:pt x="79077" y="85573"/>
                  </a:lnTo>
                  <a:lnTo>
                    <a:pt x="92055" y="85574"/>
                  </a:lnTo>
                  <a:lnTo>
                    <a:pt x="96652" y="88396"/>
                  </a:lnTo>
                  <a:lnTo>
                    <a:pt x="111309" y="100762"/>
                  </a:lnTo>
                  <a:lnTo>
                    <a:pt x="117557" y="102908"/>
                  </a:lnTo>
                  <a:lnTo>
                    <a:pt x="119646" y="104538"/>
                  </a:lnTo>
                  <a:lnTo>
                    <a:pt x="128331" y="117730"/>
                  </a:lnTo>
                  <a:lnTo>
                    <a:pt x="128946" y="121828"/>
                  </a:lnTo>
                  <a:lnTo>
                    <a:pt x="124709" y="144611"/>
                  </a:lnTo>
                  <a:lnTo>
                    <a:pt x="122297" y="148215"/>
                  </a:lnTo>
                  <a:lnTo>
                    <a:pt x="103219" y="161604"/>
                  </a:lnTo>
                  <a:lnTo>
                    <a:pt x="97387" y="164836"/>
                  </a:lnTo>
                  <a:lnTo>
                    <a:pt x="51460" y="170448"/>
                  </a:lnTo>
                  <a:lnTo>
                    <a:pt x="8456" y="171249"/>
                  </a:lnTo>
                  <a:lnTo>
                    <a:pt x="5637" y="170208"/>
                  </a:lnTo>
                  <a:lnTo>
                    <a:pt x="0" y="1617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04">
              <a:extLst>
                <a:ext uri="{FF2B5EF4-FFF2-40B4-BE49-F238E27FC236}">
                  <a16:creationId xmlns:a16="http://schemas.microsoft.com/office/drawing/2014/main" id="{5ACB0B11-9763-3956-EB11-16C0D770469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705225" y="2209834"/>
              <a:ext cx="19051" cy="571466"/>
            </a:xfrm>
            <a:custGeom>
              <a:avLst/>
              <a:gdLst/>
              <a:ahLst/>
              <a:cxnLst/>
              <a:rect l="0" t="0" r="0" b="0"/>
              <a:pathLst>
                <a:path w="19051" h="571466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39028"/>
                  </a:lnTo>
                  <a:lnTo>
                    <a:pt x="0" y="75275"/>
                  </a:lnTo>
                  <a:lnTo>
                    <a:pt x="0" y="119058"/>
                  </a:lnTo>
                  <a:lnTo>
                    <a:pt x="0" y="163428"/>
                  </a:lnTo>
                  <a:lnTo>
                    <a:pt x="0" y="200799"/>
                  </a:lnTo>
                  <a:lnTo>
                    <a:pt x="0" y="233159"/>
                  </a:lnTo>
                  <a:lnTo>
                    <a:pt x="0" y="265885"/>
                  </a:lnTo>
                  <a:lnTo>
                    <a:pt x="0" y="298069"/>
                  </a:lnTo>
                  <a:lnTo>
                    <a:pt x="1058" y="342763"/>
                  </a:lnTo>
                  <a:lnTo>
                    <a:pt x="7539" y="384082"/>
                  </a:lnTo>
                  <a:lnTo>
                    <a:pt x="8937" y="419989"/>
                  </a:lnTo>
                  <a:lnTo>
                    <a:pt x="9409" y="464992"/>
                  </a:lnTo>
                  <a:lnTo>
                    <a:pt x="9502" y="509943"/>
                  </a:lnTo>
                  <a:lnTo>
                    <a:pt x="9524" y="553960"/>
                  </a:lnTo>
                  <a:lnTo>
                    <a:pt x="9525" y="571465"/>
                  </a:lnTo>
                  <a:lnTo>
                    <a:pt x="9525" y="566410"/>
                  </a:lnTo>
                  <a:lnTo>
                    <a:pt x="12347" y="561105"/>
                  </a:lnTo>
                  <a:lnTo>
                    <a:pt x="19050" y="5524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05">
              <a:extLst>
                <a:ext uri="{FF2B5EF4-FFF2-40B4-BE49-F238E27FC236}">
                  <a16:creationId xmlns:a16="http://schemas.microsoft.com/office/drawing/2014/main" id="{0D505038-26DA-CFF8-C5E8-CA4DD4E9298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552575" y="1476468"/>
              <a:ext cx="2762251" cy="1114333"/>
            </a:xfrm>
            <a:custGeom>
              <a:avLst/>
              <a:gdLst/>
              <a:ahLst/>
              <a:cxnLst/>
              <a:rect l="0" t="0" r="0" b="0"/>
              <a:pathLst>
                <a:path w="2762251" h="1114333">
                  <a:moveTo>
                    <a:pt x="0" y="1095282"/>
                  </a:moveTo>
                  <a:lnTo>
                    <a:pt x="0" y="1095282"/>
                  </a:lnTo>
                  <a:lnTo>
                    <a:pt x="40474" y="1095282"/>
                  </a:lnTo>
                  <a:lnTo>
                    <a:pt x="87304" y="1079036"/>
                  </a:lnTo>
                  <a:lnTo>
                    <a:pt x="128501" y="1063483"/>
                  </a:lnTo>
                  <a:lnTo>
                    <a:pt x="174527" y="1041304"/>
                  </a:lnTo>
                  <a:lnTo>
                    <a:pt x="219262" y="1022257"/>
                  </a:lnTo>
                  <a:lnTo>
                    <a:pt x="240415" y="1011674"/>
                  </a:lnTo>
                  <a:lnTo>
                    <a:pt x="283046" y="983599"/>
                  </a:lnTo>
                  <a:lnTo>
                    <a:pt x="330197" y="952334"/>
                  </a:lnTo>
                  <a:lnTo>
                    <a:pt x="377639" y="916154"/>
                  </a:lnTo>
                  <a:lnTo>
                    <a:pt x="424110" y="874209"/>
                  </a:lnTo>
                  <a:lnTo>
                    <a:pt x="455232" y="832139"/>
                  </a:lnTo>
                  <a:lnTo>
                    <a:pt x="493473" y="789696"/>
                  </a:lnTo>
                  <a:lnTo>
                    <a:pt x="520263" y="757962"/>
                  </a:lnTo>
                  <a:lnTo>
                    <a:pt x="531442" y="750276"/>
                  </a:lnTo>
                  <a:lnTo>
                    <a:pt x="535270" y="745686"/>
                  </a:lnTo>
                  <a:lnTo>
                    <a:pt x="549879" y="720289"/>
                  </a:lnTo>
                  <a:lnTo>
                    <a:pt x="591466" y="675719"/>
                  </a:lnTo>
                  <a:lnTo>
                    <a:pt x="634689" y="631025"/>
                  </a:lnTo>
                  <a:lnTo>
                    <a:pt x="667943" y="591258"/>
                  </a:lnTo>
                  <a:lnTo>
                    <a:pt x="706927" y="545054"/>
                  </a:lnTo>
                  <a:lnTo>
                    <a:pt x="734574" y="521736"/>
                  </a:lnTo>
                  <a:lnTo>
                    <a:pt x="739228" y="511937"/>
                  </a:lnTo>
                  <a:lnTo>
                    <a:pt x="740468" y="506360"/>
                  </a:lnTo>
                  <a:lnTo>
                    <a:pt x="770885" y="465592"/>
                  </a:lnTo>
                  <a:lnTo>
                    <a:pt x="804852" y="424469"/>
                  </a:lnTo>
                  <a:lnTo>
                    <a:pt x="819145" y="407676"/>
                  </a:lnTo>
                  <a:lnTo>
                    <a:pt x="850651" y="361619"/>
                  </a:lnTo>
                  <a:lnTo>
                    <a:pt x="883673" y="321088"/>
                  </a:lnTo>
                  <a:lnTo>
                    <a:pt x="920839" y="274574"/>
                  </a:lnTo>
                  <a:lnTo>
                    <a:pt x="952256" y="230928"/>
                  </a:lnTo>
                  <a:lnTo>
                    <a:pt x="994137" y="186955"/>
                  </a:lnTo>
                  <a:lnTo>
                    <a:pt x="1036388" y="141478"/>
                  </a:lnTo>
                  <a:lnTo>
                    <a:pt x="1078324" y="99263"/>
                  </a:lnTo>
                  <a:lnTo>
                    <a:pt x="1120393" y="68515"/>
                  </a:lnTo>
                  <a:lnTo>
                    <a:pt x="1167043" y="39749"/>
                  </a:lnTo>
                  <a:lnTo>
                    <a:pt x="1183319" y="33489"/>
                  </a:lnTo>
                  <a:lnTo>
                    <a:pt x="1224695" y="19358"/>
                  </a:lnTo>
                  <a:lnTo>
                    <a:pt x="1272264" y="5247"/>
                  </a:lnTo>
                  <a:lnTo>
                    <a:pt x="1317988" y="610"/>
                  </a:lnTo>
                  <a:lnTo>
                    <a:pt x="1364266" y="0"/>
                  </a:lnTo>
                  <a:lnTo>
                    <a:pt x="1400608" y="2748"/>
                  </a:lnTo>
                  <a:lnTo>
                    <a:pt x="1441311" y="8552"/>
                  </a:lnTo>
                  <a:lnTo>
                    <a:pt x="1486300" y="14372"/>
                  </a:lnTo>
                  <a:lnTo>
                    <a:pt x="1530625" y="26714"/>
                  </a:lnTo>
                  <a:lnTo>
                    <a:pt x="1577328" y="47542"/>
                  </a:lnTo>
                  <a:lnTo>
                    <a:pt x="1620001" y="73770"/>
                  </a:lnTo>
                  <a:lnTo>
                    <a:pt x="1664152" y="94431"/>
                  </a:lnTo>
                  <a:lnTo>
                    <a:pt x="1704813" y="118541"/>
                  </a:lnTo>
                  <a:lnTo>
                    <a:pt x="1744517" y="149285"/>
                  </a:lnTo>
                  <a:lnTo>
                    <a:pt x="1787094" y="187245"/>
                  </a:lnTo>
                  <a:lnTo>
                    <a:pt x="1831950" y="232741"/>
                  </a:lnTo>
                  <a:lnTo>
                    <a:pt x="1867956" y="277366"/>
                  </a:lnTo>
                  <a:lnTo>
                    <a:pt x="1889113" y="322308"/>
                  </a:lnTo>
                  <a:lnTo>
                    <a:pt x="1913967" y="357013"/>
                  </a:lnTo>
                  <a:lnTo>
                    <a:pt x="1926707" y="379472"/>
                  </a:lnTo>
                  <a:lnTo>
                    <a:pt x="1941065" y="402354"/>
                  </a:lnTo>
                  <a:lnTo>
                    <a:pt x="1964794" y="442239"/>
                  </a:lnTo>
                  <a:lnTo>
                    <a:pt x="2000482" y="488035"/>
                  </a:lnTo>
                  <a:lnTo>
                    <a:pt x="2013724" y="509310"/>
                  </a:lnTo>
                  <a:lnTo>
                    <a:pt x="2015583" y="514134"/>
                  </a:lnTo>
                  <a:lnTo>
                    <a:pt x="2048633" y="557651"/>
                  </a:lnTo>
                  <a:lnTo>
                    <a:pt x="2070877" y="589386"/>
                  </a:lnTo>
                  <a:lnTo>
                    <a:pt x="2108268" y="630414"/>
                  </a:lnTo>
                  <a:lnTo>
                    <a:pt x="2139959" y="671370"/>
                  </a:lnTo>
                  <a:lnTo>
                    <a:pt x="2176816" y="718420"/>
                  </a:lnTo>
                  <a:lnTo>
                    <a:pt x="2220637" y="763133"/>
                  </a:lnTo>
                  <a:lnTo>
                    <a:pt x="2266529" y="809111"/>
                  </a:lnTo>
                  <a:lnTo>
                    <a:pt x="2312440" y="856080"/>
                  </a:lnTo>
                  <a:lnTo>
                    <a:pt x="2329582" y="876594"/>
                  </a:lnTo>
                  <a:lnTo>
                    <a:pt x="2360461" y="899723"/>
                  </a:lnTo>
                  <a:lnTo>
                    <a:pt x="2400147" y="939616"/>
                  </a:lnTo>
                  <a:lnTo>
                    <a:pt x="2444741" y="969972"/>
                  </a:lnTo>
                  <a:lnTo>
                    <a:pt x="2491050" y="998330"/>
                  </a:lnTo>
                  <a:lnTo>
                    <a:pt x="2536747" y="1026205"/>
                  </a:lnTo>
                  <a:lnTo>
                    <a:pt x="2581270" y="1056577"/>
                  </a:lnTo>
                  <a:lnTo>
                    <a:pt x="2616553" y="1073357"/>
                  </a:lnTo>
                  <a:lnTo>
                    <a:pt x="2660912" y="1091308"/>
                  </a:lnTo>
                  <a:lnTo>
                    <a:pt x="2704261" y="1101479"/>
                  </a:lnTo>
                  <a:lnTo>
                    <a:pt x="2718845" y="1104879"/>
                  </a:lnTo>
                  <a:lnTo>
                    <a:pt x="2733254" y="1112151"/>
                  </a:lnTo>
                  <a:lnTo>
                    <a:pt x="2762250" y="1114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2806">
            <a:extLst>
              <a:ext uri="{FF2B5EF4-FFF2-40B4-BE49-F238E27FC236}">
                <a16:creationId xmlns:a16="http://schemas.microsoft.com/office/drawing/2014/main" id="{6DC92DF3-456A-8142-B542-4A42E35871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28750" y="2724150"/>
            <a:ext cx="2800351" cy="38101"/>
          </a:xfrm>
          <a:custGeom>
            <a:avLst/>
            <a:gdLst/>
            <a:ahLst/>
            <a:cxnLst/>
            <a:rect l="0" t="0" r="0" b="0"/>
            <a:pathLst>
              <a:path w="2800351" h="38101">
                <a:moveTo>
                  <a:pt x="0" y="9525"/>
                </a:moveTo>
                <a:lnTo>
                  <a:pt x="0" y="9525"/>
                </a:lnTo>
                <a:lnTo>
                  <a:pt x="22666" y="9525"/>
                </a:lnTo>
                <a:lnTo>
                  <a:pt x="28771" y="12347"/>
                </a:lnTo>
                <a:lnTo>
                  <a:pt x="31881" y="14581"/>
                </a:lnTo>
                <a:lnTo>
                  <a:pt x="35012" y="15013"/>
                </a:lnTo>
                <a:lnTo>
                  <a:pt x="57740" y="9647"/>
                </a:lnTo>
                <a:lnTo>
                  <a:pt x="103462" y="9527"/>
                </a:lnTo>
                <a:lnTo>
                  <a:pt x="149013" y="9525"/>
                </a:lnTo>
                <a:lnTo>
                  <a:pt x="190889" y="9525"/>
                </a:lnTo>
                <a:lnTo>
                  <a:pt x="226481" y="10583"/>
                </a:lnTo>
                <a:lnTo>
                  <a:pt x="263838" y="16071"/>
                </a:lnTo>
                <a:lnTo>
                  <a:pt x="308743" y="18461"/>
                </a:lnTo>
                <a:lnTo>
                  <a:pt x="348735" y="18934"/>
                </a:lnTo>
                <a:lnTo>
                  <a:pt x="390020" y="19015"/>
                </a:lnTo>
                <a:lnTo>
                  <a:pt x="430710" y="19040"/>
                </a:lnTo>
                <a:lnTo>
                  <a:pt x="477256" y="19049"/>
                </a:lnTo>
                <a:lnTo>
                  <a:pt x="518520" y="19050"/>
                </a:lnTo>
                <a:lnTo>
                  <a:pt x="552509" y="19050"/>
                </a:lnTo>
                <a:lnTo>
                  <a:pt x="592449" y="19050"/>
                </a:lnTo>
                <a:lnTo>
                  <a:pt x="634983" y="19050"/>
                </a:lnTo>
                <a:lnTo>
                  <a:pt x="678152" y="19050"/>
                </a:lnTo>
                <a:lnTo>
                  <a:pt x="724456" y="19050"/>
                </a:lnTo>
                <a:lnTo>
                  <a:pt x="756956" y="19050"/>
                </a:lnTo>
                <a:lnTo>
                  <a:pt x="792566" y="19050"/>
                </a:lnTo>
                <a:lnTo>
                  <a:pt x="833145" y="19050"/>
                </a:lnTo>
                <a:lnTo>
                  <a:pt x="877621" y="19050"/>
                </a:lnTo>
                <a:lnTo>
                  <a:pt x="923041" y="19050"/>
                </a:lnTo>
                <a:lnTo>
                  <a:pt x="963372" y="19050"/>
                </a:lnTo>
                <a:lnTo>
                  <a:pt x="1006169" y="19050"/>
                </a:lnTo>
                <a:lnTo>
                  <a:pt x="1043897" y="19050"/>
                </a:lnTo>
                <a:lnTo>
                  <a:pt x="1086147" y="12504"/>
                </a:lnTo>
                <a:lnTo>
                  <a:pt x="1123921" y="10408"/>
                </a:lnTo>
                <a:lnTo>
                  <a:pt x="1156745" y="9917"/>
                </a:lnTo>
                <a:lnTo>
                  <a:pt x="1192500" y="9700"/>
                </a:lnTo>
                <a:lnTo>
                  <a:pt x="1227442" y="9603"/>
                </a:lnTo>
                <a:lnTo>
                  <a:pt x="1274088" y="9548"/>
                </a:lnTo>
                <a:lnTo>
                  <a:pt x="1312739" y="9535"/>
                </a:lnTo>
                <a:lnTo>
                  <a:pt x="1354612" y="9530"/>
                </a:lnTo>
                <a:lnTo>
                  <a:pt x="1397916" y="9527"/>
                </a:lnTo>
                <a:lnTo>
                  <a:pt x="1441857" y="9526"/>
                </a:lnTo>
                <a:lnTo>
                  <a:pt x="1477614" y="9525"/>
                </a:lnTo>
                <a:lnTo>
                  <a:pt x="1510792" y="8467"/>
                </a:lnTo>
                <a:lnTo>
                  <a:pt x="1550233" y="4469"/>
                </a:lnTo>
                <a:lnTo>
                  <a:pt x="1595278" y="1986"/>
                </a:lnTo>
                <a:lnTo>
                  <a:pt x="1639288" y="883"/>
                </a:lnTo>
                <a:lnTo>
                  <a:pt x="1672958" y="392"/>
                </a:lnTo>
                <a:lnTo>
                  <a:pt x="1710501" y="175"/>
                </a:lnTo>
                <a:lnTo>
                  <a:pt x="1748706" y="78"/>
                </a:lnTo>
                <a:lnTo>
                  <a:pt x="1795073" y="23"/>
                </a:lnTo>
                <a:lnTo>
                  <a:pt x="1840797" y="7"/>
                </a:lnTo>
                <a:lnTo>
                  <a:pt x="1881626" y="2"/>
                </a:lnTo>
                <a:lnTo>
                  <a:pt x="1920534" y="1"/>
                </a:lnTo>
                <a:lnTo>
                  <a:pt x="1959932" y="0"/>
                </a:lnTo>
                <a:lnTo>
                  <a:pt x="2003591" y="0"/>
                </a:lnTo>
                <a:lnTo>
                  <a:pt x="2044867" y="0"/>
                </a:lnTo>
                <a:lnTo>
                  <a:pt x="2089082" y="1058"/>
                </a:lnTo>
                <a:lnTo>
                  <a:pt x="2130522" y="6546"/>
                </a:lnTo>
                <a:lnTo>
                  <a:pt x="2174786" y="8642"/>
                </a:lnTo>
                <a:lnTo>
                  <a:pt x="2215183" y="9264"/>
                </a:lnTo>
                <a:lnTo>
                  <a:pt x="2255022" y="9447"/>
                </a:lnTo>
                <a:lnTo>
                  <a:pt x="2298811" y="9502"/>
                </a:lnTo>
                <a:lnTo>
                  <a:pt x="2339067" y="10576"/>
                </a:lnTo>
                <a:lnTo>
                  <a:pt x="2378864" y="16069"/>
                </a:lnTo>
                <a:lnTo>
                  <a:pt x="2422641" y="18167"/>
                </a:lnTo>
                <a:lnTo>
                  <a:pt x="2462893" y="18788"/>
                </a:lnTo>
                <a:lnTo>
                  <a:pt x="2501631" y="20031"/>
                </a:lnTo>
                <a:lnTo>
                  <a:pt x="2539921" y="25573"/>
                </a:lnTo>
                <a:lnTo>
                  <a:pt x="2581252" y="27686"/>
                </a:lnTo>
                <a:lnTo>
                  <a:pt x="2618659" y="28180"/>
                </a:lnTo>
                <a:lnTo>
                  <a:pt x="2656087" y="28458"/>
                </a:lnTo>
                <a:lnTo>
                  <a:pt x="2700789" y="35098"/>
                </a:lnTo>
                <a:lnTo>
                  <a:pt x="2745718" y="37836"/>
                </a:lnTo>
                <a:lnTo>
                  <a:pt x="2800350" y="38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Shape-2807">
            <a:extLst>
              <a:ext uri="{FF2B5EF4-FFF2-40B4-BE49-F238E27FC236}">
                <a16:creationId xmlns:a16="http://schemas.microsoft.com/office/drawing/2014/main" id="{81D1ACBA-7783-2AFC-F974-EEB8CFE201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52800" y="1785214"/>
            <a:ext cx="38101" cy="1024649"/>
          </a:xfrm>
          <a:custGeom>
            <a:avLst/>
            <a:gdLst/>
            <a:ahLst/>
            <a:cxnLst/>
            <a:rect l="0" t="0" r="0" b="0"/>
            <a:pathLst>
              <a:path w="38101" h="1024649">
                <a:moveTo>
                  <a:pt x="38100" y="62636"/>
                </a:moveTo>
                <a:lnTo>
                  <a:pt x="38100" y="62636"/>
                </a:lnTo>
                <a:lnTo>
                  <a:pt x="38100" y="29124"/>
                </a:lnTo>
                <a:lnTo>
                  <a:pt x="37042" y="27595"/>
                </a:lnTo>
                <a:lnTo>
                  <a:pt x="35278" y="26575"/>
                </a:lnTo>
                <a:lnTo>
                  <a:pt x="29899" y="24939"/>
                </a:lnTo>
                <a:lnTo>
                  <a:pt x="29163" y="21893"/>
                </a:lnTo>
                <a:lnTo>
                  <a:pt x="28575" y="0"/>
                </a:lnTo>
                <a:lnTo>
                  <a:pt x="28575" y="13685"/>
                </a:lnTo>
                <a:lnTo>
                  <a:pt x="33631" y="19674"/>
                </a:lnTo>
                <a:lnTo>
                  <a:pt x="34063" y="23412"/>
                </a:lnTo>
                <a:lnTo>
                  <a:pt x="28656" y="70763"/>
                </a:lnTo>
                <a:lnTo>
                  <a:pt x="27533" y="94737"/>
                </a:lnTo>
                <a:lnTo>
                  <a:pt x="19934" y="127029"/>
                </a:lnTo>
                <a:lnTo>
                  <a:pt x="19128" y="169968"/>
                </a:lnTo>
                <a:lnTo>
                  <a:pt x="17999" y="215178"/>
                </a:lnTo>
                <a:lnTo>
                  <a:pt x="13564" y="236362"/>
                </a:lnTo>
                <a:lnTo>
                  <a:pt x="18429" y="281828"/>
                </a:lnTo>
                <a:lnTo>
                  <a:pt x="18927" y="318149"/>
                </a:lnTo>
                <a:lnTo>
                  <a:pt x="19026" y="365226"/>
                </a:lnTo>
                <a:lnTo>
                  <a:pt x="19043" y="405469"/>
                </a:lnTo>
                <a:lnTo>
                  <a:pt x="19048" y="450907"/>
                </a:lnTo>
                <a:lnTo>
                  <a:pt x="19050" y="494030"/>
                </a:lnTo>
                <a:lnTo>
                  <a:pt x="17992" y="533121"/>
                </a:lnTo>
                <a:lnTo>
                  <a:pt x="10849" y="580695"/>
                </a:lnTo>
                <a:lnTo>
                  <a:pt x="9787" y="621306"/>
                </a:lnTo>
                <a:lnTo>
                  <a:pt x="9559" y="668796"/>
                </a:lnTo>
                <a:lnTo>
                  <a:pt x="9532" y="710715"/>
                </a:lnTo>
                <a:lnTo>
                  <a:pt x="9525" y="755959"/>
                </a:lnTo>
                <a:lnTo>
                  <a:pt x="9525" y="797052"/>
                </a:lnTo>
                <a:lnTo>
                  <a:pt x="10583" y="814493"/>
                </a:lnTo>
                <a:lnTo>
                  <a:pt x="17726" y="854593"/>
                </a:lnTo>
                <a:lnTo>
                  <a:pt x="14159" y="890657"/>
                </a:lnTo>
                <a:lnTo>
                  <a:pt x="18859" y="925839"/>
                </a:lnTo>
                <a:lnTo>
                  <a:pt x="18965" y="932410"/>
                </a:lnTo>
                <a:lnTo>
                  <a:pt x="16190" y="938858"/>
                </a:lnTo>
                <a:lnTo>
                  <a:pt x="13969" y="942059"/>
                </a:lnTo>
                <a:lnTo>
                  <a:pt x="13545" y="945251"/>
                </a:lnTo>
                <a:lnTo>
                  <a:pt x="18116" y="956100"/>
                </a:lnTo>
                <a:lnTo>
                  <a:pt x="955" y="1003420"/>
                </a:lnTo>
                <a:lnTo>
                  <a:pt x="126" y="1005322"/>
                </a:lnTo>
                <a:lnTo>
                  <a:pt x="0" y="1024648"/>
                </a:lnTo>
                <a:lnTo>
                  <a:pt x="0" y="1011402"/>
                </a:lnTo>
                <a:lnTo>
                  <a:pt x="1058" y="1009472"/>
                </a:lnTo>
                <a:lnTo>
                  <a:pt x="9525" y="10056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482">
            <a:extLst>
              <a:ext uri="{FF2B5EF4-FFF2-40B4-BE49-F238E27FC236}">
                <a16:creationId xmlns:a16="http://schemas.microsoft.com/office/drawing/2014/main" id="{8D432D2D-B109-E4D9-12CB-B99EF5126EBE}"/>
              </a:ext>
            </a:extLst>
          </p:cNvPr>
          <p:cNvGrpSpPr/>
          <p:nvPr/>
        </p:nvGrpSpPr>
        <p:grpSpPr>
          <a:xfrm>
            <a:off x="2524125" y="2943225"/>
            <a:ext cx="609601" cy="242069"/>
            <a:chOff x="2524125" y="2943225"/>
            <a:chExt cx="609601" cy="242069"/>
          </a:xfrm>
        </p:grpSpPr>
        <p:sp>
          <p:nvSpPr>
            <p:cNvPr id="228" name="SMARTInkShape-2808">
              <a:extLst>
                <a:ext uri="{FF2B5EF4-FFF2-40B4-BE49-F238E27FC236}">
                  <a16:creationId xmlns:a16="http://schemas.microsoft.com/office/drawing/2014/main" id="{87F13F1E-1C38-A59B-BC74-747EF1D591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524125" y="2943225"/>
              <a:ext cx="38101" cy="219076"/>
            </a:xfrm>
            <a:custGeom>
              <a:avLst/>
              <a:gdLst/>
              <a:ahLst/>
              <a:cxnLst/>
              <a:rect l="0" t="0" r="0" b="0"/>
              <a:pathLst>
                <a:path w="38101" h="219076">
                  <a:moveTo>
                    <a:pt x="38100" y="0"/>
                  </a:moveTo>
                  <a:lnTo>
                    <a:pt x="38100" y="0"/>
                  </a:lnTo>
                  <a:lnTo>
                    <a:pt x="33044" y="5056"/>
                  </a:lnTo>
                  <a:lnTo>
                    <a:pt x="30561" y="13183"/>
                  </a:lnTo>
                  <a:lnTo>
                    <a:pt x="21232" y="53790"/>
                  </a:lnTo>
                  <a:lnTo>
                    <a:pt x="13464" y="73323"/>
                  </a:lnTo>
                  <a:lnTo>
                    <a:pt x="10303" y="116240"/>
                  </a:lnTo>
                  <a:lnTo>
                    <a:pt x="4622" y="160427"/>
                  </a:lnTo>
                  <a:lnTo>
                    <a:pt x="11" y="20802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809">
              <a:extLst>
                <a:ext uri="{FF2B5EF4-FFF2-40B4-BE49-F238E27FC236}">
                  <a16:creationId xmlns:a16="http://schemas.microsoft.com/office/drawing/2014/main" id="{9DE27960-9ADB-FA07-20EC-0E79083FFF4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09850" y="3143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810">
              <a:extLst>
                <a:ext uri="{FF2B5EF4-FFF2-40B4-BE49-F238E27FC236}">
                  <a16:creationId xmlns:a16="http://schemas.microsoft.com/office/drawing/2014/main" id="{5FE6F1C4-BBAA-A87F-8656-428BC286567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719939" y="2992208"/>
              <a:ext cx="89937" cy="169995"/>
            </a:xfrm>
            <a:custGeom>
              <a:avLst/>
              <a:gdLst/>
              <a:ahLst/>
              <a:cxnLst/>
              <a:rect l="0" t="0" r="0" b="0"/>
              <a:pathLst>
                <a:path w="89937" h="169995">
                  <a:moveTo>
                    <a:pt x="89936" y="17692"/>
                  </a:moveTo>
                  <a:lnTo>
                    <a:pt x="89936" y="17692"/>
                  </a:lnTo>
                  <a:lnTo>
                    <a:pt x="89936" y="3227"/>
                  </a:lnTo>
                  <a:lnTo>
                    <a:pt x="88878" y="1698"/>
                  </a:lnTo>
                  <a:lnTo>
                    <a:pt x="87114" y="680"/>
                  </a:lnTo>
                  <a:lnTo>
                    <a:pt x="84880" y="0"/>
                  </a:lnTo>
                  <a:lnTo>
                    <a:pt x="82332" y="606"/>
                  </a:lnTo>
                  <a:lnTo>
                    <a:pt x="73690" y="6515"/>
                  </a:lnTo>
                  <a:lnTo>
                    <a:pt x="44275" y="30128"/>
                  </a:lnTo>
                  <a:lnTo>
                    <a:pt x="33368" y="49951"/>
                  </a:lnTo>
                  <a:lnTo>
                    <a:pt x="10595" y="96755"/>
                  </a:lnTo>
                  <a:lnTo>
                    <a:pt x="9871" y="111392"/>
                  </a:lnTo>
                  <a:lnTo>
                    <a:pt x="15344" y="144488"/>
                  </a:lnTo>
                  <a:lnTo>
                    <a:pt x="23623" y="157302"/>
                  </a:lnTo>
                  <a:lnTo>
                    <a:pt x="31536" y="164407"/>
                  </a:lnTo>
                  <a:lnTo>
                    <a:pt x="40183" y="168969"/>
                  </a:lnTo>
                  <a:lnTo>
                    <a:pt x="55382" y="169994"/>
                  </a:lnTo>
                  <a:lnTo>
                    <a:pt x="58433" y="167910"/>
                  </a:lnTo>
                  <a:lnTo>
                    <a:pt x="78539" y="143623"/>
                  </a:lnTo>
                  <a:lnTo>
                    <a:pt x="79857" y="132028"/>
                  </a:lnTo>
                  <a:lnTo>
                    <a:pt x="77342" y="123894"/>
                  </a:lnTo>
                  <a:lnTo>
                    <a:pt x="67105" y="110049"/>
                  </a:lnTo>
                  <a:lnTo>
                    <a:pt x="61091" y="106365"/>
                  </a:lnTo>
                  <a:lnTo>
                    <a:pt x="48934" y="104290"/>
                  </a:lnTo>
                  <a:lnTo>
                    <a:pt x="30919" y="103589"/>
                  </a:lnTo>
                  <a:lnTo>
                    <a:pt x="23843" y="106315"/>
                  </a:lnTo>
                  <a:lnTo>
                    <a:pt x="20474" y="108525"/>
                  </a:lnTo>
                  <a:lnTo>
                    <a:pt x="4262" y="127438"/>
                  </a:lnTo>
                  <a:lnTo>
                    <a:pt x="1070" y="128956"/>
                  </a:lnTo>
                  <a:lnTo>
                    <a:pt x="0" y="131026"/>
                  </a:lnTo>
                  <a:lnTo>
                    <a:pt x="4211" y="14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811">
              <a:extLst>
                <a:ext uri="{FF2B5EF4-FFF2-40B4-BE49-F238E27FC236}">
                  <a16:creationId xmlns:a16="http://schemas.microsoft.com/office/drawing/2014/main" id="{9DBFFEC6-79AB-6AB2-7E1C-5341E2ED87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67503" y="2981335"/>
              <a:ext cx="85129" cy="188954"/>
            </a:xfrm>
            <a:custGeom>
              <a:avLst/>
              <a:gdLst/>
              <a:ahLst/>
              <a:cxnLst/>
              <a:rect l="0" t="0" r="0" b="0"/>
              <a:pathLst>
                <a:path w="85129" h="188954">
                  <a:moveTo>
                    <a:pt x="47147" y="28565"/>
                  </a:moveTo>
                  <a:lnTo>
                    <a:pt x="47147" y="28565"/>
                  </a:lnTo>
                  <a:lnTo>
                    <a:pt x="47147" y="23509"/>
                  </a:lnTo>
                  <a:lnTo>
                    <a:pt x="48205" y="22019"/>
                  </a:lnTo>
                  <a:lnTo>
                    <a:pt x="49969" y="21026"/>
                  </a:lnTo>
                  <a:lnTo>
                    <a:pt x="55347" y="19432"/>
                  </a:lnTo>
                  <a:lnTo>
                    <a:pt x="56083" y="16393"/>
                  </a:lnTo>
                  <a:lnTo>
                    <a:pt x="56662" y="9634"/>
                  </a:lnTo>
                  <a:lnTo>
                    <a:pt x="66187" y="0"/>
                  </a:lnTo>
                  <a:lnTo>
                    <a:pt x="66194" y="5050"/>
                  </a:lnTo>
                  <a:lnTo>
                    <a:pt x="63373" y="10352"/>
                  </a:lnTo>
                  <a:lnTo>
                    <a:pt x="25790" y="52693"/>
                  </a:lnTo>
                  <a:lnTo>
                    <a:pt x="14008" y="72050"/>
                  </a:lnTo>
                  <a:lnTo>
                    <a:pt x="12354" y="76605"/>
                  </a:lnTo>
                  <a:lnTo>
                    <a:pt x="10193" y="79642"/>
                  </a:lnTo>
                  <a:lnTo>
                    <a:pt x="0" y="85478"/>
                  </a:lnTo>
                  <a:lnTo>
                    <a:pt x="46617" y="85715"/>
                  </a:lnTo>
                  <a:lnTo>
                    <a:pt x="85128" y="85715"/>
                  </a:lnTo>
                  <a:lnTo>
                    <a:pt x="80155" y="85715"/>
                  </a:lnTo>
                  <a:lnTo>
                    <a:pt x="79736" y="87832"/>
                  </a:lnTo>
                  <a:lnTo>
                    <a:pt x="82085" y="99865"/>
                  </a:lnTo>
                  <a:lnTo>
                    <a:pt x="59682" y="146367"/>
                  </a:lnTo>
                  <a:lnTo>
                    <a:pt x="49937" y="168682"/>
                  </a:lnTo>
                  <a:lnTo>
                    <a:pt x="47195" y="188953"/>
                  </a:lnTo>
                  <a:lnTo>
                    <a:pt x="49991" y="186985"/>
                  </a:lnTo>
                  <a:lnTo>
                    <a:pt x="56672" y="180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12">
              <a:extLst>
                <a:ext uri="{FF2B5EF4-FFF2-40B4-BE49-F238E27FC236}">
                  <a16:creationId xmlns:a16="http://schemas.microsoft.com/office/drawing/2014/main" id="{C65D20DC-7490-BF82-C7D7-C05D199223F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010181" y="3019441"/>
              <a:ext cx="89608" cy="165853"/>
            </a:xfrm>
            <a:custGeom>
              <a:avLst/>
              <a:gdLst/>
              <a:ahLst/>
              <a:cxnLst/>
              <a:rect l="0" t="0" r="0" b="0"/>
              <a:pathLst>
                <a:path w="89608" h="165853">
                  <a:moveTo>
                    <a:pt x="37819" y="28559"/>
                  </a:moveTo>
                  <a:lnTo>
                    <a:pt x="37819" y="28559"/>
                  </a:lnTo>
                  <a:lnTo>
                    <a:pt x="50911" y="14409"/>
                  </a:lnTo>
                  <a:lnTo>
                    <a:pt x="56863" y="0"/>
                  </a:lnTo>
                  <a:lnTo>
                    <a:pt x="28221" y="31455"/>
                  </a:lnTo>
                  <a:lnTo>
                    <a:pt x="1853" y="65322"/>
                  </a:lnTo>
                  <a:lnTo>
                    <a:pt x="140" y="76547"/>
                  </a:lnTo>
                  <a:lnTo>
                    <a:pt x="0" y="79601"/>
                  </a:lnTo>
                  <a:lnTo>
                    <a:pt x="2023" y="81637"/>
                  </a:lnTo>
                  <a:lnTo>
                    <a:pt x="9915" y="83899"/>
                  </a:lnTo>
                  <a:lnTo>
                    <a:pt x="13925" y="83444"/>
                  </a:lnTo>
                  <a:lnTo>
                    <a:pt x="35873" y="76529"/>
                  </a:lnTo>
                  <a:lnTo>
                    <a:pt x="78735" y="76187"/>
                  </a:lnTo>
                  <a:lnTo>
                    <a:pt x="85285" y="79007"/>
                  </a:lnTo>
                  <a:lnTo>
                    <a:pt x="88513" y="81242"/>
                  </a:lnTo>
                  <a:lnTo>
                    <a:pt x="89607" y="84847"/>
                  </a:lnTo>
                  <a:lnTo>
                    <a:pt x="84891" y="116882"/>
                  </a:lnTo>
                  <a:lnTo>
                    <a:pt x="80612" y="125316"/>
                  </a:lnTo>
                  <a:lnTo>
                    <a:pt x="44518" y="164649"/>
                  </a:lnTo>
                  <a:lnTo>
                    <a:pt x="41226" y="165852"/>
                  </a:lnTo>
                  <a:lnTo>
                    <a:pt x="37974" y="165596"/>
                  </a:lnTo>
                  <a:lnTo>
                    <a:pt x="34747" y="164367"/>
                  </a:lnTo>
                  <a:lnTo>
                    <a:pt x="32596" y="162490"/>
                  </a:lnTo>
                  <a:lnTo>
                    <a:pt x="28294" y="1523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13">
              <a:extLst>
                <a:ext uri="{FF2B5EF4-FFF2-40B4-BE49-F238E27FC236}">
                  <a16:creationId xmlns:a16="http://schemas.microsoft.com/office/drawing/2014/main" id="{C3F4752E-F36F-5DB6-41C8-0FC53703D4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76575" y="3009900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31056" y="12099"/>
                  </a:lnTo>
                  <a:lnTo>
                    <a:pt x="41319" y="96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83">
            <a:extLst>
              <a:ext uri="{FF2B5EF4-FFF2-40B4-BE49-F238E27FC236}">
                <a16:creationId xmlns:a16="http://schemas.microsoft.com/office/drawing/2014/main" id="{3EC5D9D0-565E-2B1A-E518-B65CD4DB74BB}"/>
              </a:ext>
            </a:extLst>
          </p:cNvPr>
          <p:cNvGrpSpPr/>
          <p:nvPr/>
        </p:nvGrpSpPr>
        <p:grpSpPr>
          <a:xfrm>
            <a:off x="3419475" y="2171700"/>
            <a:ext cx="676276" cy="476251"/>
            <a:chOff x="3419475" y="2171700"/>
            <a:chExt cx="676276" cy="476251"/>
          </a:xfrm>
        </p:grpSpPr>
        <p:sp>
          <p:nvSpPr>
            <p:cNvPr id="235" name="SMARTInkShape-2814">
              <a:extLst>
                <a:ext uri="{FF2B5EF4-FFF2-40B4-BE49-F238E27FC236}">
                  <a16:creationId xmlns:a16="http://schemas.microsoft.com/office/drawing/2014/main" id="{4FEAB20E-CEAA-7AC7-F80E-850A2689625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48050" y="2209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815">
              <a:extLst>
                <a:ext uri="{FF2B5EF4-FFF2-40B4-BE49-F238E27FC236}">
                  <a16:creationId xmlns:a16="http://schemas.microsoft.com/office/drawing/2014/main" id="{499F11B6-DB28-0EE9-620C-A067E286421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09975" y="2171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16">
              <a:extLst>
                <a:ext uri="{FF2B5EF4-FFF2-40B4-BE49-F238E27FC236}">
                  <a16:creationId xmlns:a16="http://schemas.microsoft.com/office/drawing/2014/main" id="{E87451B5-F0B6-78A1-4E37-3F44C6A7551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90187" y="22955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817">
              <a:extLst>
                <a:ext uri="{FF2B5EF4-FFF2-40B4-BE49-F238E27FC236}">
                  <a16:creationId xmlns:a16="http://schemas.microsoft.com/office/drawing/2014/main" id="{DC774C16-9149-925A-FE5C-A7884BBC863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19475" y="25146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2648" y="9525"/>
                  </a:lnTo>
                  <a:lnTo>
                    <a:pt x="1765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818">
              <a:extLst>
                <a:ext uri="{FF2B5EF4-FFF2-40B4-BE49-F238E27FC236}">
                  <a16:creationId xmlns:a16="http://schemas.microsoft.com/office/drawing/2014/main" id="{6122807C-2112-667F-43AA-8F4BAE67ECA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62350" y="26003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8689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819">
              <a:extLst>
                <a:ext uri="{FF2B5EF4-FFF2-40B4-BE49-F238E27FC236}">
                  <a16:creationId xmlns:a16="http://schemas.microsoft.com/office/drawing/2014/main" id="{1EFB7CFC-1AA8-4E46-AEF3-869A536DA3B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86200" y="2600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20">
              <a:extLst>
                <a:ext uri="{FF2B5EF4-FFF2-40B4-BE49-F238E27FC236}">
                  <a16:creationId xmlns:a16="http://schemas.microsoft.com/office/drawing/2014/main" id="{2E37114A-1D6F-6613-BAFC-343E5988539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86225" y="2638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821">
              <a:extLst>
                <a:ext uri="{FF2B5EF4-FFF2-40B4-BE49-F238E27FC236}">
                  <a16:creationId xmlns:a16="http://schemas.microsoft.com/office/drawing/2014/main" id="{BE087DD5-AEC8-EF04-AD00-23975092A48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24300" y="24955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0" y="26166"/>
                  </a:lnTo>
                  <a:lnTo>
                    <a:pt x="2117" y="2273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822">
              <a:extLst>
                <a:ext uri="{FF2B5EF4-FFF2-40B4-BE49-F238E27FC236}">
                  <a16:creationId xmlns:a16="http://schemas.microsoft.com/office/drawing/2014/main" id="{F8162388-3E65-E3AF-C2B5-58D77878520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71900" y="23526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38100" y="19050"/>
                  </a:lnTo>
                  <a:lnTo>
                    <a:pt x="5627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823">
              <a:extLst>
                <a:ext uri="{FF2B5EF4-FFF2-40B4-BE49-F238E27FC236}">
                  <a16:creationId xmlns:a16="http://schemas.microsoft.com/office/drawing/2014/main" id="{244F12C8-9444-B859-A516-D0DF40BF4C5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619500" y="2314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824">
              <a:extLst>
                <a:ext uri="{FF2B5EF4-FFF2-40B4-BE49-F238E27FC236}">
                  <a16:creationId xmlns:a16="http://schemas.microsoft.com/office/drawing/2014/main" id="{C6D69D44-56B8-EFCB-69F9-35442A19C68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09975" y="2505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825">
              <a:extLst>
                <a:ext uri="{FF2B5EF4-FFF2-40B4-BE49-F238E27FC236}">
                  <a16:creationId xmlns:a16="http://schemas.microsoft.com/office/drawing/2014/main" id="{BEE482ED-E2E9-DF51-309F-21F289A1387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19500" y="2381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84">
            <a:extLst>
              <a:ext uri="{FF2B5EF4-FFF2-40B4-BE49-F238E27FC236}">
                <a16:creationId xmlns:a16="http://schemas.microsoft.com/office/drawing/2014/main" id="{98DE0958-4A1B-1E75-CC87-ADEC501B5AFD}"/>
              </a:ext>
            </a:extLst>
          </p:cNvPr>
          <p:cNvGrpSpPr/>
          <p:nvPr/>
        </p:nvGrpSpPr>
        <p:grpSpPr>
          <a:xfrm>
            <a:off x="4011996" y="1185501"/>
            <a:ext cx="331367" cy="376600"/>
            <a:chOff x="4011996" y="1185501"/>
            <a:chExt cx="331367" cy="376600"/>
          </a:xfrm>
        </p:grpSpPr>
        <p:sp>
          <p:nvSpPr>
            <p:cNvPr id="248" name="SMARTInkShape-2826">
              <a:extLst>
                <a:ext uri="{FF2B5EF4-FFF2-40B4-BE49-F238E27FC236}">
                  <a16:creationId xmlns:a16="http://schemas.microsoft.com/office/drawing/2014/main" id="{649C787E-BD6F-1C8C-C3B6-AF18A64F0D3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11996" y="1213712"/>
              <a:ext cx="26605" cy="291239"/>
            </a:xfrm>
            <a:custGeom>
              <a:avLst/>
              <a:gdLst/>
              <a:ahLst/>
              <a:cxnLst/>
              <a:rect l="0" t="0" r="0" b="0"/>
              <a:pathLst>
                <a:path w="26605" h="291239">
                  <a:moveTo>
                    <a:pt x="26604" y="5488"/>
                  </a:moveTo>
                  <a:lnTo>
                    <a:pt x="26604" y="5488"/>
                  </a:lnTo>
                  <a:lnTo>
                    <a:pt x="26604" y="0"/>
                  </a:lnTo>
                  <a:lnTo>
                    <a:pt x="21548" y="41840"/>
                  </a:lnTo>
                  <a:lnTo>
                    <a:pt x="13347" y="81758"/>
                  </a:lnTo>
                  <a:lnTo>
                    <a:pt x="10129" y="114527"/>
                  </a:lnTo>
                  <a:lnTo>
                    <a:pt x="8317" y="157388"/>
                  </a:lnTo>
                  <a:lnTo>
                    <a:pt x="2648" y="200946"/>
                  </a:lnTo>
                  <a:lnTo>
                    <a:pt x="0" y="248198"/>
                  </a:lnTo>
                  <a:lnTo>
                    <a:pt x="5903" y="271900"/>
                  </a:lnTo>
                  <a:lnTo>
                    <a:pt x="17079" y="291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827">
              <a:extLst>
                <a:ext uri="{FF2B5EF4-FFF2-40B4-BE49-F238E27FC236}">
                  <a16:creationId xmlns:a16="http://schemas.microsoft.com/office/drawing/2014/main" id="{602343DF-2E6B-6063-CF43-CA6EA23920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22322" y="1185501"/>
              <a:ext cx="321041" cy="376600"/>
            </a:xfrm>
            <a:custGeom>
              <a:avLst/>
              <a:gdLst/>
              <a:ahLst/>
              <a:cxnLst/>
              <a:rect l="0" t="0" r="0" b="0"/>
              <a:pathLst>
                <a:path w="321041" h="376600">
                  <a:moveTo>
                    <a:pt x="6753" y="43224"/>
                  </a:moveTo>
                  <a:lnTo>
                    <a:pt x="6753" y="43224"/>
                  </a:lnTo>
                  <a:lnTo>
                    <a:pt x="6753" y="38167"/>
                  </a:lnTo>
                  <a:lnTo>
                    <a:pt x="8870" y="36678"/>
                  </a:lnTo>
                  <a:lnTo>
                    <a:pt x="47909" y="26356"/>
                  </a:lnTo>
                  <a:lnTo>
                    <a:pt x="88065" y="14453"/>
                  </a:lnTo>
                  <a:lnTo>
                    <a:pt x="105333" y="9270"/>
                  </a:lnTo>
                  <a:lnTo>
                    <a:pt x="150914" y="3121"/>
                  </a:lnTo>
                  <a:lnTo>
                    <a:pt x="174541" y="0"/>
                  </a:lnTo>
                  <a:lnTo>
                    <a:pt x="220289" y="4240"/>
                  </a:lnTo>
                  <a:lnTo>
                    <a:pt x="249426" y="5117"/>
                  </a:lnTo>
                  <a:lnTo>
                    <a:pt x="251085" y="6178"/>
                  </a:lnTo>
                  <a:lnTo>
                    <a:pt x="252191" y="7943"/>
                  </a:lnTo>
                  <a:lnTo>
                    <a:pt x="253748" y="15484"/>
                  </a:lnTo>
                  <a:lnTo>
                    <a:pt x="260863" y="58935"/>
                  </a:lnTo>
                  <a:lnTo>
                    <a:pt x="263323" y="105359"/>
                  </a:lnTo>
                  <a:lnTo>
                    <a:pt x="266571" y="149476"/>
                  </a:lnTo>
                  <a:lnTo>
                    <a:pt x="271414" y="193239"/>
                  </a:lnTo>
                  <a:lnTo>
                    <a:pt x="275671" y="227373"/>
                  </a:lnTo>
                  <a:lnTo>
                    <a:pt x="289620" y="272242"/>
                  </a:lnTo>
                  <a:lnTo>
                    <a:pt x="305242" y="319504"/>
                  </a:lnTo>
                  <a:lnTo>
                    <a:pt x="313544" y="346359"/>
                  </a:lnTo>
                  <a:lnTo>
                    <a:pt x="317729" y="353634"/>
                  </a:lnTo>
                  <a:lnTo>
                    <a:pt x="321040" y="366900"/>
                  </a:lnTo>
                  <a:lnTo>
                    <a:pt x="309232" y="365981"/>
                  </a:lnTo>
                  <a:lnTo>
                    <a:pt x="274411" y="360518"/>
                  </a:lnTo>
                  <a:lnTo>
                    <a:pt x="229522" y="358429"/>
                  </a:lnTo>
                  <a:lnTo>
                    <a:pt x="194662" y="357940"/>
                  </a:lnTo>
                  <a:lnTo>
                    <a:pt x="155179" y="357723"/>
                  </a:lnTo>
                  <a:lnTo>
                    <a:pt x="117171" y="357626"/>
                  </a:lnTo>
                  <a:lnTo>
                    <a:pt x="76864" y="358630"/>
                  </a:lnTo>
                  <a:lnTo>
                    <a:pt x="31498" y="367915"/>
                  </a:lnTo>
                  <a:lnTo>
                    <a:pt x="0" y="376091"/>
                  </a:lnTo>
                  <a:lnTo>
                    <a:pt x="16278" y="376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28">
              <a:extLst>
                <a:ext uri="{FF2B5EF4-FFF2-40B4-BE49-F238E27FC236}">
                  <a16:creationId xmlns:a16="http://schemas.microsoft.com/office/drawing/2014/main" id="{7A372B38-0D58-1141-A3FD-F36A2E44D53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43375" y="13049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829">
              <a:extLst>
                <a:ext uri="{FF2B5EF4-FFF2-40B4-BE49-F238E27FC236}">
                  <a16:creationId xmlns:a16="http://schemas.microsoft.com/office/drawing/2014/main" id="{276F2710-C97C-4781-9106-7998BEE589A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14800" y="1304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830">
              <a:extLst>
                <a:ext uri="{FF2B5EF4-FFF2-40B4-BE49-F238E27FC236}">
                  <a16:creationId xmlns:a16="http://schemas.microsoft.com/office/drawing/2014/main" id="{3170033A-C283-5784-EF94-443622F17F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19550" y="1457325"/>
              <a:ext cx="28576" cy="17335"/>
            </a:xfrm>
            <a:custGeom>
              <a:avLst/>
              <a:gdLst/>
              <a:ahLst/>
              <a:cxnLst/>
              <a:rect l="0" t="0" r="0" b="0"/>
              <a:pathLst>
                <a:path w="28576" h="17335">
                  <a:moveTo>
                    <a:pt x="28575" y="0"/>
                  </a:moveTo>
                  <a:lnTo>
                    <a:pt x="28575" y="0"/>
                  </a:lnTo>
                  <a:lnTo>
                    <a:pt x="2109" y="17334"/>
                  </a:lnTo>
                  <a:lnTo>
                    <a:pt x="1406" y="1684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831">
              <a:extLst>
                <a:ext uri="{FF2B5EF4-FFF2-40B4-BE49-F238E27FC236}">
                  <a16:creationId xmlns:a16="http://schemas.microsoft.com/office/drawing/2014/main" id="{BF59D93A-37C8-692C-2708-DE676093F4B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81475" y="1514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832">
              <a:extLst>
                <a:ext uri="{FF2B5EF4-FFF2-40B4-BE49-F238E27FC236}">
                  <a16:creationId xmlns:a16="http://schemas.microsoft.com/office/drawing/2014/main" id="{699AB58F-925A-5BEC-70EE-C984348BF3C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229100" y="1485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833">
              <a:extLst>
                <a:ext uri="{FF2B5EF4-FFF2-40B4-BE49-F238E27FC236}">
                  <a16:creationId xmlns:a16="http://schemas.microsoft.com/office/drawing/2014/main" id="{092FCBF5-CBCD-76B1-D4C3-ABCFE532088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43375" y="1400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834">
              <a:extLst>
                <a:ext uri="{FF2B5EF4-FFF2-40B4-BE49-F238E27FC236}">
                  <a16:creationId xmlns:a16="http://schemas.microsoft.com/office/drawing/2014/main" id="{0B75B0F6-1A45-D2D8-A6BC-78E80DDF92C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62425" y="1409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485">
            <a:extLst>
              <a:ext uri="{FF2B5EF4-FFF2-40B4-BE49-F238E27FC236}">
                <a16:creationId xmlns:a16="http://schemas.microsoft.com/office/drawing/2014/main" id="{E716A079-6F59-FF08-5C23-802F7377B2AC}"/>
              </a:ext>
            </a:extLst>
          </p:cNvPr>
          <p:cNvGrpSpPr/>
          <p:nvPr/>
        </p:nvGrpSpPr>
        <p:grpSpPr>
          <a:xfrm>
            <a:off x="4629150" y="1333500"/>
            <a:ext cx="190501" cy="85726"/>
            <a:chOff x="4629150" y="1333500"/>
            <a:chExt cx="190501" cy="85726"/>
          </a:xfrm>
        </p:grpSpPr>
        <p:sp>
          <p:nvSpPr>
            <p:cNvPr id="258" name="SMARTInkShape-2835">
              <a:extLst>
                <a:ext uri="{FF2B5EF4-FFF2-40B4-BE49-F238E27FC236}">
                  <a16:creationId xmlns:a16="http://schemas.microsoft.com/office/drawing/2014/main" id="{18D44228-8FB2-5206-9224-E51B33F5F5E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29150" y="13335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7446" y="9525"/>
                  </a:lnTo>
                  <a:lnTo>
                    <a:pt x="36187" y="6703"/>
                  </a:lnTo>
                  <a:lnTo>
                    <a:pt x="43600" y="2979"/>
                  </a:lnTo>
                  <a:lnTo>
                    <a:pt x="60213" y="39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836">
              <a:extLst>
                <a:ext uri="{FF2B5EF4-FFF2-40B4-BE49-F238E27FC236}">
                  <a16:creationId xmlns:a16="http://schemas.microsoft.com/office/drawing/2014/main" id="{CC29635D-CE5A-6F4B-5334-DD4AAE75146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48200" y="14097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81912" y="1324"/>
                  </a:lnTo>
                  <a:lnTo>
                    <a:pt x="123072" y="2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SMARTInkShape-2837">
            <a:extLst>
              <a:ext uri="{FF2B5EF4-FFF2-40B4-BE49-F238E27FC236}">
                <a16:creationId xmlns:a16="http://schemas.microsoft.com/office/drawing/2014/main" id="{6D7626B5-6112-DB7F-A2D2-3AC0259580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38818" y="1247775"/>
            <a:ext cx="266608" cy="238126"/>
          </a:xfrm>
          <a:custGeom>
            <a:avLst/>
            <a:gdLst/>
            <a:ahLst/>
            <a:cxnLst/>
            <a:rect l="0" t="0" r="0" b="0"/>
            <a:pathLst>
              <a:path w="266608" h="238126">
                <a:moveTo>
                  <a:pt x="257082" y="0"/>
                </a:moveTo>
                <a:lnTo>
                  <a:pt x="257082" y="0"/>
                </a:lnTo>
                <a:lnTo>
                  <a:pt x="247950" y="0"/>
                </a:lnTo>
                <a:lnTo>
                  <a:pt x="247591" y="8201"/>
                </a:lnTo>
                <a:lnTo>
                  <a:pt x="246521" y="8642"/>
                </a:lnTo>
                <a:lnTo>
                  <a:pt x="234378" y="12173"/>
                </a:lnTo>
                <a:lnTo>
                  <a:pt x="223708" y="18110"/>
                </a:lnTo>
                <a:lnTo>
                  <a:pt x="179485" y="53392"/>
                </a:lnTo>
                <a:lnTo>
                  <a:pt x="142506" y="97016"/>
                </a:lnTo>
                <a:lnTo>
                  <a:pt x="108212" y="139345"/>
                </a:lnTo>
                <a:lnTo>
                  <a:pt x="65793" y="184770"/>
                </a:lnTo>
                <a:lnTo>
                  <a:pt x="30443" y="203558"/>
                </a:lnTo>
                <a:lnTo>
                  <a:pt x="19475" y="206887"/>
                </a:lnTo>
                <a:lnTo>
                  <a:pt x="16128" y="206716"/>
                </a:lnTo>
                <a:lnTo>
                  <a:pt x="13896" y="205544"/>
                </a:lnTo>
                <a:lnTo>
                  <a:pt x="12408" y="203704"/>
                </a:lnTo>
                <a:lnTo>
                  <a:pt x="7933" y="201660"/>
                </a:lnTo>
                <a:lnTo>
                  <a:pt x="5257" y="201115"/>
                </a:lnTo>
                <a:lnTo>
                  <a:pt x="3474" y="199694"/>
                </a:lnTo>
                <a:lnTo>
                  <a:pt x="1493" y="195292"/>
                </a:lnTo>
                <a:lnTo>
                  <a:pt x="0" y="149645"/>
                </a:lnTo>
                <a:lnTo>
                  <a:pt x="974" y="111162"/>
                </a:lnTo>
                <a:lnTo>
                  <a:pt x="4967" y="98441"/>
                </a:lnTo>
                <a:lnTo>
                  <a:pt x="13092" y="88555"/>
                </a:lnTo>
                <a:lnTo>
                  <a:pt x="18223" y="84436"/>
                </a:lnTo>
                <a:lnTo>
                  <a:pt x="22701" y="82749"/>
                </a:lnTo>
                <a:lnTo>
                  <a:pt x="26745" y="82683"/>
                </a:lnTo>
                <a:lnTo>
                  <a:pt x="45895" y="90181"/>
                </a:lnTo>
                <a:lnTo>
                  <a:pt x="87859" y="119863"/>
                </a:lnTo>
                <a:lnTo>
                  <a:pt x="135373" y="164334"/>
                </a:lnTo>
                <a:lnTo>
                  <a:pt x="182135" y="210814"/>
                </a:lnTo>
                <a:lnTo>
                  <a:pt x="198069" y="221684"/>
                </a:lnTo>
                <a:lnTo>
                  <a:pt x="216196" y="226551"/>
                </a:lnTo>
                <a:lnTo>
                  <a:pt x="266607" y="2381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SMARTInkShape-Group487">
            <a:extLst>
              <a:ext uri="{FF2B5EF4-FFF2-40B4-BE49-F238E27FC236}">
                <a16:creationId xmlns:a16="http://schemas.microsoft.com/office/drawing/2014/main" id="{975AB4AA-E55E-0F6B-3764-AAB281227343}"/>
              </a:ext>
            </a:extLst>
          </p:cNvPr>
          <p:cNvGrpSpPr/>
          <p:nvPr/>
        </p:nvGrpSpPr>
        <p:grpSpPr>
          <a:xfrm>
            <a:off x="5854683" y="1171575"/>
            <a:ext cx="925764" cy="481597"/>
            <a:chOff x="5854683" y="1171575"/>
            <a:chExt cx="925764" cy="481597"/>
          </a:xfrm>
        </p:grpSpPr>
        <p:sp>
          <p:nvSpPr>
            <p:cNvPr id="262" name="SMARTInkShape-2838">
              <a:extLst>
                <a:ext uri="{FF2B5EF4-FFF2-40B4-BE49-F238E27FC236}">
                  <a16:creationId xmlns:a16="http://schemas.microsoft.com/office/drawing/2014/main" id="{09B976A2-CF6F-D5A4-0657-73CE45876DC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54683" y="1171575"/>
              <a:ext cx="174250" cy="419101"/>
            </a:xfrm>
            <a:custGeom>
              <a:avLst/>
              <a:gdLst/>
              <a:ahLst/>
              <a:cxnLst/>
              <a:rect l="0" t="0" r="0" b="0"/>
              <a:pathLst>
                <a:path w="174250" h="419101">
                  <a:moveTo>
                    <a:pt x="165117" y="0"/>
                  </a:moveTo>
                  <a:lnTo>
                    <a:pt x="165117" y="0"/>
                  </a:lnTo>
                  <a:lnTo>
                    <a:pt x="174249" y="0"/>
                  </a:lnTo>
                  <a:lnTo>
                    <a:pt x="169469" y="0"/>
                  </a:lnTo>
                  <a:lnTo>
                    <a:pt x="131784" y="23545"/>
                  </a:lnTo>
                  <a:lnTo>
                    <a:pt x="94915" y="52981"/>
                  </a:lnTo>
                  <a:lnTo>
                    <a:pt x="68822" y="92957"/>
                  </a:lnTo>
                  <a:lnTo>
                    <a:pt x="53175" y="127039"/>
                  </a:lnTo>
                  <a:lnTo>
                    <a:pt x="41282" y="161237"/>
                  </a:lnTo>
                  <a:lnTo>
                    <a:pt x="33528" y="203231"/>
                  </a:lnTo>
                  <a:lnTo>
                    <a:pt x="21963" y="246402"/>
                  </a:lnTo>
                  <a:lnTo>
                    <a:pt x="9487" y="285503"/>
                  </a:lnTo>
                  <a:lnTo>
                    <a:pt x="0" y="309195"/>
                  </a:lnTo>
                  <a:lnTo>
                    <a:pt x="600" y="344790"/>
                  </a:lnTo>
                  <a:lnTo>
                    <a:pt x="2425" y="383794"/>
                  </a:lnTo>
                  <a:lnTo>
                    <a:pt x="8496" y="400939"/>
                  </a:lnTo>
                  <a:lnTo>
                    <a:pt x="13078" y="406993"/>
                  </a:lnTo>
                  <a:lnTo>
                    <a:pt x="50817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839">
              <a:extLst>
                <a:ext uri="{FF2B5EF4-FFF2-40B4-BE49-F238E27FC236}">
                  <a16:creationId xmlns:a16="http://schemas.microsoft.com/office/drawing/2014/main" id="{BFAC9428-6825-0721-5135-7484DA68700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090550" y="1362467"/>
              <a:ext cx="80925" cy="126697"/>
            </a:xfrm>
            <a:custGeom>
              <a:avLst/>
              <a:gdLst/>
              <a:ahLst/>
              <a:cxnLst/>
              <a:rect l="0" t="0" r="0" b="0"/>
              <a:pathLst>
                <a:path w="80925" h="126697">
                  <a:moveTo>
                    <a:pt x="72125" y="9133"/>
                  </a:moveTo>
                  <a:lnTo>
                    <a:pt x="72125" y="9133"/>
                  </a:lnTo>
                  <a:lnTo>
                    <a:pt x="72125" y="4076"/>
                  </a:lnTo>
                  <a:lnTo>
                    <a:pt x="71067" y="2587"/>
                  </a:lnTo>
                  <a:lnTo>
                    <a:pt x="69303" y="1594"/>
                  </a:lnTo>
                  <a:lnTo>
                    <a:pt x="58868" y="0"/>
                  </a:lnTo>
                  <a:lnTo>
                    <a:pt x="50005" y="5427"/>
                  </a:lnTo>
                  <a:lnTo>
                    <a:pt x="34013" y="20091"/>
                  </a:lnTo>
                  <a:lnTo>
                    <a:pt x="10379" y="58582"/>
                  </a:lnTo>
                  <a:lnTo>
                    <a:pt x="6911" y="72350"/>
                  </a:lnTo>
                  <a:lnTo>
                    <a:pt x="4520" y="101266"/>
                  </a:lnTo>
                  <a:lnTo>
                    <a:pt x="450" y="112170"/>
                  </a:lnTo>
                  <a:lnTo>
                    <a:pt x="0" y="116983"/>
                  </a:lnTo>
                  <a:lnTo>
                    <a:pt x="2322" y="125152"/>
                  </a:lnTo>
                  <a:lnTo>
                    <a:pt x="6539" y="126696"/>
                  </a:lnTo>
                  <a:lnTo>
                    <a:pt x="19693" y="125589"/>
                  </a:lnTo>
                  <a:lnTo>
                    <a:pt x="39891" y="119015"/>
                  </a:lnTo>
                  <a:lnTo>
                    <a:pt x="59281" y="105308"/>
                  </a:lnTo>
                  <a:lnTo>
                    <a:pt x="69240" y="88214"/>
                  </a:lnTo>
                  <a:lnTo>
                    <a:pt x="79199" y="57915"/>
                  </a:lnTo>
                  <a:lnTo>
                    <a:pt x="80924" y="35229"/>
                  </a:lnTo>
                  <a:lnTo>
                    <a:pt x="76378" y="13455"/>
                  </a:lnTo>
                  <a:lnTo>
                    <a:pt x="72844" y="8839"/>
                  </a:lnTo>
                  <a:lnTo>
                    <a:pt x="63273" y="3711"/>
                  </a:lnTo>
                  <a:lnTo>
                    <a:pt x="58815" y="3402"/>
                  </a:lnTo>
                  <a:lnTo>
                    <a:pt x="43550" y="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840">
              <a:extLst>
                <a:ext uri="{FF2B5EF4-FFF2-40B4-BE49-F238E27FC236}">
                  <a16:creationId xmlns:a16="http://schemas.microsoft.com/office/drawing/2014/main" id="{EE65B72D-9566-7A8B-90BF-24559DA98C2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96025" y="1466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841">
              <a:extLst>
                <a:ext uri="{FF2B5EF4-FFF2-40B4-BE49-F238E27FC236}">
                  <a16:creationId xmlns:a16="http://schemas.microsoft.com/office/drawing/2014/main" id="{19E2F091-26AE-323D-9361-967B3C84E4C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74374" y="1362075"/>
              <a:ext cx="82744" cy="135135"/>
            </a:xfrm>
            <a:custGeom>
              <a:avLst/>
              <a:gdLst/>
              <a:ahLst/>
              <a:cxnLst/>
              <a:rect l="0" t="0" r="0" b="0"/>
              <a:pathLst>
                <a:path w="82744" h="135135">
                  <a:moveTo>
                    <a:pt x="64526" y="28575"/>
                  </a:moveTo>
                  <a:lnTo>
                    <a:pt x="64526" y="28575"/>
                  </a:lnTo>
                  <a:lnTo>
                    <a:pt x="56325" y="12173"/>
                  </a:lnTo>
                  <a:lnTo>
                    <a:pt x="55117" y="1556"/>
                  </a:lnTo>
                  <a:lnTo>
                    <a:pt x="52230" y="3514"/>
                  </a:lnTo>
                  <a:lnTo>
                    <a:pt x="15363" y="32083"/>
                  </a:lnTo>
                  <a:lnTo>
                    <a:pt x="6132" y="52708"/>
                  </a:lnTo>
                  <a:lnTo>
                    <a:pt x="305" y="77706"/>
                  </a:lnTo>
                  <a:lnTo>
                    <a:pt x="0" y="95919"/>
                  </a:lnTo>
                  <a:lnTo>
                    <a:pt x="3392" y="114598"/>
                  </a:lnTo>
                  <a:lnTo>
                    <a:pt x="11250" y="127838"/>
                  </a:lnTo>
                  <a:lnTo>
                    <a:pt x="16309" y="132850"/>
                  </a:lnTo>
                  <a:lnTo>
                    <a:pt x="21798" y="135134"/>
                  </a:lnTo>
                  <a:lnTo>
                    <a:pt x="33541" y="134848"/>
                  </a:lnTo>
                  <a:lnTo>
                    <a:pt x="57109" y="123681"/>
                  </a:lnTo>
                  <a:lnTo>
                    <a:pt x="69344" y="107180"/>
                  </a:lnTo>
                  <a:lnTo>
                    <a:pt x="79359" y="76913"/>
                  </a:lnTo>
                  <a:lnTo>
                    <a:pt x="82743" y="38241"/>
                  </a:lnTo>
                  <a:lnTo>
                    <a:pt x="77561" y="21935"/>
                  </a:lnTo>
                  <a:lnTo>
                    <a:pt x="69261" y="9749"/>
                  </a:lnTo>
                  <a:lnTo>
                    <a:pt x="550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842">
              <a:extLst>
                <a:ext uri="{FF2B5EF4-FFF2-40B4-BE49-F238E27FC236}">
                  <a16:creationId xmlns:a16="http://schemas.microsoft.com/office/drawing/2014/main" id="{A285DA87-348E-312B-23E4-2A4B815D359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24625" y="1347062"/>
              <a:ext cx="84650" cy="138839"/>
            </a:xfrm>
            <a:custGeom>
              <a:avLst/>
              <a:gdLst/>
              <a:ahLst/>
              <a:cxnLst/>
              <a:rect l="0" t="0" r="0" b="0"/>
              <a:pathLst>
                <a:path w="84650" h="138839">
                  <a:moveTo>
                    <a:pt x="57150" y="5488"/>
                  </a:moveTo>
                  <a:lnTo>
                    <a:pt x="57150" y="5488"/>
                  </a:lnTo>
                  <a:lnTo>
                    <a:pt x="57150" y="431"/>
                  </a:lnTo>
                  <a:lnTo>
                    <a:pt x="56092" y="0"/>
                  </a:lnTo>
                  <a:lnTo>
                    <a:pt x="33300" y="13529"/>
                  </a:lnTo>
                  <a:lnTo>
                    <a:pt x="17511" y="28096"/>
                  </a:lnTo>
                  <a:lnTo>
                    <a:pt x="3680" y="56239"/>
                  </a:lnTo>
                  <a:lnTo>
                    <a:pt x="1636" y="64380"/>
                  </a:lnTo>
                  <a:lnTo>
                    <a:pt x="2149" y="68033"/>
                  </a:lnTo>
                  <a:lnTo>
                    <a:pt x="5541" y="74914"/>
                  </a:lnTo>
                  <a:lnTo>
                    <a:pt x="7927" y="77172"/>
                  </a:lnTo>
                  <a:lnTo>
                    <a:pt x="32085" y="87838"/>
                  </a:lnTo>
                  <a:lnTo>
                    <a:pt x="77556" y="100826"/>
                  </a:lnTo>
                  <a:lnTo>
                    <a:pt x="80279" y="102913"/>
                  </a:lnTo>
                  <a:lnTo>
                    <a:pt x="83304" y="108055"/>
                  </a:lnTo>
                  <a:lnTo>
                    <a:pt x="84649" y="113868"/>
                  </a:lnTo>
                  <a:lnTo>
                    <a:pt x="83949" y="116899"/>
                  </a:lnTo>
                  <a:lnTo>
                    <a:pt x="80349" y="123090"/>
                  </a:lnTo>
                  <a:lnTo>
                    <a:pt x="51962" y="136968"/>
                  </a:lnTo>
                  <a:lnTo>
                    <a:pt x="30404" y="138789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843">
              <a:extLst>
                <a:ext uri="{FF2B5EF4-FFF2-40B4-BE49-F238E27FC236}">
                  <a16:creationId xmlns:a16="http://schemas.microsoft.com/office/drawing/2014/main" id="{3E4B0FA8-56CF-D35A-DE66-23BE73945E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53200" y="13430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34774" y="18253"/>
                  </a:lnTo>
                  <a:lnTo>
                    <a:pt x="47595" y="11563"/>
                  </a:lnTo>
                  <a:lnTo>
                    <a:pt x="92674" y="203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844">
              <a:extLst>
                <a:ext uri="{FF2B5EF4-FFF2-40B4-BE49-F238E27FC236}">
                  <a16:creationId xmlns:a16="http://schemas.microsoft.com/office/drawing/2014/main" id="{0CF76673-A6AB-9A92-6D96-AA31072AD2F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29400" y="1219200"/>
              <a:ext cx="151047" cy="433972"/>
            </a:xfrm>
            <a:custGeom>
              <a:avLst/>
              <a:gdLst/>
              <a:ahLst/>
              <a:cxnLst/>
              <a:rect l="0" t="0" r="0" b="0"/>
              <a:pathLst>
                <a:path w="151047" h="433972">
                  <a:moveTo>
                    <a:pt x="57150" y="0"/>
                  </a:moveTo>
                  <a:lnTo>
                    <a:pt x="57150" y="0"/>
                  </a:lnTo>
                  <a:lnTo>
                    <a:pt x="86809" y="21458"/>
                  </a:lnTo>
                  <a:lnTo>
                    <a:pt x="117549" y="61710"/>
                  </a:lnTo>
                  <a:lnTo>
                    <a:pt x="136117" y="105375"/>
                  </a:lnTo>
                  <a:lnTo>
                    <a:pt x="144807" y="144940"/>
                  </a:lnTo>
                  <a:lnTo>
                    <a:pt x="150901" y="181383"/>
                  </a:lnTo>
                  <a:lnTo>
                    <a:pt x="151046" y="219156"/>
                  </a:lnTo>
                  <a:lnTo>
                    <a:pt x="139103" y="266711"/>
                  </a:lnTo>
                  <a:lnTo>
                    <a:pt x="118102" y="312432"/>
                  </a:lnTo>
                  <a:lnTo>
                    <a:pt x="89651" y="354638"/>
                  </a:lnTo>
                  <a:lnTo>
                    <a:pt x="47066" y="400477"/>
                  </a:lnTo>
                  <a:lnTo>
                    <a:pt x="23406" y="423194"/>
                  </a:lnTo>
                  <a:lnTo>
                    <a:pt x="9824" y="429207"/>
                  </a:lnTo>
                  <a:lnTo>
                    <a:pt x="5072" y="433469"/>
                  </a:lnTo>
                  <a:lnTo>
                    <a:pt x="3380" y="433971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106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Calibri</vt:lpstr>
      <vt:lpstr>Office Theme</vt:lpstr>
      <vt:lpstr>Section 11.4</vt:lpstr>
      <vt:lpstr>Testing a Hypothesis about a Population Proportion</vt:lpstr>
      <vt:lpstr>Hypotheses for a Test about a Single Proportion</vt:lpstr>
      <vt:lpstr>Example 11.4.1</vt:lpstr>
      <vt:lpstr>Example 11.4.1 (cont.)</vt:lpstr>
      <vt:lpstr>Calculating P-Values for a Hypothesis Test for a Proportion </vt:lpstr>
      <vt:lpstr>Example 11.4.1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320</cp:revision>
  <dcterms:created xsi:type="dcterms:W3CDTF">2013-04-26T14:43:13Z</dcterms:created>
  <dcterms:modified xsi:type="dcterms:W3CDTF">2024-03-18T13:55:46Z</dcterms:modified>
</cp:coreProperties>
</file>